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301" r:id="rId5"/>
    <p:sldId id="275" r:id="rId6"/>
    <p:sldId id="302" r:id="rId7"/>
    <p:sldId id="304" r:id="rId8"/>
    <p:sldId id="303" r:id="rId9"/>
    <p:sldId id="300" r:id="rId10"/>
    <p:sldId id="277" r:id="rId11"/>
    <p:sldId id="293" r:id="rId12"/>
    <p:sldId id="297" r:id="rId13"/>
    <p:sldId id="310" r:id="rId14"/>
    <p:sldId id="309" r:id="rId15"/>
    <p:sldId id="308" r:id="rId16"/>
    <p:sldId id="307" r:id="rId17"/>
    <p:sldId id="30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Johnson" initials="EJ" lastIdx="1" clrIdx="0">
    <p:extLst>
      <p:ext uri="{19B8F6BF-5375-455C-9EA6-DF929625EA0E}">
        <p15:presenceInfo xmlns:p15="http://schemas.microsoft.com/office/powerpoint/2012/main" userId="S::ellenj@mathworks.com::46271724-3b48-455c-8f73-1091f02a36f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5F0"/>
    <a:srgbClr val="99B0F1"/>
    <a:srgbClr val="A76EE6"/>
    <a:srgbClr val="FF0000"/>
    <a:srgbClr val="FF6400"/>
    <a:srgbClr val="228B22"/>
    <a:srgbClr val="A020F6"/>
    <a:srgbClr val="0000FF"/>
    <a:srgbClr val="636569"/>
    <a:srgbClr val="7150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732748-6653-9B89-87AF-6DFBC49E12EF}" v="95" dt="2021-07-23T17:06:34.185"/>
    <p1510:client id="{BD0A178A-D413-4DDE-A3D6-5A88ED89A4B5}" v="8" vWet="10" dt="2021-07-23T17:00:02.745"/>
    <p1510:client id="{EE0D5496-EBE7-909B-683B-50E6063B1363}" v="6" dt="2021-07-23T16:51:42.0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522" y="222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lini Vishnoi" userId="a8394c56-0669-4c1e-b31a-baff55d8b140" providerId="ADAL" clId="{BD0A178A-D413-4DDE-A3D6-5A88ED89A4B5}"/>
    <pc:docChg chg="undo custSel modSld">
      <pc:chgData name="Nalini Vishnoi" userId="a8394c56-0669-4c1e-b31a-baff55d8b140" providerId="ADAL" clId="{BD0A178A-D413-4DDE-A3D6-5A88ED89A4B5}" dt="2021-07-23T16:53:52.353" v="7"/>
      <pc:docMkLst>
        <pc:docMk/>
      </pc:docMkLst>
      <pc:sldChg chg="modSp mod">
        <pc:chgData name="Nalini Vishnoi" userId="a8394c56-0669-4c1e-b31a-baff55d8b140" providerId="ADAL" clId="{BD0A178A-D413-4DDE-A3D6-5A88ED89A4B5}" dt="2021-07-23T16:52:50.032" v="5" actId="20577"/>
        <pc:sldMkLst>
          <pc:docMk/>
          <pc:sldMk cId="1368690480" sldId="301"/>
        </pc:sldMkLst>
        <pc:spChg chg="mod">
          <ac:chgData name="Nalini Vishnoi" userId="a8394c56-0669-4c1e-b31a-baff55d8b140" providerId="ADAL" clId="{BD0A178A-D413-4DDE-A3D6-5A88ED89A4B5}" dt="2021-07-23T16:52:50.032" v="5" actId="20577"/>
          <ac:spMkLst>
            <pc:docMk/>
            <pc:sldMk cId="1368690480" sldId="301"/>
            <ac:spMk id="2" creationId="{00000000-0000-0000-0000-000000000000}"/>
          </ac:spMkLst>
        </pc:spChg>
      </pc:sldChg>
      <pc:sldChg chg="modAnim">
        <pc:chgData name="Nalini Vishnoi" userId="a8394c56-0669-4c1e-b31a-baff55d8b140" providerId="ADAL" clId="{BD0A178A-D413-4DDE-A3D6-5A88ED89A4B5}" dt="2021-07-23T16:53:52.353" v="7"/>
        <pc:sldMkLst>
          <pc:docMk/>
          <pc:sldMk cId="3568532249" sldId="304"/>
        </pc:sldMkLst>
      </pc:sldChg>
    </pc:docChg>
  </pc:docChgLst>
  <pc:docChgLst>
    <pc:chgData name="Nalini Vishnoi" userId="S::nvishnoi@mathworks.com::a8394c56-0669-4c1e-b31a-baff55d8b140" providerId="AD" clId="Web-{EE0D5496-EBE7-909B-683B-50E6063B1363}"/>
    <pc:docChg chg="modSld">
      <pc:chgData name="Nalini Vishnoi" userId="S::nvishnoi@mathworks.com::a8394c56-0669-4c1e-b31a-baff55d8b140" providerId="AD" clId="Web-{EE0D5496-EBE7-909B-683B-50E6063B1363}" dt="2021-07-23T16:51:42.076" v="5"/>
      <pc:docMkLst>
        <pc:docMk/>
      </pc:docMkLst>
      <pc:sldChg chg="modSp">
        <pc:chgData name="Nalini Vishnoi" userId="S::nvishnoi@mathworks.com::a8394c56-0669-4c1e-b31a-baff55d8b140" providerId="AD" clId="Web-{EE0D5496-EBE7-909B-683B-50E6063B1363}" dt="2021-07-23T16:46:25.364" v="1" actId="20577"/>
        <pc:sldMkLst>
          <pc:docMk/>
          <pc:sldMk cId="1368690480" sldId="301"/>
        </pc:sldMkLst>
        <pc:spChg chg="mod">
          <ac:chgData name="Nalini Vishnoi" userId="S::nvishnoi@mathworks.com::a8394c56-0669-4c1e-b31a-baff55d8b140" providerId="AD" clId="Web-{EE0D5496-EBE7-909B-683B-50E6063B1363}" dt="2021-07-23T16:46:25.364" v="1" actId="20577"/>
          <ac:spMkLst>
            <pc:docMk/>
            <pc:sldMk cId="1368690480" sldId="301"/>
            <ac:spMk id="2" creationId="{00000000-0000-0000-0000-000000000000}"/>
          </ac:spMkLst>
        </pc:spChg>
      </pc:sldChg>
      <pc:sldChg chg="addAnim delAnim modAnim">
        <pc:chgData name="Nalini Vishnoi" userId="S::nvishnoi@mathworks.com::a8394c56-0669-4c1e-b31a-baff55d8b140" providerId="AD" clId="Web-{EE0D5496-EBE7-909B-683B-50E6063B1363}" dt="2021-07-23T16:51:42.076" v="5"/>
        <pc:sldMkLst>
          <pc:docMk/>
          <pc:sldMk cId="3568532249" sldId="304"/>
        </pc:sldMkLst>
      </pc:sldChg>
    </pc:docChg>
  </pc:docChgLst>
  <pc:docChgLst>
    <pc:chgData name="Ellen Johnson" userId="46271724-3b48-455c-8f73-1091f02a36fd" providerId="ADAL" clId="{E8D4E871-807C-46A6-AAFE-54A7AA839F5B}"/>
    <pc:docChg chg="custSel delSld modSld">
      <pc:chgData name="Ellen Johnson" userId="46271724-3b48-455c-8f73-1091f02a36fd" providerId="ADAL" clId="{E8D4E871-807C-46A6-AAFE-54A7AA839F5B}" dt="2021-07-23T19:07:10.708" v="136" actId="20577"/>
      <pc:docMkLst>
        <pc:docMk/>
      </pc:docMkLst>
      <pc:sldChg chg="delSp modSp mod">
        <pc:chgData name="Ellen Johnson" userId="46271724-3b48-455c-8f73-1091f02a36fd" providerId="ADAL" clId="{E8D4E871-807C-46A6-AAFE-54A7AA839F5B}" dt="2021-07-23T18:08:55.865" v="17" actId="1076"/>
        <pc:sldMkLst>
          <pc:docMk/>
          <pc:sldMk cId="2784395857" sldId="275"/>
        </pc:sldMkLst>
        <pc:picChg chg="mod">
          <ac:chgData name="Ellen Johnson" userId="46271724-3b48-455c-8f73-1091f02a36fd" providerId="ADAL" clId="{E8D4E871-807C-46A6-AAFE-54A7AA839F5B}" dt="2021-07-23T18:08:55.865" v="17" actId="1076"/>
          <ac:picMkLst>
            <pc:docMk/>
            <pc:sldMk cId="2784395857" sldId="275"/>
            <ac:picMk id="5" creationId="{095A6BAC-2BB0-46A5-8476-C53F89D425B1}"/>
          </ac:picMkLst>
        </pc:picChg>
        <pc:picChg chg="del">
          <ac:chgData name="Ellen Johnson" userId="46271724-3b48-455c-8f73-1091f02a36fd" providerId="ADAL" clId="{E8D4E871-807C-46A6-AAFE-54A7AA839F5B}" dt="2021-07-23T18:07:41.859" v="11" actId="478"/>
          <ac:picMkLst>
            <pc:docMk/>
            <pc:sldMk cId="2784395857" sldId="275"/>
            <ac:picMk id="7" creationId="{D2436957-9DC9-45B2-9896-FE4F404787A6}"/>
          </ac:picMkLst>
        </pc:picChg>
      </pc:sldChg>
      <pc:sldChg chg="modSp">
        <pc:chgData name="Ellen Johnson" userId="46271724-3b48-455c-8f73-1091f02a36fd" providerId="ADAL" clId="{E8D4E871-807C-46A6-AAFE-54A7AA839F5B}" dt="2021-07-23T19:04:45.847" v="111" actId="20577"/>
        <pc:sldMkLst>
          <pc:docMk/>
          <pc:sldMk cId="543869569" sldId="277"/>
        </pc:sldMkLst>
        <pc:spChg chg="mod">
          <ac:chgData name="Ellen Johnson" userId="46271724-3b48-455c-8f73-1091f02a36fd" providerId="ADAL" clId="{E8D4E871-807C-46A6-AAFE-54A7AA839F5B}" dt="2021-07-23T19:04:45.847" v="111" actId="20577"/>
          <ac:spMkLst>
            <pc:docMk/>
            <pc:sldMk cId="543869569" sldId="277"/>
            <ac:spMk id="4" creationId="{00000000-0000-0000-0000-000000000000}"/>
          </ac:spMkLst>
        </pc:spChg>
      </pc:sldChg>
      <pc:sldChg chg="del">
        <pc:chgData name="Ellen Johnson" userId="46271724-3b48-455c-8f73-1091f02a36fd" providerId="ADAL" clId="{E8D4E871-807C-46A6-AAFE-54A7AA839F5B}" dt="2021-07-23T17:57:30.015" v="4" actId="2696"/>
        <pc:sldMkLst>
          <pc:docMk/>
          <pc:sldMk cId="3080861827" sldId="278"/>
        </pc:sldMkLst>
      </pc:sldChg>
      <pc:sldChg chg="del">
        <pc:chgData name="Ellen Johnson" userId="46271724-3b48-455c-8f73-1091f02a36fd" providerId="ADAL" clId="{E8D4E871-807C-46A6-AAFE-54A7AA839F5B}" dt="2021-07-23T17:57:03.414" v="3" actId="2696"/>
        <pc:sldMkLst>
          <pc:docMk/>
          <pc:sldMk cId="3951477039" sldId="279"/>
        </pc:sldMkLst>
      </pc:sldChg>
      <pc:sldChg chg="del">
        <pc:chgData name="Ellen Johnson" userId="46271724-3b48-455c-8f73-1091f02a36fd" providerId="ADAL" clId="{E8D4E871-807C-46A6-AAFE-54A7AA839F5B}" dt="2021-07-23T17:55:48.873" v="2" actId="2696"/>
        <pc:sldMkLst>
          <pc:docMk/>
          <pc:sldMk cId="3759081480" sldId="280"/>
        </pc:sldMkLst>
      </pc:sldChg>
      <pc:sldChg chg="del">
        <pc:chgData name="Ellen Johnson" userId="46271724-3b48-455c-8f73-1091f02a36fd" providerId="ADAL" clId="{E8D4E871-807C-46A6-AAFE-54A7AA839F5B}" dt="2021-07-23T17:54:34.762" v="1" actId="2696"/>
        <pc:sldMkLst>
          <pc:docMk/>
          <pc:sldMk cId="3381448312" sldId="282"/>
        </pc:sldMkLst>
      </pc:sldChg>
      <pc:sldChg chg="modSp mod">
        <pc:chgData name="Ellen Johnson" userId="46271724-3b48-455c-8f73-1091f02a36fd" providerId="ADAL" clId="{E8D4E871-807C-46A6-AAFE-54A7AA839F5B}" dt="2021-07-23T17:58:44.381" v="5" actId="20577"/>
        <pc:sldMkLst>
          <pc:docMk/>
          <pc:sldMk cId="1866512536" sldId="293"/>
        </pc:sldMkLst>
        <pc:spChg chg="mod">
          <ac:chgData name="Ellen Johnson" userId="46271724-3b48-455c-8f73-1091f02a36fd" providerId="ADAL" clId="{E8D4E871-807C-46A6-AAFE-54A7AA839F5B}" dt="2021-07-23T17:58:44.381" v="5" actId="20577"/>
          <ac:spMkLst>
            <pc:docMk/>
            <pc:sldMk cId="1866512536" sldId="293"/>
            <ac:spMk id="3" creationId="{00000000-0000-0000-0000-000000000000}"/>
          </ac:spMkLst>
        </pc:spChg>
      </pc:sldChg>
      <pc:sldChg chg="modSp">
        <pc:chgData name="Ellen Johnson" userId="46271724-3b48-455c-8f73-1091f02a36fd" providerId="ADAL" clId="{E8D4E871-807C-46A6-AAFE-54A7AA839F5B}" dt="2021-07-23T18:55:42.157" v="21" actId="20577"/>
        <pc:sldMkLst>
          <pc:docMk/>
          <pc:sldMk cId="2716075259" sldId="300"/>
        </pc:sldMkLst>
        <pc:spChg chg="mod">
          <ac:chgData name="Ellen Johnson" userId="46271724-3b48-455c-8f73-1091f02a36fd" providerId="ADAL" clId="{E8D4E871-807C-46A6-AAFE-54A7AA839F5B}" dt="2021-07-23T18:55:42.157" v="21" actId="20577"/>
          <ac:spMkLst>
            <pc:docMk/>
            <pc:sldMk cId="2716075259" sldId="300"/>
            <ac:spMk id="4" creationId="{00000000-0000-0000-0000-000000000000}"/>
          </ac:spMkLst>
        </pc:spChg>
      </pc:sldChg>
      <pc:sldChg chg="del">
        <pc:chgData name="Ellen Johnson" userId="46271724-3b48-455c-8f73-1091f02a36fd" providerId="ADAL" clId="{E8D4E871-807C-46A6-AAFE-54A7AA839F5B}" dt="2021-07-23T17:53:28.350" v="0" actId="2696"/>
        <pc:sldMkLst>
          <pc:docMk/>
          <pc:sldMk cId="2266484220" sldId="305"/>
        </pc:sldMkLst>
      </pc:sldChg>
      <pc:sldChg chg="modSp mod">
        <pc:chgData name="Ellen Johnson" userId="46271724-3b48-455c-8f73-1091f02a36fd" providerId="ADAL" clId="{E8D4E871-807C-46A6-AAFE-54A7AA839F5B}" dt="2021-07-23T19:00:53.590" v="109" actId="20577"/>
        <pc:sldMkLst>
          <pc:docMk/>
          <pc:sldMk cId="4024144651" sldId="307"/>
        </pc:sldMkLst>
        <pc:spChg chg="mod">
          <ac:chgData name="Ellen Johnson" userId="46271724-3b48-455c-8f73-1091f02a36fd" providerId="ADAL" clId="{E8D4E871-807C-46A6-AAFE-54A7AA839F5B}" dt="2021-07-23T19:00:53.590" v="109" actId="20577"/>
          <ac:spMkLst>
            <pc:docMk/>
            <pc:sldMk cId="4024144651" sldId="307"/>
            <ac:spMk id="4" creationId="{00000000-0000-0000-0000-000000000000}"/>
          </ac:spMkLst>
        </pc:spChg>
      </pc:sldChg>
      <pc:sldChg chg="modSp mod">
        <pc:chgData name="Ellen Johnson" userId="46271724-3b48-455c-8f73-1091f02a36fd" providerId="ADAL" clId="{E8D4E871-807C-46A6-AAFE-54A7AA839F5B}" dt="2021-07-23T18:59:22.184" v="75" actId="20577"/>
        <pc:sldMkLst>
          <pc:docMk/>
          <pc:sldMk cId="1777222697" sldId="308"/>
        </pc:sldMkLst>
        <pc:spChg chg="mod">
          <ac:chgData name="Ellen Johnson" userId="46271724-3b48-455c-8f73-1091f02a36fd" providerId="ADAL" clId="{E8D4E871-807C-46A6-AAFE-54A7AA839F5B}" dt="2021-07-23T18:00:14.934" v="10" actId="20577"/>
          <ac:spMkLst>
            <pc:docMk/>
            <pc:sldMk cId="1777222697" sldId="308"/>
            <ac:spMk id="3" creationId="{00000000-0000-0000-0000-000000000000}"/>
          </ac:spMkLst>
        </pc:spChg>
        <pc:spChg chg="mod">
          <ac:chgData name="Ellen Johnson" userId="46271724-3b48-455c-8f73-1091f02a36fd" providerId="ADAL" clId="{E8D4E871-807C-46A6-AAFE-54A7AA839F5B}" dt="2021-07-23T18:59:22.184" v="75" actId="20577"/>
          <ac:spMkLst>
            <pc:docMk/>
            <pc:sldMk cId="1777222697" sldId="308"/>
            <ac:spMk id="4" creationId="{00000000-0000-0000-0000-000000000000}"/>
          </ac:spMkLst>
        </pc:spChg>
      </pc:sldChg>
      <pc:sldChg chg="modSp mod">
        <pc:chgData name="Ellen Johnson" userId="46271724-3b48-455c-8f73-1091f02a36fd" providerId="ADAL" clId="{E8D4E871-807C-46A6-AAFE-54A7AA839F5B}" dt="2021-07-23T18:58:21.191" v="23" actId="20577"/>
        <pc:sldMkLst>
          <pc:docMk/>
          <pc:sldMk cId="1334619529" sldId="309"/>
        </pc:sldMkLst>
        <pc:spChg chg="mod">
          <ac:chgData name="Ellen Johnson" userId="46271724-3b48-455c-8f73-1091f02a36fd" providerId="ADAL" clId="{E8D4E871-807C-46A6-AAFE-54A7AA839F5B}" dt="2021-07-23T17:59:16.671" v="6" actId="20577"/>
          <ac:spMkLst>
            <pc:docMk/>
            <pc:sldMk cId="1334619529" sldId="309"/>
            <ac:spMk id="3" creationId="{00000000-0000-0000-0000-000000000000}"/>
          </ac:spMkLst>
        </pc:spChg>
        <pc:spChg chg="mod">
          <ac:chgData name="Ellen Johnson" userId="46271724-3b48-455c-8f73-1091f02a36fd" providerId="ADAL" clId="{E8D4E871-807C-46A6-AAFE-54A7AA839F5B}" dt="2021-07-23T18:58:21.191" v="23" actId="20577"/>
          <ac:spMkLst>
            <pc:docMk/>
            <pc:sldMk cId="1334619529" sldId="309"/>
            <ac:spMk id="4" creationId="{00000000-0000-0000-0000-000000000000}"/>
          </ac:spMkLst>
        </pc:spChg>
      </pc:sldChg>
      <pc:sldChg chg="modSp">
        <pc:chgData name="Ellen Johnson" userId="46271724-3b48-455c-8f73-1091f02a36fd" providerId="ADAL" clId="{E8D4E871-807C-46A6-AAFE-54A7AA839F5B}" dt="2021-07-23T19:07:10.708" v="136" actId="20577"/>
        <pc:sldMkLst>
          <pc:docMk/>
          <pc:sldMk cId="4119085180" sldId="310"/>
        </pc:sldMkLst>
        <pc:spChg chg="mod">
          <ac:chgData name="Ellen Johnson" userId="46271724-3b48-455c-8f73-1091f02a36fd" providerId="ADAL" clId="{E8D4E871-807C-46A6-AAFE-54A7AA839F5B}" dt="2021-07-23T19:07:10.708" v="136" actId="20577"/>
          <ac:spMkLst>
            <pc:docMk/>
            <pc:sldMk cId="4119085180" sldId="310"/>
            <ac:spMk id="4" creationId="{00000000-0000-0000-0000-000000000000}"/>
          </ac:spMkLst>
        </pc:spChg>
      </pc:sldChg>
    </pc:docChg>
  </pc:docChgLst>
  <pc:docChgLst>
    <pc:chgData name="Cedric Wannaz" userId="S::cwannaz@mathworks.com::770cd5fa-460c-4092-b23a-30c0f579547e" providerId="AD" clId="Web-{45732748-6653-9B89-87AF-6DFBC49E12EF}"/>
    <pc:docChg chg="addSld delSld modSld sldOrd">
      <pc:chgData name="Cedric Wannaz" userId="S::cwannaz@mathworks.com::770cd5fa-460c-4092-b23a-30c0f579547e" providerId="AD" clId="Web-{45732748-6653-9B89-87AF-6DFBC49E12EF}" dt="2021-07-23T17:06:34.185" v="67"/>
      <pc:docMkLst>
        <pc:docMk/>
      </pc:docMkLst>
      <pc:sldChg chg="addSp modSp">
        <pc:chgData name="Cedric Wannaz" userId="S::cwannaz@mathworks.com::770cd5fa-460c-4092-b23a-30c0f579547e" providerId="AD" clId="Web-{45732748-6653-9B89-87AF-6DFBC49E12EF}" dt="2021-07-23T16:44:23.388" v="7" actId="1076"/>
        <pc:sldMkLst>
          <pc:docMk/>
          <pc:sldMk cId="566764023" sldId="303"/>
        </pc:sldMkLst>
        <pc:spChg chg="add mod ord">
          <ac:chgData name="Cedric Wannaz" userId="S::cwannaz@mathworks.com::770cd5fa-460c-4092-b23a-30c0f579547e" providerId="AD" clId="Web-{45732748-6653-9B89-87AF-6DFBC49E12EF}" dt="2021-07-23T16:44:03.981" v="5" actId="1076"/>
          <ac:spMkLst>
            <pc:docMk/>
            <pc:sldMk cId="566764023" sldId="303"/>
            <ac:spMk id="13" creationId="{E7FDB87D-DFD2-4A6E-A814-525D3B39AC34}"/>
          </ac:spMkLst>
        </pc:spChg>
        <pc:picChg chg="mod">
          <ac:chgData name="Cedric Wannaz" userId="S::cwannaz@mathworks.com::770cd5fa-460c-4092-b23a-30c0f579547e" providerId="AD" clId="Web-{45732748-6653-9B89-87AF-6DFBC49E12EF}" dt="2021-07-23T16:44:23.372" v="6" actId="1076"/>
          <ac:picMkLst>
            <pc:docMk/>
            <pc:sldMk cId="566764023" sldId="303"/>
            <ac:picMk id="2" creationId="{0B3B2D20-EBBE-4A0B-BEA6-79900E28682A}"/>
          </ac:picMkLst>
        </pc:picChg>
        <pc:picChg chg="mod">
          <ac:chgData name="Cedric Wannaz" userId="S::cwannaz@mathworks.com::770cd5fa-460c-4092-b23a-30c0f579547e" providerId="AD" clId="Web-{45732748-6653-9B89-87AF-6DFBC49E12EF}" dt="2021-07-23T16:44:23.388" v="7" actId="1076"/>
          <ac:picMkLst>
            <pc:docMk/>
            <pc:sldMk cId="566764023" sldId="303"/>
            <ac:picMk id="1026" creationId="{9D4E30E5-C89E-49A6-9946-5137FB90B29E}"/>
          </ac:picMkLst>
        </pc:picChg>
        <pc:cxnChg chg="ord">
          <ac:chgData name="Cedric Wannaz" userId="S::cwannaz@mathworks.com::770cd5fa-460c-4092-b23a-30c0f579547e" providerId="AD" clId="Web-{45732748-6653-9B89-87AF-6DFBC49E12EF}" dt="2021-07-23T16:43:53.809" v="3"/>
          <ac:cxnSpMkLst>
            <pc:docMk/>
            <pc:sldMk cId="566764023" sldId="303"/>
            <ac:cxnSpMk id="7" creationId="{72B99731-D345-4FFB-9E98-3EB700FDF00C}"/>
          </ac:cxnSpMkLst>
        </pc:cxnChg>
      </pc:sldChg>
      <pc:sldChg chg="addSp delSp modSp add del ord replId">
        <pc:chgData name="Cedric Wannaz" userId="S::cwannaz@mathworks.com::770cd5fa-460c-4092-b23a-30c0f579547e" providerId="AD" clId="Web-{45732748-6653-9B89-87AF-6DFBC49E12EF}" dt="2021-07-23T17:06:34.185" v="67"/>
        <pc:sldMkLst>
          <pc:docMk/>
          <pc:sldMk cId="1939795305" sldId="306"/>
        </pc:sldMkLst>
        <pc:spChg chg="del">
          <ac:chgData name="Cedric Wannaz" userId="S::cwannaz@mathworks.com::770cd5fa-460c-4092-b23a-30c0f579547e" providerId="AD" clId="Web-{45732748-6653-9B89-87AF-6DFBC49E12EF}" dt="2021-07-23T17:00:20.176" v="11"/>
          <ac:spMkLst>
            <pc:docMk/>
            <pc:sldMk cId="1939795305" sldId="306"/>
            <ac:spMk id="2" creationId="{00000000-0000-0000-0000-000000000000}"/>
          </ac:spMkLst>
        </pc:spChg>
        <pc:spChg chg="del mod">
          <ac:chgData name="Cedric Wannaz" userId="S::cwannaz@mathworks.com::770cd5fa-460c-4092-b23a-30c0f579547e" providerId="AD" clId="Web-{45732748-6653-9B89-87AF-6DFBC49E12EF}" dt="2021-07-23T17:00:33.582" v="18"/>
          <ac:spMkLst>
            <pc:docMk/>
            <pc:sldMk cId="1939795305" sldId="306"/>
            <ac:spMk id="3" creationId="{00000000-0000-0000-0000-000000000000}"/>
          </ac:spMkLst>
        </pc:spChg>
        <pc:spChg chg="add del mod">
          <ac:chgData name="Cedric Wannaz" userId="S::cwannaz@mathworks.com::770cd5fa-460c-4092-b23a-30c0f579547e" providerId="AD" clId="Web-{45732748-6653-9B89-87AF-6DFBC49E12EF}" dt="2021-07-23T17:00:24.160" v="14"/>
          <ac:spMkLst>
            <pc:docMk/>
            <pc:sldMk cId="1939795305" sldId="306"/>
            <ac:spMk id="5" creationId="{760DC0DD-8272-46C1-A7A9-4C817CFCE528}"/>
          </ac:spMkLst>
        </pc:spChg>
        <pc:spChg chg="add del mod">
          <ac:chgData name="Cedric Wannaz" userId="S::cwannaz@mathworks.com::770cd5fa-460c-4092-b23a-30c0f579547e" providerId="AD" clId="Web-{45732748-6653-9B89-87AF-6DFBC49E12EF}" dt="2021-07-23T17:00:44.301" v="21"/>
          <ac:spMkLst>
            <pc:docMk/>
            <pc:sldMk cId="1939795305" sldId="306"/>
            <ac:spMk id="7" creationId="{D08ED2AE-3915-4133-B14C-5D72A4845EA6}"/>
          </ac:spMkLst>
        </pc:spChg>
        <pc:spChg chg="add mod">
          <ac:chgData name="Cedric Wannaz" userId="S::cwannaz@mathworks.com::770cd5fa-460c-4092-b23a-30c0f579547e" providerId="AD" clId="Web-{45732748-6653-9B89-87AF-6DFBC49E12EF}" dt="2021-07-23T17:01:06.396" v="23" actId="1076"/>
          <ac:spMkLst>
            <pc:docMk/>
            <pc:sldMk cId="1939795305" sldId="306"/>
            <ac:spMk id="8" creationId="{E63361FB-E61F-4833-9CA4-DF1C085F213E}"/>
          </ac:spMkLst>
        </pc:spChg>
        <pc:spChg chg="add mod">
          <ac:chgData name="Cedric Wannaz" userId="S::cwannaz@mathworks.com::770cd5fa-460c-4092-b23a-30c0f579547e" providerId="AD" clId="Web-{45732748-6653-9B89-87AF-6DFBC49E12EF}" dt="2021-07-23T17:03:00.180" v="38" actId="14100"/>
          <ac:spMkLst>
            <pc:docMk/>
            <pc:sldMk cId="1939795305" sldId="306"/>
            <ac:spMk id="11" creationId="{5B77FCA9-A735-4E28-9B14-090595967016}"/>
          </ac:spMkLst>
        </pc:spChg>
        <pc:spChg chg="add del mod">
          <ac:chgData name="Cedric Wannaz" userId="S::cwannaz@mathworks.com::770cd5fa-460c-4092-b23a-30c0f579547e" providerId="AD" clId="Web-{45732748-6653-9B89-87AF-6DFBC49E12EF}" dt="2021-07-23T17:03:39.962" v="42"/>
          <ac:spMkLst>
            <pc:docMk/>
            <pc:sldMk cId="1939795305" sldId="306"/>
            <ac:spMk id="12" creationId="{9BE8CCFD-195E-4AB6-8B56-4000EFB12C90}"/>
          </ac:spMkLst>
        </pc:spChg>
        <pc:spChg chg="add mod">
          <ac:chgData name="Cedric Wannaz" userId="S::cwannaz@mathworks.com::770cd5fa-460c-4092-b23a-30c0f579547e" providerId="AD" clId="Web-{45732748-6653-9B89-87AF-6DFBC49E12EF}" dt="2021-07-23T17:05:50.793" v="66" actId="20577"/>
          <ac:spMkLst>
            <pc:docMk/>
            <pc:sldMk cId="1939795305" sldId="306"/>
            <ac:spMk id="13" creationId="{720A9DF2-15EE-4E0E-91E4-FE568DA25314}"/>
          </ac:spMkLst>
        </pc:spChg>
        <pc:grpChg chg="del">
          <ac:chgData name="Cedric Wannaz" userId="S::cwannaz@mathworks.com::770cd5fa-460c-4092-b23a-30c0f579547e" providerId="AD" clId="Web-{45732748-6653-9B89-87AF-6DFBC49E12EF}" dt="2021-07-23T17:00:41.723" v="20"/>
          <ac:grpSpMkLst>
            <pc:docMk/>
            <pc:sldMk cId="1939795305" sldId="306"/>
            <ac:grpSpMk id="27" creationId="{7D7B225A-4E70-45D0-BC12-71E1637F5DD5}"/>
          </ac:grpSpMkLst>
        </pc:grpChg>
        <pc:picChg chg="del">
          <ac:chgData name="Cedric Wannaz" userId="S::cwannaz@mathworks.com::770cd5fa-460c-4092-b23a-30c0f579547e" providerId="AD" clId="Web-{45732748-6653-9B89-87AF-6DFBC49E12EF}" dt="2021-07-23T17:00:37.176" v="19"/>
          <ac:picMkLst>
            <pc:docMk/>
            <pc:sldMk cId="1939795305" sldId="306"/>
            <ac:picMk id="9" creationId="{B22CDEAD-F7DB-4B83-9D7A-C8B5F04AFC0C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93C83-2184-4286-ABE1-941A40B40C8F}" type="datetimeFigureOut">
              <a:rPr lang="en-US" smtClean="0"/>
              <a:pPr/>
              <a:t>7/23/2021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603001-E0F2-47E5-A338-816CC267AF6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657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53241F-7ED4-45AC-844C-15DB0D5F9CCD}" type="datetimeFigureOut">
              <a:rPr lang="en-US" smtClean="0"/>
              <a:pPr/>
              <a:t>7/23/2021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73B8C3-A209-4A55-9261-22C2A02B31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081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h5disp</a:t>
            </a:r>
            <a:r>
              <a:rPr lang="en-US" baseline="0" dirty="0"/>
              <a:t> maps to h5dump</a:t>
            </a:r>
          </a:p>
          <a:p>
            <a:endParaRPr lang="en-US" baseline="0" dirty="0"/>
          </a:p>
          <a:p>
            <a:r>
              <a:rPr lang="en-US" baseline="0" dirty="0"/>
              <a:t>try, catch</a:t>
            </a:r>
          </a:p>
          <a:p>
            <a:endParaRPr lang="en-US" baseline="0" dirty="0"/>
          </a:p>
          <a:p>
            <a:r>
              <a:rPr lang="en-US" baseline="0" dirty="0"/>
              <a:t>don’t have to recompile your code to play with the lower level interfaces</a:t>
            </a:r>
          </a:p>
          <a:p>
            <a:endParaRPr lang="en-US" baseline="0" dirty="0"/>
          </a:p>
          <a:p>
            <a:r>
              <a:rPr lang="en-US" baseline="0" dirty="0"/>
              <a:t>Run code as you type 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3B8C3-A209-4A55-9261-22C2A02B315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709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ackground" descr="bluemes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4067" y="1287"/>
            <a:ext cx="12209092" cy="6856713"/>
          </a:xfrm>
          <a:prstGeom prst="rect">
            <a:avLst/>
          </a:prstGeom>
        </p:spPr>
      </p:pic>
      <p:sp>
        <p:nvSpPr>
          <p:cNvPr id="21" name="Title"/>
          <p:cNvSpPr>
            <a:spLocks noGrp="1"/>
          </p:cNvSpPr>
          <p:nvPr>
            <p:ph type="ctrTitle"/>
          </p:nvPr>
        </p:nvSpPr>
        <p:spPr>
          <a:xfrm>
            <a:off x="914400" y="914400"/>
            <a:ext cx="10363200" cy="1828800"/>
          </a:xfrm>
        </p:spPr>
        <p:txBody>
          <a:bodyPr/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"/>
          <p:cNvSpPr>
            <a:spLocks noGrp="1"/>
          </p:cNvSpPr>
          <p:nvPr>
            <p:ph type="subTitle" idx="1"/>
          </p:nvPr>
        </p:nvSpPr>
        <p:spPr>
          <a:xfrm>
            <a:off x="914400" y="3203579"/>
            <a:ext cx="10363200" cy="987425"/>
          </a:xfrm>
        </p:spPr>
        <p:txBody>
          <a:bodyPr>
            <a:normAutofit/>
          </a:bodyPr>
          <a:lstStyle>
            <a:lvl1pPr marL="0" indent="0" algn="l">
              <a:buNone/>
              <a:defRPr sz="1604" b="0">
                <a:solidFill>
                  <a:schemeClr val="tx1"/>
                </a:solidFill>
              </a:defRPr>
            </a:lvl1pPr>
            <a:lvl2pPr marL="458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6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5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333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917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500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8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667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3" name="Copyright"/>
          <p:cNvSpPr txBox="1"/>
          <p:nvPr userDrawn="1"/>
        </p:nvSpPr>
        <p:spPr>
          <a:xfrm>
            <a:off x="10227052" y="6527632"/>
            <a:ext cx="2438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3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© 2021 The MathWorks, Inc.</a:t>
            </a:r>
          </a:p>
        </p:txBody>
      </p:sp>
      <p:cxnSp>
        <p:nvCxnSpPr>
          <p:cNvPr id="26" name="GrayLine"/>
          <p:cNvCxnSpPr/>
          <p:nvPr userDrawn="1"/>
        </p:nvCxnSpPr>
        <p:spPr>
          <a:xfrm>
            <a:off x="-4067" y="4376652"/>
            <a:ext cx="12209092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Logo" descr="09_MW_logo_CMYK_REV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0330730" y="141139"/>
            <a:ext cx="1620665" cy="3205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2" y="457200"/>
            <a:ext cx="10769600" cy="990600"/>
          </a:xfrm>
        </p:spPr>
        <p:txBody>
          <a:bodyPr/>
          <a:lstStyle>
            <a:lvl1pPr>
              <a:defRPr sz="2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>
          <a:xfrm>
            <a:off x="609602" y="1600200"/>
            <a:ext cx="10769600" cy="4648200"/>
          </a:xfrm>
        </p:spPr>
        <p:txBody>
          <a:bodyPr/>
          <a:lstStyle>
            <a:lvl1pPr>
              <a:buSzPct val="75000"/>
              <a:defRPr sz="2400"/>
            </a:lvl1pPr>
            <a:lvl2pPr>
              <a:lnSpc>
                <a:spcPct val="105000"/>
              </a:lnSpc>
              <a:defRPr sz="2000"/>
            </a:lvl2pPr>
            <a:lvl3pPr>
              <a:lnSpc>
                <a:spcPct val="105000"/>
              </a:lnSpc>
              <a:buSzPct val="75000"/>
              <a:defRPr sz="1604"/>
            </a:lvl3pPr>
            <a:lvl4pPr>
              <a:lnSpc>
                <a:spcPct val="105000"/>
              </a:lnSpc>
              <a:defRPr/>
            </a:lvl4pPr>
            <a:lvl5pPr>
              <a:lnSpc>
                <a:spcPct val="105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2" y="457200"/>
            <a:ext cx="107696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/>
          <p:cNvSpPr>
            <a:spLocks noGrp="1"/>
          </p:cNvSpPr>
          <p:nvPr>
            <p:ph type="title"/>
          </p:nvPr>
        </p:nvSpPr>
        <p:spPr>
          <a:xfrm>
            <a:off x="609600" y="457200"/>
            <a:ext cx="9448800" cy="990600"/>
          </a:xfrm>
        </p:spPr>
        <p:txBody>
          <a:bodyPr anchor="t" anchorCtr="0"/>
          <a:lstStyle>
            <a:lvl1pPr algn="l">
              <a:defRPr sz="2800" b="0" i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"/>
          <p:cNvSpPr>
            <a:spLocks noGrp="1"/>
          </p:cNvSpPr>
          <p:nvPr>
            <p:ph sz="half" idx="10" hasCustomPrompt="1"/>
          </p:nvPr>
        </p:nvSpPr>
        <p:spPr>
          <a:xfrm>
            <a:off x="609601" y="2819400"/>
            <a:ext cx="5080001" cy="3200400"/>
          </a:xfrm>
        </p:spPr>
        <p:txBody>
          <a:bodyPr/>
          <a:lstStyle>
            <a:lvl1pPr>
              <a:buClr>
                <a:srgbClr val="125687"/>
              </a:buClr>
              <a:buSzTx/>
              <a:defRPr sz="1800" baseline="0"/>
            </a:lvl1pPr>
            <a:lvl2pPr>
              <a:defRPr sz="1604"/>
            </a:lvl2pPr>
            <a:lvl3pPr>
              <a:buNone/>
              <a:defRPr sz="1604"/>
            </a:lvl3pPr>
            <a:lvl4pPr>
              <a:defRPr sz="1805"/>
            </a:lvl4pPr>
            <a:lvl5pPr>
              <a:defRPr sz="1805"/>
            </a:lvl5pPr>
            <a:lvl6pPr>
              <a:defRPr sz="1805"/>
            </a:lvl6pPr>
            <a:lvl7pPr>
              <a:defRPr sz="1805"/>
            </a:lvl7pPr>
            <a:lvl8pPr>
              <a:defRPr sz="1805"/>
            </a:lvl8pPr>
            <a:lvl9pPr>
              <a:defRPr sz="1805"/>
            </a:lvl9pPr>
          </a:lstStyle>
          <a:p>
            <a:pPr lvl="0">
              <a:buClr>
                <a:srgbClr val="125687"/>
              </a:buClr>
              <a:buSzTx/>
            </a:pPr>
            <a:r>
              <a:rPr lang="en-US"/>
              <a:t>Click to add b</a:t>
            </a:r>
            <a:r>
              <a:rPr lang="en-US" sz="1805">
                <a:solidFill>
                  <a:prstClr val="black"/>
                </a:solidFill>
              </a:rPr>
              <a:t>rief summary and benefits of feature (ideally three bullets)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Headline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1" y="1600200"/>
            <a:ext cx="5080001" cy="838200"/>
          </a:xfrm>
        </p:spPr>
        <p:txBody>
          <a:bodyPr anchor="t"/>
          <a:lstStyle>
            <a:lvl1pPr marL="0" indent="0" algn="l">
              <a:buNone/>
              <a:defRPr sz="2000" b="0" i="0" baseline="0"/>
            </a:lvl1pPr>
          </a:lstStyle>
          <a:p>
            <a:pPr lvl="0"/>
            <a:r>
              <a:rPr lang="en-US"/>
              <a:t>Click to add headline</a:t>
            </a:r>
            <a:r>
              <a:rPr lang="en-US" sz="2005" b="1">
                <a:solidFill>
                  <a:prstClr val="black"/>
                </a:solidFill>
              </a:rPr>
              <a:t> providing value of feature</a:t>
            </a:r>
            <a:endParaRPr lang="en-US"/>
          </a:p>
        </p:txBody>
      </p:sp>
      <p:sp>
        <p:nvSpPr>
          <p:cNvPr id="14" name="ProductName"/>
          <p:cNvSpPr>
            <a:spLocks noGrp="1"/>
          </p:cNvSpPr>
          <p:nvPr>
            <p:ph type="body" sz="half" idx="12" hasCustomPrompt="1"/>
          </p:nvPr>
        </p:nvSpPr>
        <p:spPr>
          <a:xfrm>
            <a:off x="609602" y="6172200"/>
            <a:ext cx="5473700" cy="533400"/>
          </a:xfrm>
        </p:spPr>
        <p:txBody>
          <a:bodyPr anchor="b" anchorCtr="0"/>
          <a:lstStyle>
            <a:lvl1pPr marL="230761" indent="-229170">
              <a:buClrTx/>
              <a:buSzPct val="125000"/>
              <a:buFont typeface="Courier New" pitchFamily="49" charset="0"/>
              <a:buChar char="»"/>
              <a:defRPr sz="1604" b="0">
                <a:latin typeface="Courier New" pitchFamily="49" charset="0"/>
                <a:cs typeface="Courier New" pitchFamily="49" charset="0"/>
              </a:defRPr>
            </a:lvl1pPr>
          </a:lstStyle>
          <a:p>
            <a:pPr lvl="0"/>
            <a:r>
              <a:rPr lang="en-US"/>
              <a:t>Click to add </a:t>
            </a:r>
            <a:r>
              <a:rPr lang="en-US" sz="1604" err="1">
                <a:latin typeface="Courier New" pitchFamily="49" charset="0"/>
                <a:cs typeface="Courier New" pitchFamily="49" charset="0"/>
              </a:rPr>
              <a:t>product_example_name</a:t>
            </a:r>
            <a:r>
              <a:rPr lang="en-US" sz="1604">
                <a:latin typeface="Courier New" pitchFamily="49" charset="0"/>
                <a:cs typeface="Courier New" pitchFamily="49" charset="0"/>
              </a:rPr>
              <a:t>.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63084" y="1914529"/>
            <a:ext cx="10363200" cy="1362075"/>
          </a:xfrm>
        </p:spPr>
        <p:txBody>
          <a:bodyPr anchor="t"/>
          <a:lstStyle>
            <a:lvl1pPr algn="ctr">
              <a:defRPr sz="3200" b="0" cap="none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Section Header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2" y="457200"/>
            <a:ext cx="10769600" cy="990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LeftContent"/>
          <p:cNvSpPr>
            <a:spLocks noGrp="1"/>
          </p:cNvSpPr>
          <p:nvPr>
            <p:ph sz="half" idx="1"/>
          </p:nvPr>
        </p:nvSpPr>
        <p:spPr>
          <a:xfrm>
            <a:off x="609602" y="1600200"/>
            <a:ext cx="5181600" cy="46481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4"/>
            </a:lvl3pPr>
            <a:lvl4pPr>
              <a:defRPr sz="1805"/>
            </a:lvl4pPr>
            <a:lvl5pPr>
              <a:defRPr sz="1805"/>
            </a:lvl5pPr>
            <a:lvl6pPr>
              <a:defRPr sz="1805"/>
            </a:lvl6pPr>
            <a:lvl7pPr>
              <a:defRPr sz="1805"/>
            </a:lvl7pPr>
            <a:lvl8pPr>
              <a:defRPr sz="1805"/>
            </a:lvl8pPr>
            <a:lvl9pPr>
              <a:defRPr sz="18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RightContent"/>
          <p:cNvSpPr>
            <a:spLocks noGrp="1"/>
          </p:cNvSpPr>
          <p:nvPr>
            <p:ph sz="half" idx="2"/>
          </p:nvPr>
        </p:nvSpPr>
        <p:spPr>
          <a:xfrm>
            <a:off x="6197602" y="1600200"/>
            <a:ext cx="5181600" cy="46481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4"/>
            </a:lvl3pPr>
            <a:lvl4pPr>
              <a:defRPr sz="1805"/>
            </a:lvl4pPr>
            <a:lvl5pPr>
              <a:defRPr sz="1805"/>
            </a:lvl5pPr>
            <a:lvl6pPr>
              <a:defRPr sz="1805"/>
            </a:lvl6pPr>
            <a:lvl7pPr>
              <a:defRPr sz="1805"/>
            </a:lvl7pPr>
            <a:lvl8pPr>
              <a:defRPr sz="1805"/>
            </a:lvl8pPr>
            <a:lvl9pPr>
              <a:defRPr sz="18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"/>
          <p:cNvSpPr txBox="1">
            <a:spLocks noChangeArrowheads="1"/>
          </p:cNvSpPr>
          <p:nvPr userDrawn="1"/>
        </p:nvSpPr>
        <p:spPr bwMode="auto">
          <a:xfrm>
            <a:off x="607484" y="1600200"/>
            <a:ext cx="10765536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marL="342164" lvl="0" indent="-342164">
              <a:buClr>
                <a:schemeClr val="tx2"/>
              </a:buClr>
              <a:buSzPct val="75000"/>
              <a:buFont typeface="Wingdings" pitchFamily="2" charset="2"/>
              <a:buChar char="§"/>
              <a:tabLst>
                <a:tab pos="458340" algn="l"/>
              </a:tabLst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Edit</a:t>
            </a:r>
            <a:r>
              <a:rPr lang="en-US" sz="2400" baseline="0" dirty="0">
                <a:latin typeface="Arial" pitchFamily="34" charset="0"/>
                <a:cs typeface="Arial" pitchFamily="34" charset="0"/>
              </a:rPr>
              <a:t> in Slide Master view to 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nter agenda items</a:t>
            </a:r>
          </a:p>
          <a:p>
            <a:pPr marL="342164" lvl="0" indent="-342164">
              <a:buClr>
                <a:schemeClr val="tx2"/>
              </a:buClr>
              <a:buSzPct val="75000"/>
              <a:buFont typeface="Wingdings" pitchFamily="2" charset="2"/>
              <a:buChar char="§"/>
              <a:tabLst>
                <a:tab pos="458340" algn="l"/>
              </a:tabLst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Bullet 2</a:t>
            </a:r>
          </a:p>
          <a:p>
            <a:pPr marL="342164" lvl="0" indent="-342164">
              <a:buClr>
                <a:schemeClr val="tx2"/>
              </a:buClr>
              <a:buSzPct val="75000"/>
              <a:buFont typeface="Wingdings" pitchFamily="2" charset="2"/>
              <a:buChar char="§"/>
              <a:tabLst>
                <a:tab pos="458340" algn="l"/>
              </a:tabLst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Bullet</a:t>
            </a:r>
            <a:r>
              <a:rPr lang="en-US" sz="2400" baseline="0" dirty="0">
                <a:latin typeface="Arial" pitchFamily="34" charset="0"/>
                <a:cs typeface="Arial" pitchFamily="34" charset="0"/>
              </a:rPr>
              <a:t> 3</a:t>
            </a:r>
          </a:p>
          <a:p>
            <a:pPr marL="342164" lvl="0" indent="-342164">
              <a:buClr>
                <a:schemeClr val="tx2"/>
              </a:buClr>
              <a:buSzPct val="75000"/>
              <a:buFont typeface="Wingdings" pitchFamily="2" charset="2"/>
              <a:buChar char="§"/>
              <a:tabLst>
                <a:tab pos="458340" algn="l"/>
              </a:tabLst>
            </a:pPr>
            <a:r>
              <a:rPr lang="en-US" sz="2400" baseline="0" dirty="0">
                <a:latin typeface="Arial" pitchFamily="34" charset="0"/>
                <a:cs typeface="Arial" pitchFamily="34" charset="0"/>
              </a:rPr>
              <a:t>Bullet 4</a:t>
            </a:r>
          </a:p>
          <a:p>
            <a:pPr marL="342164" lvl="0" indent="-342164">
              <a:buClr>
                <a:schemeClr val="tx2"/>
              </a:buClr>
              <a:buSzPct val="75000"/>
              <a:buFont typeface="Wingdings" pitchFamily="2" charset="2"/>
              <a:buChar char="§"/>
              <a:tabLst>
                <a:tab pos="458340" algn="l"/>
              </a:tabLst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le"/>
          <p:cNvSpPr txBox="1">
            <a:spLocks noChangeArrowheads="1"/>
          </p:cNvSpPr>
          <p:nvPr userDrawn="1"/>
        </p:nvSpPr>
        <p:spPr bwMode="auto">
          <a:xfrm>
            <a:off x="607484" y="464695"/>
            <a:ext cx="1076553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marL="0" marR="0" indent="0" algn="l" defTabSz="916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Edit in Slide</a:t>
            </a:r>
            <a:r>
              <a:rPr lang="en-US" sz="2800" b="0" baseline="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Master view to e</a:t>
            </a:r>
            <a:r>
              <a:rPr lang="en-US" sz="2800" b="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nter agenda</a:t>
            </a:r>
            <a:r>
              <a:rPr lang="en-US" sz="2800" b="0" baseline="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title</a:t>
            </a:r>
            <a:endParaRPr lang="en-US" sz="2800" b="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2" y="457200"/>
            <a:ext cx="10769600" cy="990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2" y="1600200"/>
            <a:ext cx="10769600" cy="464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SlideNumber"/>
          <p:cNvSpPr/>
          <p:nvPr/>
        </p:nvSpPr>
        <p:spPr>
          <a:xfrm>
            <a:off x="11582400" y="6484954"/>
            <a:ext cx="609600" cy="381001"/>
          </a:xfrm>
          <a:prstGeom prst="rect">
            <a:avLst/>
          </a:prstGeom>
          <a:noFill/>
          <a:ln w="12700">
            <a:noFill/>
          </a:ln>
        </p:spPr>
        <p:txBody>
          <a:bodyPr wrap="square" anchor="ctr">
            <a:noAutofit/>
          </a:bodyPr>
          <a:lstStyle/>
          <a:p>
            <a:pPr algn="ctr"/>
            <a:fld id="{47FBD1EF-0801-4063-B668-C71608ACC70F}" type="slidenum">
              <a:rPr kumimoji="0" lang="en-US" sz="1203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algn="ctr"/>
              <a:t>‹#›</a:t>
            </a:fld>
            <a:endParaRPr lang="en-US" sz="1203" b="1" dirty="0">
              <a:solidFill>
                <a:schemeClr val="tx2"/>
              </a:solidFill>
            </a:endParaRPr>
          </a:p>
        </p:txBody>
      </p:sp>
      <p:pic>
        <p:nvPicPr>
          <p:cNvPr id="12" name="Logo" descr="logo647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679339" y="23675"/>
            <a:ext cx="1327516" cy="36026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" name="Line"/>
          <p:cNvCxnSpPr/>
          <p:nvPr/>
        </p:nvCxnSpPr>
        <p:spPr>
          <a:xfrm rot="10800000" flipV="1">
            <a:off x="229170" y="176521"/>
            <a:ext cx="10297392" cy="211602"/>
          </a:xfrm>
          <a:prstGeom prst="bentConnector3">
            <a:avLst>
              <a:gd name="adj1" fmla="val 100013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59" r:id="rId4"/>
    <p:sldLayoutId id="2147483663" r:id="rId5"/>
    <p:sldLayoutId id="2147483651" r:id="rId6"/>
    <p:sldLayoutId id="2147483652" r:id="rId7"/>
    <p:sldLayoutId id="2147483664" r:id="rId8"/>
  </p:sldLayoutIdLst>
  <p:hf hdr="0" ftr="0" dt="0"/>
  <p:txStyles>
    <p:titleStyle>
      <a:lvl1pPr algn="l" defTabSz="916680" rtl="0" eaLnBrk="1" latinLnBrk="0" hangingPunct="1">
        <a:spcBef>
          <a:spcPct val="0"/>
        </a:spcBef>
        <a:buNone/>
        <a:defRPr sz="2800" b="0" kern="120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3755" indent="-343755" algn="l" defTabSz="916680" rtl="0" eaLnBrk="1" latinLnBrk="0" hangingPunct="1">
        <a:spcBef>
          <a:spcPct val="20000"/>
        </a:spcBef>
        <a:buClr>
          <a:schemeClr val="tx2"/>
        </a:buClr>
        <a:buSzPct val="75000"/>
        <a:buFont typeface="Wingdings" pitchFamily="2" charset="2"/>
        <a:buChar char="§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4802" indent="-286462" algn="l" defTabSz="91668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5850" indent="-229170" algn="l" defTabSz="916680" rtl="0" eaLnBrk="1" latinLnBrk="0" hangingPunct="1">
        <a:spcBef>
          <a:spcPct val="20000"/>
        </a:spcBef>
        <a:buClr>
          <a:schemeClr val="tx2"/>
        </a:buClr>
        <a:buSzPct val="75000"/>
        <a:buFont typeface="Wingdings" pitchFamily="2" charset="2"/>
        <a:buChar char="§"/>
        <a:defRPr sz="1604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4190" indent="-229170" algn="l" defTabSz="916680" rtl="0" eaLnBrk="1" latinLnBrk="0" hangingPunct="1">
        <a:spcBef>
          <a:spcPct val="20000"/>
        </a:spcBef>
        <a:buFont typeface="Arial" pitchFamily="34" charset="0"/>
        <a:buNone/>
        <a:defRPr sz="1604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62531" indent="-229170" algn="l" defTabSz="91668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»"/>
        <a:defRPr sz="1404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20871" indent="-229170" algn="l" defTabSz="916680" rtl="0" eaLnBrk="1" latinLnBrk="0" hangingPunct="1">
        <a:spcBef>
          <a:spcPct val="20000"/>
        </a:spcBef>
        <a:buFont typeface="Arial" pitchFamily="34" charset="0"/>
        <a:buChar char="•"/>
        <a:defRPr sz="2005" kern="1200">
          <a:solidFill>
            <a:schemeClr val="tx1"/>
          </a:solidFill>
          <a:latin typeface="+mn-lt"/>
          <a:ea typeface="+mn-ea"/>
          <a:cs typeface="+mn-cs"/>
        </a:defRPr>
      </a:lvl6pPr>
      <a:lvl7pPr marL="2979211" indent="-229170" algn="l" defTabSz="916680" rtl="0" eaLnBrk="1" latinLnBrk="0" hangingPunct="1">
        <a:spcBef>
          <a:spcPct val="20000"/>
        </a:spcBef>
        <a:buFont typeface="Arial" pitchFamily="34" charset="0"/>
        <a:buChar char="•"/>
        <a:defRPr sz="2005" kern="1200">
          <a:solidFill>
            <a:schemeClr val="tx1"/>
          </a:solidFill>
          <a:latin typeface="+mn-lt"/>
          <a:ea typeface="+mn-ea"/>
          <a:cs typeface="+mn-cs"/>
        </a:defRPr>
      </a:lvl7pPr>
      <a:lvl8pPr marL="3437551" indent="-229170" algn="l" defTabSz="916680" rtl="0" eaLnBrk="1" latinLnBrk="0" hangingPunct="1">
        <a:spcBef>
          <a:spcPct val="20000"/>
        </a:spcBef>
        <a:buFont typeface="Arial" pitchFamily="34" charset="0"/>
        <a:buChar char="•"/>
        <a:defRPr sz="2005" kern="1200">
          <a:solidFill>
            <a:schemeClr val="tx1"/>
          </a:solidFill>
          <a:latin typeface="+mn-lt"/>
          <a:ea typeface="+mn-ea"/>
          <a:cs typeface="+mn-cs"/>
        </a:defRPr>
      </a:lvl8pPr>
      <a:lvl9pPr marL="3895891" indent="-229170" algn="l" defTabSz="916680" rtl="0" eaLnBrk="1" latinLnBrk="0" hangingPunct="1">
        <a:spcBef>
          <a:spcPct val="20000"/>
        </a:spcBef>
        <a:buFont typeface="Arial" pitchFamily="34" charset="0"/>
        <a:buChar char="•"/>
        <a:defRPr sz="20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668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1pPr>
      <a:lvl2pPr marL="458340" algn="l" defTabSz="91668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2pPr>
      <a:lvl3pPr marL="916680" algn="l" defTabSz="91668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3pPr>
      <a:lvl4pPr marL="1375020" algn="l" defTabSz="91668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4pPr>
      <a:lvl5pPr marL="1833361" algn="l" defTabSz="91668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5pPr>
      <a:lvl6pPr marL="2291701" algn="l" defTabSz="91668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6pPr>
      <a:lvl7pPr marL="2750041" algn="l" defTabSz="91668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7pPr>
      <a:lvl8pPr marL="3208381" algn="l" defTabSz="91668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8pPr>
      <a:lvl9pPr marL="3666721" algn="l" defTabSz="91668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dfgroup.com/" TargetMode="External"/><Relationship Id="rId2" Type="http://schemas.openxmlformats.org/officeDocument/2006/relationships/hyperlink" Target="https://www.gebco.net/data_and_products/gridded_bathymetry_data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ortal.hdfgroup.org/display/HDF5/RFC+HDF5+Virtual+Datase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10591800" cy="1828800"/>
          </a:xfrm>
        </p:spPr>
        <p:txBody>
          <a:bodyPr/>
          <a:lstStyle/>
          <a:p>
            <a:r>
              <a:rPr lang="en-US" b="1" dirty="0">
                <a:latin typeface="+mn-lt"/>
                <a:cs typeface="Arial"/>
              </a:rPr>
              <a:t>MATLAB </a:t>
            </a:r>
            <a:r>
              <a:rPr lang="en-US" b="1" i="0" dirty="0">
                <a:effectLst/>
                <a:latin typeface="+mn-lt"/>
                <a:cs typeface="Arial"/>
              </a:rPr>
              <a:t>Modernization on HDF5 1.10</a:t>
            </a:r>
            <a:br>
              <a:rPr lang="en-US" dirty="0">
                <a:latin typeface="+mn-lt"/>
              </a:rPr>
            </a:br>
            <a:r>
              <a:rPr lang="en-US" sz="2600" b="0" i="0" dirty="0">
                <a:effectLst/>
                <a:latin typeface="+mn-lt"/>
                <a:cs typeface="Arial"/>
              </a:rPr>
              <a:t>Support for SWMR and VDS</a:t>
            </a:r>
            <a:br>
              <a:rPr lang="en-US" sz="2600" dirty="0">
                <a:latin typeface="+mn-lt"/>
              </a:rPr>
            </a:br>
            <a:r>
              <a:rPr lang="en-US" sz="2600" b="0" i="0" dirty="0">
                <a:effectLst/>
                <a:latin typeface="+mn-lt"/>
                <a:cs typeface="Arial"/>
              </a:rPr>
              <a:t>and Cloud Data Access</a:t>
            </a:r>
            <a:br>
              <a:rPr lang="en-US" b="0" i="0" dirty="0">
                <a:effectLst/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203579"/>
            <a:ext cx="10591800" cy="98742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Ellen Johnson</a:t>
            </a:r>
          </a:p>
          <a:p>
            <a:r>
              <a:rPr lang="en-US" dirty="0"/>
              <a:t>Senior Software Engineer, MathWorks</a:t>
            </a:r>
          </a:p>
          <a:p>
            <a:r>
              <a:rPr lang="en-US" dirty="0"/>
              <a:t>ESIP Summer 2021/HDF Workshop</a:t>
            </a:r>
          </a:p>
          <a:p>
            <a:r>
              <a:rPr lang="en-US" dirty="0"/>
              <a:t>July 23, 2021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D7B225A-4E70-45D0-BC12-71E1637F5DD5}"/>
              </a:ext>
            </a:extLst>
          </p:cNvPr>
          <p:cNvGrpSpPr/>
          <p:nvPr/>
        </p:nvGrpSpPr>
        <p:grpSpPr>
          <a:xfrm>
            <a:off x="4953000" y="1447800"/>
            <a:ext cx="6630784" cy="3436447"/>
            <a:chOff x="5371869" y="1295400"/>
            <a:chExt cx="6630784" cy="3436447"/>
          </a:xfrm>
        </p:grpSpPr>
        <p:pic>
          <p:nvPicPr>
            <p:cNvPr id="10" name="Picture 9" descr="A picture containing light&#10;&#10;Description automatically generated">
              <a:extLst>
                <a:ext uri="{FF2B5EF4-FFF2-40B4-BE49-F238E27FC236}">
                  <a16:creationId xmlns:a16="http://schemas.microsoft.com/office/drawing/2014/main" id="{0D31F4D9-950D-416E-ABC8-D7792F48C7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1869" y="2794873"/>
              <a:ext cx="1448262" cy="1268253"/>
            </a:xfrm>
            <a:prstGeom prst="rect">
              <a:avLst/>
            </a:prstGeom>
          </p:spPr>
        </p:pic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2B24AA7-1006-4E14-9ABB-4DCA8F1F8877}"/>
                </a:ext>
              </a:extLst>
            </p:cNvPr>
            <p:cNvGrpSpPr/>
            <p:nvPr/>
          </p:nvGrpSpPr>
          <p:grpSpPr>
            <a:xfrm>
              <a:off x="7234160" y="1651575"/>
              <a:ext cx="2349494" cy="1011160"/>
              <a:chOff x="5677167" y="1799883"/>
              <a:chExt cx="3723246" cy="1505861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034FF283-AA81-4F64-BA7F-793FDDB25E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837941">
                <a:off x="8346448" y="2843181"/>
                <a:ext cx="332232" cy="457200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B9E86924-BF82-413B-9FE4-94B521D132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728941" y="2939984"/>
                <a:ext cx="265786" cy="365760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798BBA17-4002-4ADB-A37E-A295F6C978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1139123">
                <a:off x="9037289" y="2924435"/>
                <a:ext cx="199340" cy="274320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607D0A2F-87CA-4FE2-8BBD-9B9FC5D867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0268410">
                <a:off x="9267520" y="2869773"/>
                <a:ext cx="132893" cy="182880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D7C926B9-39C9-4C80-A8A3-3E5E1BDB40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028637">
                <a:off x="7827781" y="2571399"/>
                <a:ext cx="465125" cy="640080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93540678-8690-4AFE-BB14-74B651F1EE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425742">
                <a:off x="7079730" y="2259664"/>
                <a:ext cx="614661" cy="845863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FC8DF0B1-2AF5-4AFB-BDE6-ACE22DE4A6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1273336">
                <a:off x="6123984" y="2142915"/>
                <a:ext cx="790504" cy="1087849"/>
              </a:xfrm>
              <a:prstGeom prst="rect">
                <a:avLst/>
              </a:prstGeom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6D7A78F-2788-4B0B-B327-D9B2DC553F27}"/>
                  </a:ext>
                </a:extLst>
              </p:cNvPr>
              <p:cNvSpPr txBox="1"/>
              <p:nvPr/>
            </p:nvSpPr>
            <p:spPr>
              <a:xfrm rot="437111">
                <a:off x="7096375" y="1901607"/>
                <a:ext cx="762000" cy="4125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Arial" pitchFamily="34" charset="0"/>
                    <a:cs typeface="Arial" pitchFamily="34" charset="0"/>
                  </a:rPr>
                  <a:t>s3://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3614171-812F-4975-A694-1619BD972DDE}"/>
                  </a:ext>
                </a:extLst>
              </p:cNvPr>
              <p:cNvSpPr txBox="1"/>
              <p:nvPr/>
            </p:nvSpPr>
            <p:spPr>
              <a:xfrm rot="21247570">
                <a:off x="5677167" y="1799883"/>
                <a:ext cx="1407942" cy="4125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Arial" pitchFamily="34" charset="0"/>
                    <a:cs typeface="Arial" pitchFamily="34" charset="0"/>
                  </a:rPr>
                  <a:t>wasbs://</a:t>
                </a:r>
              </a:p>
            </p:txBody>
          </p: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22CDEAD-F7DB-4B83-9D7A-C8B5F04AF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9091858" y="1295400"/>
              <a:ext cx="2910795" cy="3436447"/>
            </a:xfrm>
            <a:prstGeom prst="rect">
              <a:avLst/>
            </a:prstGeom>
          </p:spPr>
        </p:pic>
        <p:pic>
          <p:nvPicPr>
            <p:cNvPr id="26" name="Graphic 25" descr="Plug with solid fill">
              <a:extLst>
                <a:ext uri="{FF2B5EF4-FFF2-40B4-BE49-F238E27FC236}">
                  <a16:creationId xmlns:a16="http://schemas.microsoft.com/office/drawing/2014/main" id="{82744360-B5C2-407D-B53E-873596243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7008836" y="2590804"/>
              <a:ext cx="1600200" cy="1600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8690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54673" y="1219200"/>
            <a:ext cx="13934707" cy="7636322"/>
          </a:xfrm>
        </p:spPr>
        <p:txBody>
          <a:bodyPr/>
          <a:lstStyle/>
          <a:p>
            <a:r>
              <a:rPr lang="en-US" dirty="0"/>
              <a:t>Scientific data overview</a:t>
            </a:r>
          </a:p>
          <a:p>
            <a:r>
              <a:rPr lang="en-US" dirty="0"/>
              <a:t>HDF5 interface</a:t>
            </a:r>
          </a:p>
          <a:p>
            <a:r>
              <a:rPr lang="en-US" dirty="0"/>
              <a:t>What we’ve been doing</a:t>
            </a:r>
          </a:p>
          <a:p>
            <a:r>
              <a:rPr lang="en-US" dirty="0"/>
              <a:t>What’s new in 21b</a:t>
            </a:r>
          </a:p>
          <a:p>
            <a:r>
              <a:rPr lang="en-US" dirty="0"/>
              <a:t>Demo</a:t>
            </a:r>
          </a:p>
          <a:p>
            <a:r>
              <a:rPr lang="en-US" dirty="0"/>
              <a:t>Performance and compatibility</a:t>
            </a:r>
          </a:p>
          <a:p>
            <a:r>
              <a:rPr lang="en-US" dirty="0"/>
              <a:t>What’s in the future</a:t>
            </a:r>
          </a:p>
          <a:p>
            <a:r>
              <a:rPr lang="en-US" dirty="0"/>
              <a:t>Wrap-up and Q&amp;A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3DAFF08-55A5-49E1-9D80-2118C7508AA0}"/>
              </a:ext>
            </a:extLst>
          </p:cNvPr>
          <p:cNvSpPr/>
          <p:nvPr/>
        </p:nvSpPr>
        <p:spPr>
          <a:xfrm>
            <a:off x="884875" y="5257800"/>
            <a:ext cx="10494327" cy="99060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chemeClr val="tx1"/>
                </a:solidFill>
              </a:rPr>
              <a:t>21b topics covered are available now to MATLAB users in </a:t>
            </a:r>
          </a:p>
          <a:p>
            <a:pPr marL="0" indent="0" algn="ctr">
              <a:buNone/>
            </a:pPr>
            <a:r>
              <a:rPr lang="en-US" sz="2400" b="1" i="1" dirty="0">
                <a:solidFill>
                  <a:schemeClr val="tx1"/>
                </a:solidFill>
              </a:rPr>
              <a:t>R2021b prerelease</a:t>
            </a:r>
          </a:p>
          <a:p>
            <a:pPr marL="0" indent="0" algn="ctr">
              <a:buNone/>
            </a:pPr>
            <a:r>
              <a:rPr lang="en-US" sz="2400" i="1" dirty="0">
                <a:solidFill>
                  <a:schemeClr val="tx1"/>
                </a:solidFill>
              </a:rPr>
              <a:t>Full R2021b release planned for September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95A6BAC-2BB0-46A5-8476-C53F89D42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393" y="787400"/>
            <a:ext cx="3964005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4395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Scientific Data in MATLAB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09602" y="1219200"/>
            <a:ext cx="4852987" cy="4800600"/>
          </a:xfrm>
          <a:prstGeom prst="rect">
            <a:avLst/>
          </a:prstGeom>
        </p:spPr>
        <p:txBody>
          <a:bodyPr/>
          <a:lstStyle>
            <a:lvl1pPr marL="343755" indent="-343755" algn="l" defTabSz="916680" rtl="0" eaLnBrk="1" latinLnBrk="0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406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4802" indent="-286462" algn="l" defTabSz="91668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–"/>
              <a:defRPr sz="2005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5850" indent="-229170" algn="l" defTabSz="916680" rtl="0" eaLnBrk="1" latinLnBrk="0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604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4190" indent="-229170" algn="l" defTabSz="916680" rtl="0" eaLnBrk="1" latinLnBrk="0" hangingPunct="1">
              <a:spcBef>
                <a:spcPct val="20000"/>
              </a:spcBef>
              <a:buFont typeface="Arial" pitchFamily="34" charset="0"/>
              <a:buNone/>
              <a:defRPr sz="1604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2531" indent="-229170" algn="l" defTabSz="91668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»"/>
              <a:defRPr sz="1404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20871" indent="-229170" algn="l" defTabSz="91668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9211" indent="-229170" algn="l" defTabSz="91668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37551" indent="-229170" algn="l" defTabSz="91668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95891" indent="-229170" algn="l" defTabSz="91668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ea typeface="ＭＳ Ｐゴシック" charset="-128"/>
              </a:rPr>
              <a:t>Scientific data formats</a:t>
            </a:r>
          </a:p>
          <a:p>
            <a:pPr marL="628650" lvl="1" indent="-285750">
              <a:buFont typeface="Wingdings" panose="05000000000000000000" pitchFamily="2" charset="2"/>
              <a:buChar char="§"/>
              <a:tabLst>
                <a:tab pos="628650" algn="l"/>
              </a:tabLst>
            </a:pPr>
            <a:r>
              <a:rPr lang="en-US" sz="1800" dirty="0">
                <a:ea typeface="ＭＳ Ｐゴシック" charset="-128"/>
              </a:rPr>
              <a:t>HDF5, HDF4, HDF-EOS2</a:t>
            </a:r>
          </a:p>
          <a:p>
            <a:pPr marL="628650" lvl="1" indent="-285750">
              <a:buFont typeface="Wingdings" panose="05000000000000000000" pitchFamily="2" charset="2"/>
              <a:buChar char="§"/>
              <a:tabLst>
                <a:tab pos="628650" algn="l"/>
              </a:tabLst>
            </a:pPr>
            <a:r>
              <a:rPr lang="en-US" sz="1800" dirty="0">
                <a:ea typeface="ＭＳ Ｐゴシック" charset="-128"/>
              </a:rPr>
              <a:t>NetCDF (with OPeNDAP) </a:t>
            </a:r>
          </a:p>
          <a:p>
            <a:pPr marL="628650" lvl="1" indent="-285750">
              <a:buFont typeface="Wingdings" panose="05000000000000000000" pitchFamily="2" charset="2"/>
              <a:buChar char="§"/>
              <a:tabLst>
                <a:tab pos="628650" algn="l"/>
              </a:tabLst>
            </a:pPr>
            <a:r>
              <a:rPr lang="en-US" sz="1800" dirty="0">
                <a:ea typeface="ＭＳ Ｐゴシック" charset="-128"/>
              </a:rPr>
              <a:t>FITS, CDF, BIL, BIP, BSQ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000" b="1" dirty="0">
                <a:ea typeface="ＭＳ Ｐゴシック" charset="-128"/>
              </a:rPr>
              <a:t>Image file formats</a:t>
            </a:r>
          </a:p>
          <a:p>
            <a:pPr marL="628650" lvl="1" indent="-285750">
              <a:buFont typeface="Wingdings" panose="05000000000000000000" pitchFamily="2" charset="2"/>
              <a:buChar char="§"/>
            </a:pPr>
            <a:r>
              <a:rPr lang="en-US" sz="1800" dirty="0">
                <a:ea typeface="ＭＳ Ｐゴシック" charset="-128"/>
              </a:rPr>
              <a:t>TIFF, JPEG, PNG, JPEG2000, HDR,</a:t>
            </a:r>
          </a:p>
          <a:p>
            <a:pPr marL="342900" lvl="1" indent="0">
              <a:buNone/>
            </a:pPr>
            <a:r>
              <a:rPr lang="en-US" sz="1800" i="1" dirty="0">
                <a:ea typeface="ＭＳ Ｐゴシック" charset="-128"/>
              </a:rPr>
              <a:t>     and more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000" b="1" dirty="0">
                <a:ea typeface="ＭＳ Ｐゴシック" charset="-128"/>
              </a:rPr>
              <a:t>Vector data file formats</a:t>
            </a:r>
          </a:p>
          <a:p>
            <a:pPr marL="628650" lvl="1" indent="-285750">
              <a:buFont typeface="Wingdings" panose="05000000000000000000" pitchFamily="2" charset="2"/>
              <a:buChar char="§"/>
            </a:pPr>
            <a:r>
              <a:rPr lang="en-US" sz="1800" dirty="0">
                <a:ea typeface="ＭＳ Ｐゴシック" charset="-128"/>
              </a:rPr>
              <a:t>ESRI Shapefiles, KML, GPS</a:t>
            </a:r>
            <a:br>
              <a:rPr lang="en-US" sz="1800" dirty="0">
                <a:ea typeface="ＭＳ Ｐゴシック" charset="-128"/>
              </a:rPr>
            </a:br>
            <a:r>
              <a:rPr lang="en-US" sz="1800" i="1" dirty="0">
                <a:ea typeface="ＭＳ Ｐゴシック" charset="-128"/>
              </a:rPr>
              <a:t>and more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000" b="1" dirty="0">
                <a:ea typeface="ＭＳ Ｐゴシック" charset="-128"/>
              </a:rPr>
              <a:t>Raster data file formats</a:t>
            </a:r>
          </a:p>
          <a:p>
            <a:pPr marL="628650" lvl="1" indent="-285750">
              <a:buFont typeface="Wingdings" panose="05000000000000000000" pitchFamily="2" charset="2"/>
              <a:buChar char="§"/>
            </a:pPr>
            <a:r>
              <a:rPr lang="en-US" sz="1800" dirty="0">
                <a:ea typeface="ＭＳ Ｐゴシック" charset="-128"/>
              </a:rPr>
              <a:t>GeoTIFF, NITF, USGS and SDTS DEM, NIMA DTED, </a:t>
            </a:r>
            <a:r>
              <a:rPr lang="en-US" sz="1800" i="1" dirty="0">
                <a:ea typeface="ＭＳ Ｐゴシック" charset="-128"/>
              </a:rPr>
              <a:t>and more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000" b="1" dirty="0">
                <a:ea typeface="ＭＳ Ｐゴシック" charset="-128"/>
              </a:rPr>
              <a:t>Web Map Service (WMS)</a:t>
            </a:r>
          </a:p>
        </p:txBody>
      </p:sp>
      <p:pic>
        <p:nvPicPr>
          <p:cNvPr id="4" name="Picture 6" descr="sst-swat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06503" y="909502"/>
            <a:ext cx="2790182" cy="2038067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1F6FEF-487F-44AB-8BB2-1A2495657D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874475"/>
            <a:ext cx="3064156" cy="2173525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34250B27-3AB4-424B-A743-28E98E0F2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358" y="5049163"/>
            <a:ext cx="5491518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2F572D-14DD-4F26-8EC8-925C90D85A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4563" y="3124199"/>
            <a:ext cx="5486756" cy="162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496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8077200" cy="762000"/>
          </a:xfrm>
        </p:spPr>
        <p:txBody>
          <a:bodyPr/>
          <a:lstStyle/>
          <a:p>
            <a:r>
              <a:rPr lang="en-US" dirty="0"/>
              <a:t>Working with HDF5 in MATLAB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9144000" cy="1447800"/>
          </a:xfrm>
        </p:spPr>
        <p:txBody>
          <a:bodyPr/>
          <a:lstStyle/>
          <a:p>
            <a:pPr marL="0" indent="0">
              <a:buNone/>
            </a:pPr>
            <a:r>
              <a:rPr lang="en-US" sz="2200" dirty="0"/>
              <a:t>MATLAB has two HDF5 interfaces</a:t>
            </a:r>
          </a:p>
          <a:p>
            <a:pPr marL="342900" indent="-285750" defTabSz="971550"/>
            <a:r>
              <a:rPr lang="en-US" sz="1800" dirty="0"/>
              <a:t>High-level (HL)	:  Ease-of-use, less control</a:t>
            </a:r>
          </a:p>
          <a:p>
            <a:pPr marL="342900" indent="-285750" defTabSz="971550"/>
            <a:r>
              <a:rPr lang="en-US" sz="1800" dirty="0"/>
              <a:t>Low-level (LL)	:  Wraps HDF5 C library, more control</a:t>
            </a:r>
          </a:p>
          <a:p>
            <a:pPr marL="0" indent="0">
              <a:buNone/>
            </a:pPr>
            <a:endParaRPr lang="en-US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0CCB3A9-C040-4990-9BB2-CD648E1472D6}"/>
              </a:ext>
            </a:extLst>
          </p:cNvPr>
          <p:cNvGraphicFramePr>
            <a:graphicFrameLocks noGrp="1"/>
          </p:cNvGraphicFramePr>
          <p:nvPr/>
        </p:nvGraphicFramePr>
        <p:xfrm>
          <a:off x="8410475" y="2743200"/>
          <a:ext cx="3245744" cy="3474720"/>
        </p:xfrm>
        <a:graphic>
          <a:graphicData uri="http://schemas.openxmlformats.org/drawingml/2006/table">
            <a:tbl>
              <a:tblPr firstRow="1" bandRow="1"/>
              <a:tblGrid>
                <a:gridCol w="1038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74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>
                      <a:lvl1pPr marL="0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8340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6680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5020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33361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91701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50041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8381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66721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400" dirty="0"/>
                        <a:t>Interface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 marL="0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8340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6680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5020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33361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91701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50041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8381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66721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400" dirty="0"/>
                        <a:t>Function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2603">
                <a:tc>
                  <a:txBody>
                    <a:bodyPr/>
                    <a:lstStyle>
                      <a:lvl1pPr marL="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834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668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502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3336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9170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5004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838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6672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400" dirty="0"/>
                        <a:t>High-level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834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668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502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3336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9170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5004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838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6672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400" dirty="0"/>
                        <a:t>h5create, h5read, h5write, h5disp, etc.</a:t>
                      </a:r>
                    </a:p>
                    <a:p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2009">
                <a:tc>
                  <a:txBody>
                    <a:bodyPr/>
                    <a:lstStyle>
                      <a:lvl1pPr marL="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834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668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502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3336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9170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5004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838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6672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400" dirty="0"/>
                        <a:t>Low-level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834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668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502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3336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9170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5004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838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6672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400" dirty="0"/>
                        <a:t>H5F.open</a:t>
                      </a:r>
                    </a:p>
                    <a:p>
                      <a:pPr marL="0" marR="0" lvl="0" indent="0" algn="l" defTabSz="9166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H5F.start_swmr_write</a:t>
                      </a:r>
                    </a:p>
                    <a:p>
                      <a:r>
                        <a:rPr lang="en-US" sz="1400" dirty="0"/>
                        <a:t>H5D.read</a:t>
                      </a:r>
                    </a:p>
                    <a:p>
                      <a:r>
                        <a:rPr lang="en-US" sz="1400" dirty="0"/>
                        <a:t>H5G.create</a:t>
                      </a:r>
                    </a:p>
                    <a:p>
                      <a:r>
                        <a:rPr lang="en-US" sz="1400" dirty="0"/>
                        <a:t>H5P.select_hyperslab</a:t>
                      </a:r>
                    </a:p>
                    <a:p>
                      <a:r>
                        <a:rPr lang="en-US" sz="1400" dirty="0"/>
                        <a:t>H5P.set_layout</a:t>
                      </a:r>
                    </a:p>
                    <a:p>
                      <a:pPr marL="0" marR="0" lvl="0" indent="0" algn="l" defTabSz="9166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H5P.set_virtual</a:t>
                      </a:r>
                    </a:p>
                    <a:p>
                      <a:r>
                        <a:rPr lang="en-US" sz="1400" dirty="0"/>
                        <a:t>H5S.create_simple</a:t>
                      </a:r>
                    </a:p>
                    <a:p>
                      <a:r>
                        <a:rPr lang="en-US" sz="1400" dirty="0"/>
                        <a:t>H5T.refresh</a:t>
                      </a:r>
                    </a:p>
                    <a:p>
                      <a:endParaRPr lang="en-US" sz="1400" dirty="0"/>
                    </a:p>
                    <a:p>
                      <a:r>
                        <a:rPr lang="en-US" sz="1400" i="1" dirty="0"/>
                        <a:t>  and over 300 more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A2448DDF-8AAF-4881-9446-3B595FEE2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743200"/>
            <a:ext cx="746449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532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2B99731-D345-4FFB-9E98-3EB700FDF00C}"/>
              </a:ext>
            </a:extLst>
          </p:cNvPr>
          <p:cNvCxnSpPr>
            <a:cxnSpLocks/>
          </p:cNvCxnSpPr>
          <p:nvPr/>
        </p:nvCxnSpPr>
        <p:spPr>
          <a:xfrm>
            <a:off x="1371600" y="1828800"/>
            <a:ext cx="0" cy="4433991"/>
          </a:xfrm>
          <a:prstGeom prst="line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7FDB87D-DFD2-4A6E-A814-525D3B39AC34}"/>
              </a:ext>
            </a:extLst>
          </p:cNvPr>
          <p:cNvSpPr/>
          <p:nvPr/>
        </p:nvSpPr>
        <p:spPr>
          <a:xfrm>
            <a:off x="545689" y="5275228"/>
            <a:ext cx="1523996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We’ve Been Up To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133601" y="1219200"/>
            <a:ext cx="9372600" cy="5043591"/>
          </a:xfrm>
        </p:spPr>
        <p:txBody>
          <a:bodyPr/>
          <a:lstStyle/>
          <a:p>
            <a:r>
              <a:rPr lang="en-US" sz="2000" dirty="0"/>
              <a:t>Upgraded to HDF5 1.8.12</a:t>
            </a:r>
          </a:p>
          <a:p>
            <a:r>
              <a:rPr lang="en-US" sz="2000" dirty="0"/>
              <a:t>Support for reading datasets with </a:t>
            </a:r>
            <a:r>
              <a:rPr lang="en-US" sz="2000" b="1" dirty="0"/>
              <a:t>D</a:t>
            </a:r>
            <a:r>
              <a:rPr lang="en-US" sz="2000" dirty="0"/>
              <a:t>ynamically </a:t>
            </a:r>
            <a:r>
              <a:rPr lang="en-US" sz="2000" b="1" dirty="0"/>
              <a:t>L</a:t>
            </a:r>
            <a:r>
              <a:rPr lang="en-US" sz="2000" dirty="0"/>
              <a:t>oaded </a:t>
            </a:r>
            <a:r>
              <a:rPr lang="en-US" sz="2000" b="1" dirty="0"/>
              <a:t>F</a:t>
            </a:r>
            <a:r>
              <a:rPr lang="en-US" sz="2000" dirty="0"/>
              <a:t>ilters</a:t>
            </a:r>
          </a:p>
          <a:p>
            <a:endParaRPr lang="en-US" sz="2000" dirty="0"/>
          </a:p>
          <a:p>
            <a:r>
              <a:rPr lang="en-US" sz="2000" i="1" dirty="0"/>
              <a:t>attempted upgrade to </a:t>
            </a:r>
            <a:r>
              <a:rPr lang="en-US" sz="2000" dirty="0"/>
              <a:t>1.10.2</a:t>
            </a:r>
            <a:r>
              <a:rPr lang="en-US" sz="2000" i="1" dirty="0"/>
              <a:t>…performance regressions</a:t>
            </a:r>
          </a:p>
          <a:p>
            <a:endParaRPr lang="en-US" sz="2000" dirty="0"/>
          </a:p>
          <a:p>
            <a:r>
              <a:rPr lang="en-US" sz="2000" dirty="0"/>
              <a:t>Support for HDF5 remote data access</a:t>
            </a:r>
          </a:p>
          <a:p>
            <a:r>
              <a:rPr lang="en-US" sz="2000" dirty="0"/>
              <a:t>Wrote in-house Virtual File Driver</a:t>
            </a:r>
          </a:p>
          <a:p>
            <a:pPr lvl="1"/>
            <a:r>
              <a:rPr lang="en-US" dirty="0"/>
              <a:t>S3 and Azure:  Read/Write</a:t>
            </a:r>
          </a:p>
          <a:p>
            <a:pPr lvl="1"/>
            <a:r>
              <a:rPr lang="en-US" dirty="0"/>
              <a:t>Hadoop:  Read-only</a:t>
            </a:r>
          </a:p>
          <a:p>
            <a:pPr lvl="1"/>
            <a:r>
              <a:rPr lang="en-US" dirty="0"/>
              <a:t>Enabled for all HL and LL functions</a:t>
            </a:r>
          </a:p>
          <a:p>
            <a:endParaRPr lang="en-US" sz="2000" dirty="0"/>
          </a:p>
          <a:p>
            <a:r>
              <a:rPr lang="en-US" sz="2000" dirty="0"/>
              <a:t>Support for MAT-file v7.3 remote save/load</a:t>
            </a:r>
          </a:p>
          <a:p>
            <a:endParaRPr lang="en-US" sz="2000" i="1" dirty="0"/>
          </a:p>
          <a:p>
            <a:r>
              <a:rPr lang="en-US" sz="2000" i="1" dirty="0"/>
              <a:t>more work on upgrading to </a:t>
            </a:r>
            <a:r>
              <a:rPr lang="en-US" sz="2000" dirty="0"/>
              <a:t>1.10.7</a:t>
            </a:r>
            <a:r>
              <a:rPr lang="en-US" sz="2000" i="1" dirty="0"/>
              <a:t>…still regressions, but devised a solution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D7BC1B-9072-4421-93FE-90E2EDEC1BDD}"/>
              </a:ext>
            </a:extLst>
          </p:cNvPr>
          <p:cNvGrpSpPr/>
          <p:nvPr/>
        </p:nvGrpSpPr>
        <p:grpSpPr>
          <a:xfrm>
            <a:off x="7620000" y="3505200"/>
            <a:ext cx="2795247" cy="1161112"/>
            <a:chOff x="7302860" y="3876545"/>
            <a:chExt cx="2795247" cy="1161112"/>
          </a:xfrm>
        </p:grpSpPr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F734AA04-C768-4BD7-BBE9-BB4626F334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6878" y="3876545"/>
              <a:ext cx="1921229" cy="4723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400CEFF2-25CA-4E99-9D4D-0A9539F7FD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2860" y="3950320"/>
              <a:ext cx="874018" cy="985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>
              <a:extLst>
                <a:ext uri="{FF2B5EF4-FFF2-40B4-BE49-F238E27FC236}">
                  <a16:creationId xmlns:a16="http://schemas.microsoft.com/office/drawing/2014/main" id="{05618EB9-6D0B-4AFA-B929-2EE6D631FE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6878" y="4362909"/>
              <a:ext cx="1211479" cy="6747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EA3A5BDE-8FD2-4EDC-AB21-35B411B740AC}"/>
              </a:ext>
            </a:extLst>
          </p:cNvPr>
          <p:cNvSpPr/>
          <p:nvPr/>
        </p:nvSpPr>
        <p:spPr>
          <a:xfrm>
            <a:off x="533400" y="3173584"/>
            <a:ext cx="1523996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0B3B2D20-EBBE-4A0B-BEA6-79900E286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2" y="1295400"/>
            <a:ext cx="1280161" cy="32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D4E30E5-C89E-49A6-9946-5137FB90B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2" y="3249784"/>
            <a:ext cx="1280161" cy="32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33D5F68B-4D52-4162-9AEC-E1F501008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2" y="5334000"/>
            <a:ext cx="1324741" cy="31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76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New in R2021b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1104899"/>
            <a:ext cx="10769600" cy="5043591"/>
          </a:xfrm>
        </p:spPr>
        <p:txBody>
          <a:bodyPr/>
          <a:lstStyle/>
          <a:p>
            <a:r>
              <a:rPr lang="en-US" sz="2200" dirty="0"/>
              <a:t>MATLAB customer-facing HDF5 interface now uses </a:t>
            </a:r>
            <a:r>
              <a:rPr lang="en-US" sz="2200" u="sng" dirty="0"/>
              <a:t>HDF5 1.10.7 </a:t>
            </a:r>
          </a:p>
          <a:p>
            <a:r>
              <a:rPr lang="en-US" sz="2200" dirty="0"/>
              <a:t>New functions in low-level interface for:</a:t>
            </a:r>
          </a:p>
          <a:p>
            <a:pPr lvl="1"/>
            <a:r>
              <a:rPr lang="en-US" sz="1800" dirty="0"/>
              <a:t>Single-Writer/Multiple-Reader</a:t>
            </a:r>
          </a:p>
          <a:p>
            <a:pPr lvl="1"/>
            <a:r>
              <a:rPr lang="en-US" sz="1800" dirty="0"/>
              <a:t>Virtual Dataset</a:t>
            </a:r>
          </a:p>
          <a:p>
            <a:pPr lvl="1"/>
            <a:r>
              <a:rPr lang="en-US" sz="1800" dirty="0"/>
              <a:t>Fine Tuning the Metadata Cache</a:t>
            </a:r>
          </a:p>
          <a:p>
            <a:pPr lvl="1"/>
            <a:r>
              <a:rPr lang="en-US" sz="1800" dirty="0"/>
              <a:t>Partial Edge Chunk</a:t>
            </a:r>
          </a:p>
          <a:p>
            <a:r>
              <a:rPr lang="en-US" sz="2200" dirty="0"/>
              <a:t> Modified existing functions for 1.10.7</a:t>
            </a:r>
          </a:p>
          <a:p>
            <a:endParaRPr lang="en-US" sz="2200" dirty="0"/>
          </a:p>
          <a:p>
            <a:r>
              <a:rPr lang="en-US" sz="2200" dirty="0"/>
              <a:t>Shipping binaries for both 1.10.7 and 1.8.12  (</a:t>
            </a:r>
            <a:r>
              <a:rPr lang="en-US" sz="2200" u="sng" dirty="0"/>
              <a:t>Interim solution</a:t>
            </a:r>
            <a:r>
              <a:rPr lang="en-US" sz="2200" dirty="0"/>
              <a:t>)</a:t>
            </a:r>
          </a:p>
          <a:p>
            <a:pPr lvl="1"/>
            <a:r>
              <a:rPr lang="en-US" sz="1800" dirty="0"/>
              <a:t>1.10.7 for MATLAB HDF5 interface</a:t>
            </a:r>
          </a:p>
          <a:p>
            <a:pPr lvl="1"/>
            <a:r>
              <a:rPr lang="en-US" sz="1800" dirty="0"/>
              <a:t>1.8.12 for MAT-file v.7.3 to avoid 1.10 regressions</a:t>
            </a:r>
          </a:p>
          <a:p>
            <a:pPr lvl="1"/>
            <a:r>
              <a:rPr lang="en-US" sz="1800" dirty="0"/>
              <a:t>Consulting with THG and MathWorks teams on solution</a:t>
            </a:r>
          </a:p>
          <a:p>
            <a:pPr lvl="1"/>
            <a:endParaRPr lang="en-US" sz="2200" dirty="0"/>
          </a:p>
          <a:p>
            <a:r>
              <a:rPr lang="en-US" sz="2200" i="1" dirty="0"/>
              <a:t>Goal:  Ship one version and stay current with HDF5 releases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921EC6A-BDF4-4CC7-B77F-CC79D075C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573" y="734502"/>
            <a:ext cx="1631868" cy="435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picture containing light&#10;&#10;Description automatically generated">
            <a:extLst>
              <a:ext uri="{FF2B5EF4-FFF2-40B4-BE49-F238E27FC236}">
                <a16:creationId xmlns:a16="http://schemas.microsoft.com/office/drawing/2014/main" id="{3E55C5C2-F913-4A69-9813-661907020A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2432" y="1540894"/>
            <a:ext cx="1136150" cy="99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075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 Details in R2021b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1066800"/>
            <a:ext cx="10769600" cy="5334000"/>
          </a:xfrm>
        </p:spPr>
        <p:txBody>
          <a:bodyPr/>
          <a:lstStyle/>
          <a:p>
            <a:endParaRPr lang="en-US" sz="1400" dirty="0"/>
          </a:p>
          <a:p>
            <a:r>
              <a:rPr lang="en-US" dirty="0"/>
              <a:t>New functions added to LL interface</a:t>
            </a:r>
          </a:p>
          <a:p>
            <a:pPr lvl="1"/>
            <a:r>
              <a:rPr lang="en-US" sz="1800" dirty="0"/>
              <a:t>Added ~30 new functions across the 16 APIs</a:t>
            </a:r>
          </a:p>
          <a:p>
            <a:pPr lvl="1"/>
            <a:r>
              <a:rPr lang="en-US" sz="1800" dirty="0"/>
              <a:t>Provides fine-grained control of </a:t>
            </a:r>
            <a:r>
              <a:rPr lang="en-US" sz="1800" b="1" dirty="0"/>
              <a:t>SWMR, VDS, Partial Edge Chunk, Metadata Cache</a:t>
            </a:r>
          </a:p>
          <a:p>
            <a:pPr marL="0" indent="0">
              <a:buNone/>
            </a:pPr>
            <a:endParaRPr lang="en-US" sz="1400" dirty="0"/>
          </a:p>
          <a:p>
            <a:r>
              <a:rPr lang="en-US" dirty="0"/>
              <a:t>Modified existing functions to work with 1.10.7</a:t>
            </a:r>
          </a:p>
          <a:p>
            <a:pPr lvl="1"/>
            <a:r>
              <a:rPr lang="en-US" sz="1800" dirty="0"/>
              <a:t>H5F.open (for SWMR)</a:t>
            </a:r>
          </a:p>
          <a:p>
            <a:pPr lvl="1"/>
            <a:r>
              <a:rPr lang="en-US" sz="1800" dirty="0"/>
              <a:t>H5P.set_layout (for VDS)</a:t>
            </a:r>
          </a:p>
          <a:p>
            <a:pPr lvl="1"/>
            <a:r>
              <a:rPr lang="en-US" sz="1800" dirty="0"/>
              <a:t>H5R.dereference (for 1.10 signature)</a:t>
            </a:r>
          </a:p>
          <a:p>
            <a:pPr lvl="1"/>
            <a:r>
              <a:rPr lang="en-US" sz="1800" dirty="0"/>
              <a:t>H5P.set_libver_bounds (for new high/low values)</a:t>
            </a:r>
          </a:p>
          <a:p>
            <a:pPr lvl="1"/>
            <a:endParaRPr lang="en-US" sz="1800" dirty="0"/>
          </a:p>
          <a:p>
            <a:r>
              <a:rPr lang="en-US" sz="2200" dirty="0"/>
              <a:t>h5read, h5disp, h5info </a:t>
            </a:r>
            <a:r>
              <a:rPr lang="en-US" sz="2200" u="sng" dirty="0"/>
              <a:t>can</a:t>
            </a:r>
            <a:r>
              <a:rPr lang="en-US" sz="2200" dirty="0"/>
              <a:t> access Virtual Datasets </a:t>
            </a:r>
          </a:p>
          <a:p>
            <a:pPr marL="0" indent="0">
              <a:buNone/>
            </a:pPr>
            <a:r>
              <a:rPr lang="en-US" sz="2200" i="1" dirty="0"/>
              <a:t>        </a:t>
            </a:r>
            <a:r>
              <a:rPr lang="en-US" sz="2200" i="1" u="sng" dirty="0"/>
              <a:t>whether stored locally or cloud </a:t>
            </a:r>
          </a:p>
          <a:p>
            <a:pPr lvl="1"/>
            <a:r>
              <a:rPr lang="en-US" sz="1800" dirty="0"/>
              <a:t>S3, Azure, Hadoop</a:t>
            </a:r>
          </a:p>
          <a:p>
            <a:pPr marL="458340" lvl="1" indent="0">
              <a:buNone/>
            </a:pP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1F795E-13F6-4BAB-BD4D-728F0626C7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4876800"/>
            <a:ext cx="1631384" cy="10385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C96C00-0C7A-46DD-B94C-DDD1673BCF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0" y="3732551"/>
            <a:ext cx="2177484" cy="217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869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Functions Mapped to HDF5 Features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1219200"/>
            <a:ext cx="10769600" cy="46482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327B608-5975-44A9-8279-EDF48E0070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3620023"/>
              </p:ext>
            </p:extLst>
          </p:nvPr>
        </p:nvGraphicFramePr>
        <p:xfrm>
          <a:off x="812798" y="1156855"/>
          <a:ext cx="10464802" cy="5452499"/>
        </p:xfrm>
        <a:graphic>
          <a:graphicData uri="http://schemas.openxmlformats.org/drawingml/2006/table">
            <a:tbl>
              <a:tblPr firstRow="1" bandRow="1"/>
              <a:tblGrid>
                <a:gridCol w="22352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3617">
                <a:tc>
                  <a:txBody>
                    <a:bodyPr/>
                    <a:lstStyle>
                      <a:lvl1pPr marL="0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8340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6680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5020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33361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91701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50041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8381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66721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600" dirty="0"/>
                        <a:t>HDF5 Feature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 marL="0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8340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6680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5020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33361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91701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50041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8381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66721" algn="l" defTabSz="916680" rtl="0" eaLnBrk="1" latinLnBrk="0" hangingPunct="1">
                        <a:defRPr sz="1805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600" dirty="0"/>
                        <a:t>MATLAB Function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6045">
                <a:tc>
                  <a:txBody>
                    <a:bodyPr/>
                    <a:lstStyle>
                      <a:lvl1pPr marL="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834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668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502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3336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9170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5004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838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6672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600" dirty="0"/>
                        <a:t>SWMR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834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668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502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3336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9170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5004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838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6672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H5F.start_swmr_write</a:t>
                      </a:r>
                    </a:p>
                    <a:p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H5O.disable_mdc_flushes</a:t>
                      </a:r>
                    </a:p>
                    <a:p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H5O.enable_mdc_flushes</a:t>
                      </a:r>
                    </a:p>
                    <a:p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H5O.are_mdc_flushes_disabled</a:t>
                      </a:r>
                    </a:p>
                    <a:p>
                      <a:endParaRPr lang="en-US" sz="16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1076">
                <a:tc>
                  <a:txBody>
                    <a:bodyPr/>
                    <a:lstStyle>
                      <a:lvl1pPr marL="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834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668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502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3336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9170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5004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838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6672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600" dirty="0"/>
                        <a:t>VDS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834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668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5020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3336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9170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5004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838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66721" algn="l" defTabSz="916680" rtl="0" eaLnBrk="1" latinLnBrk="0" hangingPunct="1">
                        <a:defRPr sz="180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H5P.set_virtual                     </a:t>
                      </a:r>
                      <a:r>
                        <a:rPr lang="pt-BR" sz="1600" b="0" i="0" kern="120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H5P.get_virtual_dsetname       H5P.set_virtual_view</a:t>
                      </a:r>
                    </a:p>
                    <a:p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H5P.get_virtual_count          </a:t>
                      </a:r>
                      <a:r>
                        <a:rPr lang="pt-BR" sz="1600" b="0" i="0" kern="120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H5P.get_virtual_filename         H5P.get_virtual_view</a:t>
                      </a:r>
                      <a:endParaRPr lang="en-US" sz="1600" b="0" i="0" kern="1200" dirty="0">
                        <a:solidFill>
                          <a:schemeClr val="dk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H5P.get_virtual_vspace        </a:t>
                      </a:r>
                      <a:r>
                        <a:rPr lang="pt-BR" sz="1600" b="0" i="0" kern="120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H5P.set_virtual_printf_gap       H5S.is_regular_hyperslab</a:t>
                      </a:r>
                      <a:endParaRPr lang="en-US" sz="1600" b="0" i="0" kern="1200" dirty="0">
                        <a:solidFill>
                          <a:schemeClr val="dk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H5P.get_virtual_srcspace     </a:t>
                      </a:r>
                      <a:r>
                        <a:rPr lang="pt-BR" sz="1600" b="0" i="0" kern="120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H5P.gset_virtual_printf_gap     H5S.get_regular_hyperslab</a:t>
                      </a:r>
                    </a:p>
                    <a:p>
                      <a:endParaRPr lang="en-US" sz="1600" i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6962">
                <a:tc>
                  <a:txBody>
                    <a:bodyPr/>
                    <a:lstStyle/>
                    <a:p>
                      <a:r>
                        <a:rPr lang="en-US" sz="1600" dirty="0"/>
                        <a:t>Fine Tuning the MDC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H5F.get_metadata_read_retry_info      H5D.flush             H5O.flush</a:t>
                      </a:r>
                    </a:p>
                    <a:p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H5P.get_metadata_read_attempts       H5D.refresh         H5O.refresh</a:t>
                      </a:r>
                    </a:p>
                    <a:p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H5P.set_metadata_read_attempts       H5G.flush             H5T.flush</a:t>
                      </a:r>
                    </a:p>
                    <a:p>
                      <a:r>
                        <a:rPr lang="en-US" sz="1600" i="0" dirty="0"/>
                        <a:t>H5F.get_intent                                      </a:t>
                      </a:r>
                      <a:r>
                        <a:rPr lang="en-US" sz="1600" b="0" i="0" dirty="0"/>
                        <a:t>H5G.refresh          H5T.refresh</a:t>
                      </a:r>
                    </a:p>
                    <a:p>
                      <a:endParaRPr lang="en-US" sz="1600" i="1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2611115"/>
                  </a:ext>
                </a:extLst>
              </a:tr>
              <a:tr h="1156962">
                <a:tc>
                  <a:txBody>
                    <a:bodyPr/>
                    <a:lstStyle/>
                    <a:p>
                      <a:r>
                        <a:rPr lang="en-US" sz="1600" dirty="0"/>
                        <a:t>Partial Edge Chunk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H5P.get_chunk_opts</a:t>
                      </a:r>
                    </a:p>
                    <a:p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H5P.set_chunk_opts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047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6512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0CF8C-1089-455C-BDE7-F7CDD6D60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965" y="228600"/>
            <a:ext cx="10769600" cy="990600"/>
          </a:xfrm>
        </p:spPr>
        <p:txBody>
          <a:bodyPr/>
          <a:lstStyle/>
          <a:p>
            <a:r>
              <a:rPr lang="en-US" dirty="0"/>
              <a:t>Demo:  Using SWMR with VDS in MATLAB with parpool </a:t>
            </a:r>
            <a:br>
              <a:rPr lang="en-US" dirty="0"/>
            </a:br>
            <a:r>
              <a:rPr lang="en-US" dirty="0"/>
              <a:t>             Mix of local and remote data 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6B5984-354F-44AB-9C3A-149665047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947" y="1219200"/>
            <a:ext cx="10769600" cy="46482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SwmrVdsEsip_20210722b">
            <a:hlinkClick r:id="" action="ppaction://media"/>
            <a:extLst>
              <a:ext uri="{FF2B5EF4-FFF2-40B4-BE49-F238E27FC236}">
                <a16:creationId xmlns:a16="http://schemas.microsoft.com/office/drawing/2014/main" id="{F57639CB-7A2F-407C-BDD8-BB3D938F09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4456" y="1143000"/>
            <a:ext cx="11183088" cy="561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24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2" y="1371600"/>
            <a:ext cx="10769600" cy="4343400"/>
          </a:xfrm>
        </p:spPr>
        <p:txBody>
          <a:bodyPr/>
          <a:lstStyle/>
          <a:p>
            <a:pPr marL="0" indent="0">
              <a:buNone/>
            </a:pPr>
            <a:r>
              <a:rPr lang="en-US" sz="2200" dirty="0"/>
              <a:t>Performance benchmarks with 1.10.7 vs 1.8.12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200" b="1" dirty="0"/>
              <a:t>Improvements</a:t>
            </a:r>
          </a:p>
          <a:p>
            <a:pPr lvl="1"/>
            <a:r>
              <a:rPr lang="en-US" dirty="0"/>
              <a:t>h5write, h5create, many low-level functions: minimal/moderate improvements</a:t>
            </a:r>
          </a:p>
          <a:p>
            <a:pPr marL="458340" lvl="1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2200" b="1" dirty="0"/>
              <a:t>Regressions</a:t>
            </a:r>
          </a:p>
          <a:p>
            <a:pPr lvl="1"/>
            <a:r>
              <a:rPr lang="en-US" dirty="0"/>
              <a:t>h5info:  Substantial regressions with highly-nested groups with small datasets</a:t>
            </a:r>
          </a:p>
          <a:p>
            <a:pPr lvl="1"/>
            <a:r>
              <a:rPr lang="en-US" dirty="0">
                <a:effectLst/>
                <a:latin typeface="+mn-lt"/>
                <a:ea typeface="Times New Roman" panose="02020603050405020304" pitchFamily="18" charset="0"/>
              </a:rPr>
              <a:t>Workin</a:t>
            </a:r>
            <a:r>
              <a:rPr lang="en-US" dirty="0">
                <a:latin typeface="+mn-lt"/>
                <a:ea typeface="Times New Roman" panose="02020603050405020304" pitchFamily="18" charset="0"/>
              </a:rPr>
              <a:t>g with THG to determine if same issue as MAT-file v7.3</a:t>
            </a:r>
          </a:p>
          <a:p>
            <a:pPr marL="45834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200" b="1" dirty="0"/>
              <a:t>Future performance work</a:t>
            </a:r>
          </a:p>
          <a:p>
            <a:pPr lvl="1"/>
            <a:r>
              <a:rPr lang="en-US" dirty="0"/>
              <a:t>Optimize our HDF5 codebase (have identified target areas)</a:t>
            </a:r>
          </a:p>
          <a:p>
            <a:pPr lvl="1"/>
            <a:r>
              <a:rPr lang="en-US" dirty="0"/>
              <a:t>Adding more workflow-based performance tests</a:t>
            </a:r>
          </a:p>
          <a:p>
            <a:pPr marL="45834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08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Compatibility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2" y="1447800"/>
            <a:ext cx="10769600" cy="5029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Linux-only:  </a:t>
            </a:r>
            <a:r>
              <a:rPr lang="en-US" dirty="0"/>
              <a:t>Filter plugins with calls to core HDF5 library need to be rebuilt</a:t>
            </a:r>
          </a:p>
          <a:p>
            <a:pPr marL="0" indent="0">
              <a:buNone/>
            </a:pPr>
            <a:r>
              <a:rPr lang="en-US" sz="2200" dirty="0"/>
              <a:t>  with our shipping symbol-versioned HDF5 1.10.7 binary</a:t>
            </a:r>
          </a:p>
          <a:p>
            <a:pPr lvl="1"/>
            <a:r>
              <a:rPr lang="en-US" dirty="0"/>
              <a:t>To avoid issues due to symbol collisions</a:t>
            </a:r>
          </a:p>
          <a:p>
            <a:pPr lvl="1"/>
            <a:r>
              <a:rPr lang="en-US" dirty="0"/>
              <a:t>Option 1:  Rebuild plugin with /matlab/bin/glnxa64/libhdf5.so.103.3.0</a:t>
            </a:r>
          </a:p>
          <a:p>
            <a:pPr lvl="1"/>
            <a:r>
              <a:rPr lang="en-US" dirty="0"/>
              <a:t>Option 2:  Build 1.10.7 using our GNU export map, then rebuild plugin with this binary.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Will provide instructions in documentation and File Exchange</a:t>
            </a:r>
          </a:p>
          <a:p>
            <a:pPr marL="458340" lvl="1" indent="0">
              <a:buNone/>
            </a:pPr>
            <a:r>
              <a:rPr lang="en-US" sz="2200" b="1" i="1" dirty="0"/>
              <a:t>Interim solution until we ship one version again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H5P.set_libver_bounds</a:t>
            </a:r>
          </a:p>
          <a:p>
            <a:pPr lvl="1"/>
            <a:r>
              <a:rPr lang="en-US" dirty="0"/>
              <a:t>low/high = latest/latest will create incompatible files with earlier MATLAB versions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619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 Under Consideration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2" y="1752600"/>
            <a:ext cx="10769600" cy="4114800"/>
          </a:xfrm>
        </p:spPr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/>
              <a:t>Highest priority</a:t>
            </a:r>
          </a:p>
          <a:p>
            <a:r>
              <a:rPr lang="en-US" sz="2000" dirty="0"/>
              <a:t>Ship one HDF5 version (Linux plugin workaround no longer required)</a:t>
            </a:r>
          </a:p>
          <a:p>
            <a:r>
              <a:rPr lang="en-US" sz="2000" dirty="0"/>
              <a:t>Support for writing datasets using Dynamically Loaded Filters</a:t>
            </a:r>
          </a:p>
          <a:p>
            <a:r>
              <a:rPr lang="en-US" sz="2000" dirty="0"/>
              <a:t>Better experience for working with filter plugins</a:t>
            </a:r>
          </a:p>
          <a:p>
            <a:r>
              <a:rPr lang="en-US" sz="2000" dirty="0"/>
              <a:t>Upgrade to HDF5 1.14 when available, evaluate new features to support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Aft>
                <a:spcPts val="600"/>
              </a:spcAft>
              <a:buNone/>
            </a:pPr>
            <a:r>
              <a:rPr lang="en-US" dirty="0"/>
              <a:t>Watch-and-wait</a:t>
            </a:r>
          </a:p>
          <a:p>
            <a:r>
              <a:rPr lang="en-US" sz="2000" dirty="0"/>
              <a:t>High-level support for creating VDS, controlling SWMR settings</a:t>
            </a:r>
          </a:p>
          <a:p>
            <a:r>
              <a:rPr lang="en-US" sz="2000" dirty="0"/>
              <a:t>Support for other 1.10 features (Page Buffering, File Space Management)</a:t>
            </a:r>
          </a:p>
          <a:p>
            <a:r>
              <a:rPr lang="en-US" sz="2000" dirty="0"/>
              <a:t>Looking for community feedback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2ED7B9F-F62C-4BC5-A1B9-8AF2E7A34BD4}"/>
              </a:ext>
            </a:extLst>
          </p:cNvPr>
          <p:cNvGrpSpPr/>
          <p:nvPr/>
        </p:nvGrpSpPr>
        <p:grpSpPr>
          <a:xfrm>
            <a:off x="10363200" y="838200"/>
            <a:ext cx="1305232" cy="1800739"/>
            <a:chOff x="10243413" y="762000"/>
            <a:chExt cx="1305232" cy="180073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1784367-23D8-4496-961D-E5BA876ED3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59133" y="1981200"/>
              <a:ext cx="1189512" cy="5815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A picture containing light&#10;&#10;Description automatically generated">
              <a:extLst>
                <a:ext uri="{FF2B5EF4-FFF2-40B4-BE49-F238E27FC236}">
                  <a16:creationId xmlns:a16="http://schemas.microsoft.com/office/drawing/2014/main" id="{7D03CEE5-7710-4FDF-AD47-1DFEDD31D0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43413" y="762000"/>
              <a:ext cx="1305232" cy="1143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7222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Wrap-up and Q&amp;A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D69C34-EF83-49ED-8FBE-CC7335F2F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7075" y="3800475"/>
            <a:ext cx="5114925" cy="3057525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2" y="1447800"/>
            <a:ext cx="10769600" cy="46482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200" dirty="0"/>
              <a:t>MATLAB now current with latest HDF5 version on 1.10 branch</a:t>
            </a:r>
          </a:p>
          <a:p>
            <a:pPr>
              <a:spcBef>
                <a:spcPts val="1200"/>
              </a:spcBef>
            </a:pPr>
            <a:r>
              <a:rPr lang="en-US" sz="2200" dirty="0"/>
              <a:t>New SWMR and VDS capabilities</a:t>
            </a:r>
          </a:p>
          <a:p>
            <a:pPr>
              <a:spcBef>
                <a:spcPts val="1200"/>
              </a:spcBef>
            </a:pPr>
            <a:r>
              <a:rPr lang="en-US" sz="2200" dirty="0"/>
              <a:t>Linux Filter Plugin compatibility</a:t>
            </a:r>
          </a:p>
          <a:p>
            <a:pPr>
              <a:spcBef>
                <a:spcPts val="1200"/>
              </a:spcBef>
            </a:pPr>
            <a:endParaRPr lang="en-US" sz="2200" dirty="0"/>
          </a:p>
          <a:p>
            <a:pPr marL="0" indent="0">
              <a:spcBef>
                <a:spcPts val="1200"/>
              </a:spcBef>
              <a:buNone/>
            </a:pPr>
            <a:r>
              <a:rPr lang="en-US" sz="2200" i="1" dirty="0"/>
              <a:t>Please try out our new functions in R2021b prerelease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200" i="1" dirty="0"/>
              <a:t>We love hearing feedback – it helps us improve our products!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200" i="1" dirty="0"/>
              <a:t>Reach out to us with any questions or wish-lists! 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200" dirty="0"/>
              <a:t>  - ellenj@mathworks.com</a:t>
            </a:r>
            <a:endParaRPr lang="en-US" sz="2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144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63361FB-E61F-4833-9CA4-DF1C085F213E}"/>
              </a:ext>
            </a:extLst>
          </p:cNvPr>
          <p:cNvSpPr txBox="1">
            <a:spLocks/>
          </p:cNvSpPr>
          <p:nvPr/>
        </p:nvSpPr>
        <p:spPr>
          <a:xfrm>
            <a:off x="609602" y="843116"/>
            <a:ext cx="10769600" cy="60468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668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Acknowledgements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77FCA9-A735-4E28-9B14-090595967016}"/>
              </a:ext>
            </a:extLst>
          </p:cNvPr>
          <p:cNvSpPr txBox="1"/>
          <p:nvPr/>
        </p:nvSpPr>
        <p:spPr>
          <a:xfrm>
            <a:off x="-1229" y="5252884"/>
            <a:ext cx="12194457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Georgia Pro Light"/>
                <a:cs typeface="Arial"/>
              </a:rPr>
              <a:t>Thank You!  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0A9DF2-15EE-4E0E-91E4-FE568DA25314}"/>
              </a:ext>
            </a:extLst>
          </p:cNvPr>
          <p:cNvSpPr txBox="1"/>
          <p:nvPr/>
        </p:nvSpPr>
        <p:spPr>
          <a:xfrm>
            <a:off x="539545" y="1752600"/>
            <a:ext cx="11045312" cy="15855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Aft>
                <a:spcPts val="1200"/>
              </a:spcAft>
              <a:buFont typeface="Wingdings"/>
              <a:buChar char="§"/>
            </a:pPr>
            <a:r>
              <a:rPr lang="en-US" sz="1600" dirty="0">
                <a:latin typeface="Arial"/>
                <a:cs typeface="Arial"/>
              </a:rPr>
              <a:t>GEBCO Gridded Bathymetry Data:  </a:t>
            </a:r>
            <a:r>
              <a:rPr lang="en-US" sz="1600" u="sng" dirty="0">
                <a:solidFill>
                  <a:srgbClr val="0000FF"/>
                </a:solidFill>
                <a:latin typeface="Arial"/>
                <a:cs typeface="Arial"/>
                <a:hlinkClick r:id="rId2"/>
              </a:rPr>
              <a:t>https://www.gebco.net/data_and_products/gridded_bathymetry_data/</a:t>
            </a:r>
            <a:r>
              <a:rPr lang="en-US" sz="1600" dirty="0">
                <a:latin typeface="Arial"/>
                <a:cs typeface="Arial"/>
              </a:rPr>
              <a:t> ​</a:t>
            </a:r>
            <a:br>
              <a:rPr lang="en-US" sz="1600" dirty="0">
                <a:latin typeface="Arial"/>
                <a:cs typeface="Arial"/>
              </a:rPr>
            </a:br>
            <a:r>
              <a:rPr lang="en-US" sz="1600" dirty="0">
                <a:latin typeface="Arial"/>
                <a:cs typeface="Arial"/>
              </a:rPr>
              <a:t>GEBCO Compilation Group (2020) GEBCO 2020 Grid (doi:10.5285/a29c5465-b138-234d-e053-6c86abc040b9)​</a:t>
            </a:r>
            <a:endParaRPr lang="en-US" dirty="0">
              <a:cs typeface="Arial"/>
            </a:endParaRP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Wingdings"/>
              <a:buChar char="§"/>
            </a:pPr>
            <a:r>
              <a:rPr lang="en-US" sz="1600" dirty="0">
                <a:latin typeface="Arial"/>
                <a:cs typeface="Arial"/>
              </a:rPr>
              <a:t>The HDF Group:  </a:t>
            </a:r>
            <a:r>
              <a:rPr lang="en-US" sz="1600" u="sng" dirty="0">
                <a:solidFill>
                  <a:srgbClr val="0000FF"/>
                </a:solidFill>
                <a:latin typeface="Arial"/>
                <a:cs typeface="Arial"/>
                <a:hlinkClick r:id="rId3"/>
              </a:rPr>
              <a:t>www.hdfgroup.com</a:t>
            </a:r>
            <a:r>
              <a:rPr lang="en-US" sz="1600" dirty="0">
                <a:latin typeface="Arial"/>
                <a:cs typeface="Arial"/>
              </a:rPr>
              <a:t>​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Wingdings"/>
              <a:buChar char="§"/>
            </a:pPr>
            <a:r>
              <a:rPr lang="en-US" sz="1600" dirty="0">
                <a:latin typeface="Arial"/>
                <a:cs typeface="Arial"/>
              </a:rPr>
              <a:t>HDF5 VDS RFC:  </a:t>
            </a:r>
            <a:r>
              <a:rPr lang="en-US" sz="1600" dirty="0">
                <a:latin typeface="Arial"/>
                <a:cs typeface="Arial"/>
                <a:hlinkClick r:id="rId4"/>
              </a:rPr>
              <a:t>https://portal.hdfgroup.org/display/HDF5/RFC+HDF5+Virtual+Dataset</a:t>
            </a:r>
            <a:endParaRPr lang="en-US"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9795305"/>
      </p:ext>
    </p:extLst>
  </p:cSld>
  <p:clrMapOvr>
    <a:masterClrMapping/>
  </p:clrMapOvr>
</p:sld>
</file>

<file path=ppt/theme/theme1.xml><?xml version="1.0" encoding="utf-8"?>
<a:theme xmlns:a="http://schemas.openxmlformats.org/drawingml/2006/main" name="MW_Public_widescreen">
  <a:themeElements>
    <a:clrScheme name="MW">
      <a:dk1>
        <a:srgbClr val="000000"/>
      </a:dk1>
      <a:lt1>
        <a:srgbClr val="FFFFFF"/>
      </a:lt1>
      <a:dk2>
        <a:srgbClr val="0076A8"/>
      </a:dk2>
      <a:lt2>
        <a:srgbClr val="ECF5F8"/>
      </a:lt2>
      <a:accent1>
        <a:srgbClr val="D78824"/>
      </a:accent1>
      <a:accent2>
        <a:srgbClr val="004B87"/>
      </a:accent2>
      <a:accent3>
        <a:srgbClr val="00A9E0"/>
      </a:accent3>
      <a:accent4>
        <a:srgbClr val="F2A900"/>
      </a:accent4>
      <a:accent5>
        <a:srgbClr val="B7302C"/>
      </a:accent5>
      <a:accent6>
        <a:srgbClr val="48A23F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b="1" dirty="0" smtClean="0">
            <a:latin typeface="Arial" pitchFamily="34" charset="0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5">
              <a:lumMod val="7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 dirty="0">
            <a:latin typeface="Arial" pitchFamily="34" charset="0"/>
            <a:cs typeface="Arial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w_public.potx" id="{6373C024-208B-4210-B9D7-DE9E6D46232F}" vid="{0AAF3998-E945-49EA-AE21-DC9C55644A9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3E32C3022BA344AE607CE1B766CD2B" ma:contentTypeVersion="12" ma:contentTypeDescription="Create a new document." ma:contentTypeScope="" ma:versionID="310e80eb87a9158f808c30fac8a708ed">
  <xsd:schema xmlns:xsd="http://www.w3.org/2001/XMLSchema" xmlns:xs="http://www.w3.org/2001/XMLSchema" xmlns:p="http://schemas.microsoft.com/office/2006/metadata/properties" xmlns:ns2="a70944c9-f5be-4b0f-89c7-00caf47c665c" xmlns:ns3="19f94994-4311-4823-a682-47492cb9e3e3" targetNamespace="http://schemas.microsoft.com/office/2006/metadata/properties" ma:root="true" ma:fieldsID="277299d70f32683baeb476bbf79986eb" ns2:_="" ns3:_="">
    <xsd:import namespace="a70944c9-f5be-4b0f-89c7-00caf47c665c"/>
    <xsd:import namespace="19f94994-4311-4823-a682-47492cb9e3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0944c9-f5be-4b0f-89c7-00caf47c66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f94994-4311-4823-a682-47492cb9e3e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B851B7-D313-4E85-A1E0-5976CFE11EC3}">
  <ds:schemaRefs>
    <ds:schemaRef ds:uri="19f94994-4311-4823-a682-47492cb9e3e3"/>
    <ds:schemaRef ds:uri="a70944c9-f5be-4b0f-89c7-00caf47c665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D3982B3-6A4C-4AF2-AAEE-6B1FB46FFA46}">
  <ds:schemaRefs>
    <ds:schemaRef ds:uri="19f94994-4311-4823-a682-47492cb9e3e3"/>
    <ds:schemaRef ds:uri="a70944c9-f5be-4b0f-89c7-00caf47c665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B61DF2E-245C-45DF-A9A5-EABECEA4295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1141</Words>
  <Application>Microsoft Office PowerPoint</Application>
  <PresentationFormat>Widescreen</PresentationFormat>
  <Paragraphs>185</Paragraphs>
  <Slides>14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Courier New</vt:lpstr>
      <vt:lpstr>Georgia Pro Light</vt:lpstr>
      <vt:lpstr>Wingdings</vt:lpstr>
      <vt:lpstr>MW_Public_widescreen</vt:lpstr>
      <vt:lpstr>MATLAB Modernization on HDF5 1.10 Support for SWMR and VDS and Cloud Data Access </vt:lpstr>
      <vt:lpstr>Agenda</vt:lpstr>
      <vt:lpstr>Scientific Data in MATLAB</vt:lpstr>
      <vt:lpstr>Working with HDF5 in MATLAB</vt:lpstr>
      <vt:lpstr>What We’ve Been Up To</vt:lpstr>
      <vt:lpstr>What’s New in R2021b</vt:lpstr>
      <vt:lpstr>Functional Details in R2021b</vt:lpstr>
      <vt:lpstr>New Functions Mapped to HDF5 Features</vt:lpstr>
      <vt:lpstr>Demo:  Using SWMR with VDS in MATLAB with parpool               Mix of local and remote data access</vt:lpstr>
      <vt:lpstr>Performance</vt:lpstr>
      <vt:lpstr>Compatibility</vt:lpstr>
      <vt:lpstr>Future Work Under Consideration</vt:lpstr>
      <vt:lpstr>Wrap-up and Q&amp;A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MATLAB HDF5</dc:title>
  <dc:subject/>
  <dc:creator>Ellen Johnson</dc:creator>
  <cp:keywords>Version 21.2</cp:keywords>
  <dc:description/>
  <cp:lastModifiedBy>Ellen Johnson</cp:lastModifiedBy>
  <cp:revision>2</cp:revision>
  <dcterms:created xsi:type="dcterms:W3CDTF">2021-07-06T15:54:35Z</dcterms:created>
  <dcterms:modified xsi:type="dcterms:W3CDTF">2021-07-23T19:09:32Z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3" name="_NewReviewCycle">
    <vt:lpwstr/>
  </property>
  <property fmtid="{D5CDD505-2E9C-101B-9397-08002B2CF9AE}" pid="7" name="ContentTypeId">
    <vt:lpwstr>0x010100E23E32C3022BA344AE607CE1B766CD2B</vt:lpwstr>
  </property>
  <property fmtid="{D5CDD505-2E9C-101B-9397-08002B2CF9AE}" pid="8" name="Order">
    <vt:r8>47491500</vt:r8>
  </property>
  <property fmtid="{D5CDD505-2E9C-101B-9397-08002B2CF9AE}" pid="9" name="xd_Signature">
    <vt:bool>false</vt:bool>
  </property>
  <property fmtid="{D5CDD505-2E9C-101B-9397-08002B2CF9AE}" pid="10" name="xd_ProgID">
    <vt:lpwstr/>
  </property>
  <property fmtid="{D5CDD505-2E9C-101B-9397-08002B2CF9AE}" pid="11" name="ComplianceAssetId">
    <vt:lpwstr/>
  </property>
  <property fmtid="{D5CDD505-2E9C-101B-9397-08002B2CF9AE}" pid="12" name="TemplateUrl">
    <vt:lpwstr/>
  </property>
</Properties>
</file>