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62" r:id="rId1"/>
  </p:sldMasterIdLst>
  <p:notesMasterIdLst>
    <p:notesMasterId r:id="rId22"/>
  </p:notesMasterIdLst>
  <p:sldIdLst>
    <p:sldId id="425" r:id="rId2"/>
    <p:sldId id="434" r:id="rId3"/>
    <p:sldId id="258" r:id="rId4"/>
    <p:sldId id="276" r:id="rId5"/>
    <p:sldId id="435" r:id="rId6"/>
    <p:sldId id="436" r:id="rId7"/>
    <p:sldId id="272" r:id="rId8"/>
    <p:sldId id="277" r:id="rId9"/>
    <p:sldId id="437" r:id="rId10"/>
    <p:sldId id="282" r:id="rId11"/>
    <p:sldId id="427" r:id="rId12"/>
    <p:sldId id="299" r:id="rId13"/>
    <p:sldId id="283" r:id="rId14"/>
    <p:sldId id="428" r:id="rId15"/>
    <p:sldId id="438" r:id="rId16"/>
    <p:sldId id="444" r:id="rId17"/>
    <p:sldId id="429" r:id="rId18"/>
    <p:sldId id="433" r:id="rId19"/>
    <p:sldId id="439" r:id="rId20"/>
    <p:sldId id="440" r:id="rId21"/>
  </p:sldIdLst>
  <p:sldSz cx="24384000" cy="13716000"/>
  <p:notesSz cx="6858000" cy="9144000"/>
  <p:defaultTextStyle>
    <a:defPPr>
      <a:defRPr lang="en-US"/>
    </a:defPPr>
    <a:lvl1pPr algn="l" defTabSz="825500" rtl="0" eaLnBrk="0" fontAlgn="base" hangingPunct="0">
      <a:spcBef>
        <a:spcPct val="0"/>
      </a:spcBef>
      <a:spcAft>
        <a:spcPct val="0"/>
      </a:spcAft>
      <a:defRPr sz="5000" kern="1200">
        <a:solidFill>
          <a:srgbClr val="000000"/>
        </a:solidFill>
        <a:latin typeface="Helvetica Light" pitchFamily="1" charset="0"/>
        <a:ea typeface="MS PGothic" panose="020B0600070205080204" pitchFamily="34" charset="-128"/>
        <a:cs typeface="+mn-cs"/>
        <a:sym typeface="Helvetica Light" pitchFamily="1" charset="0"/>
      </a:defRPr>
    </a:lvl1pPr>
    <a:lvl2pPr marL="457200" indent="-228600" algn="l" defTabSz="825500" rtl="0" eaLnBrk="0" fontAlgn="base" hangingPunct="0">
      <a:spcBef>
        <a:spcPct val="0"/>
      </a:spcBef>
      <a:spcAft>
        <a:spcPct val="0"/>
      </a:spcAft>
      <a:defRPr sz="5000" kern="1200">
        <a:solidFill>
          <a:srgbClr val="000000"/>
        </a:solidFill>
        <a:latin typeface="Helvetica Light" pitchFamily="1" charset="0"/>
        <a:ea typeface="MS PGothic" panose="020B0600070205080204" pitchFamily="34" charset="-128"/>
        <a:cs typeface="+mn-cs"/>
        <a:sym typeface="Helvetica Light" pitchFamily="1" charset="0"/>
      </a:defRPr>
    </a:lvl2pPr>
    <a:lvl3pPr marL="914400" indent="-457200" algn="l" defTabSz="825500" rtl="0" eaLnBrk="0" fontAlgn="base" hangingPunct="0">
      <a:spcBef>
        <a:spcPct val="0"/>
      </a:spcBef>
      <a:spcAft>
        <a:spcPct val="0"/>
      </a:spcAft>
      <a:defRPr sz="5000" kern="1200">
        <a:solidFill>
          <a:srgbClr val="000000"/>
        </a:solidFill>
        <a:latin typeface="Helvetica Light" pitchFamily="1" charset="0"/>
        <a:ea typeface="MS PGothic" panose="020B0600070205080204" pitchFamily="34" charset="-128"/>
        <a:cs typeface="+mn-cs"/>
        <a:sym typeface="Helvetica Light" pitchFamily="1" charset="0"/>
      </a:defRPr>
    </a:lvl3pPr>
    <a:lvl4pPr marL="1371600" indent="-685800" algn="l" defTabSz="825500" rtl="0" eaLnBrk="0" fontAlgn="base" hangingPunct="0">
      <a:spcBef>
        <a:spcPct val="0"/>
      </a:spcBef>
      <a:spcAft>
        <a:spcPct val="0"/>
      </a:spcAft>
      <a:defRPr sz="5000" kern="1200">
        <a:solidFill>
          <a:srgbClr val="000000"/>
        </a:solidFill>
        <a:latin typeface="Helvetica Light" pitchFamily="1" charset="0"/>
        <a:ea typeface="MS PGothic" panose="020B0600070205080204" pitchFamily="34" charset="-128"/>
        <a:cs typeface="+mn-cs"/>
        <a:sym typeface="Helvetica Light" pitchFamily="1" charset="0"/>
      </a:defRPr>
    </a:lvl4pPr>
    <a:lvl5pPr marL="1828800" indent="-914400" algn="l" defTabSz="825500" rtl="0" eaLnBrk="0" fontAlgn="base" hangingPunct="0">
      <a:spcBef>
        <a:spcPct val="0"/>
      </a:spcBef>
      <a:spcAft>
        <a:spcPct val="0"/>
      </a:spcAft>
      <a:defRPr sz="5000" kern="1200">
        <a:solidFill>
          <a:srgbClr val="000000"/>
        </a:solidFill>
        <a:latin typeface="Helvetica Light" pitchFamily="1" charset="0"/>
        <a:ea typeface="MS PGothic" panose="020B0600070205080204" pitchFamily="34" charset="-128"/>
        <a:cs typeface="+mn-cs"/>
        <a:sym typeface="Helvetica Light" pitchFamily="1" charset="0"/>
      </a:defRPr>
    </a:lvl5pPr>
    <a:lvl6pPr marL="2286000" algn="l" defTabSz="914400" rtl="0" eaLnBrk="1" latinLnBrk="0" hangingPunct="1">
      <a:defRPr sz="5000" kern="1200">
        <a:solidFill>
          <a:srgbClr val="000000"/>
        </a:solidFill>
        <a:latin typeface="Helvetica Light" pitchFamily="1" charset="0"/>
        <a:ea typeface="MS PGothic" panose="020B0600070205080204" pitchFamily="34" charset="-128"/>
        <a:cs typeface="+mn-cs"/>
        <a:sym typeface="Helvetica Light" pitchFamily="1" charset="0"/>
      </a:defRPr>
    </a:lvl6pPr>
    <a:lvl7pPr marL="2743200" algn="l" defTabSz="914400" rtl="0" eaLnBrk="1" latinLnBrk="0" hangingPunct="1">
      <a:defRPr sz="5000" kern="1200">
        <a:solidFill>
          <a:srgbClr val="000000"/>
        </a:solidFill>
        <a:latin typeface="Helvetica Light" pitchFamily="1" charset="0"/>
        <a:ea typeface="MS PGothic" panose="020B0600070205080204" pitchFamily="34" charset="-128"/>
        <a:cs typeface="+mn-cs"/>
        <a:sym typeface="Helvetica Light" pitchFamily="1" charset="0"/>
      </a:defRPr>
    </a:lvl7pPr>
    <a:lvl8pPr marL="3200400" algn="l" defTabSz="914400" rtl="0" eaLnBrk="1" latinLnBrk="0" hangingPunct="1">
      <a:defRPr sz="5000" kern="1200">
        <a:solidFill>
          <a:srgbClr val="000000"/>
        </a:solidFill>
        <a:latin typeface="Helvetica Light" pitchFamily="1" charset="0"/>
        <a:ea typeface="MS PGothic" panose="020B0600070205080204" pitchFamily="34" charset="-128"/>
        <a:cs typeface="+mn-cs"/>
        <a:sym typeface="Helvetica Light" pitchFamily="1" charset="0"/>
      </a:defRPr>
    </a:lvl8pPr>
    <a:lvl9pPr marL="3657600" algn="l" defTabSz="914400" rtl="0" eaLnBrk="1" latinLnBrk="0" hangingPunct="1">
      <a:defRPr sz="5000" kern="1200">
        <a:solidFill>
          <a:srgbClr val="000000"/>
        </a:solidFill>
        <a:latin typeface="Helvetica Light" pitchFamily="1" charset="0"/>
        <a:ea typeface="MS PGothic" panose="020B0600070205080204" pitchFamily="34" charset="-128"/>
        <a:cs typeface="+mn-cs"/>
        <a:sym typeface="Helvetica Light" pitchFamily="1" charset="0"/>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ndy Horton" initials="RH"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3F8"/>
    <a:srgbClr val="F5D2C7"/>
    <a:srgbClr val="FF6D39"/>
    <a:srgbClr val="FF3300"/>
    <a:srgbClr val="FF0000"/>
    <a:srgbClr val="77AC3F"/>
    <a:srgbClr val="5F8238"/>
    <a:srgbClr val="860101"/>
    <a:srgbClr val="52585F"/>
    <a:srgbClr val="175D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56" autoAdjust="0"/>
    <p:restoredTop sz="94286" autoAdjust="0"/>
  </p:normalViewPr>
  <p:slideViewPr>
    <p:cSldViewPr>
      <p:cViewPr varScale="1">
        <p:scale>
          <a:sx n="58" d="100"/>
          <a:sy n="58" d="100"/>
        </p:scale>
        <p:origin x="288" y="312"/>
      </p:cViewPr>
      <p:guideLst>
        <p:guide orient="horz" pos="4320"/>
        <p:guide pos="7680"/>
      </p:guideLst>
    </p:cSldViewPr>
  </p:slideViewPr>
  <p:notesTextViewPr>
    <p:cViewPr>
      <p:scale>
        <a:sx n="1" d="1"/>
        <a:sy n="1" d="1"/>
      </p:scale>
      <p:origin x="0" y="0"/>
    </p:cViewPr>
  </p:notesTextViewPr>
  <p:notesViewPr>
    <p:cSldViewPr>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p>
      <p:sp>
        <p:nvSpPr>
          <p:cNvPr id="2" name="Rectangle 2"/>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Helvetica Neue" charset="0"/>
              </a:rPr>
              <a:t>Click to edit Master text styles</a:t>
            </a:r>
          </a:p>
          <a:p>
            <a:pPr lvl="1"/>
            <a:r>
              <a:rPr lang="en-US" altLang="en-US" noProof="0">
                <a:sym typeface="Helvetica Neue" charset="0"/>
              </a:rPr>
              <a:t>Second level</a:t>
            </a:r>
          </a:p>
          <a:p>
            <a:pPr lvl="2"/>
            <a:r>
              <a:rPr lang="en-US" altLang="en-US" noProof="0">
                <a:sym typeface="Helvetica Neue" charset="0"/>
              </a:rPr>
              <a:t>Third level</a:t>
            </a:r>
          </a:p>
          <a:p>
            <a:pPr lvl="3"/>
            <a:r>
              <a:rPr lang="en-US" altLang="en-US" noProof="0">
                <a:sym typeface="Helvetica Neue" charset="0"/>
              </a:rPr>
              <a:t>Fourth level</a:t>
            </a:r>
          </a:p>
          <a:p>
            <a:pPr lvl="4"/>
            <a:r>
              <a:rPr lang="en-US" altLang="en-US" noProof="0">
                <a:sym typeface="Helvetica Neue" charset="0"/>
              </a:rPr>
              <a:t>Fifth level</a:t>
            </a:r>
          </a:p>
        </p:txBody>
      </p:sp>
    </p:spTree>
    <p:extLst>
      <p:ext uri="{BB962C8B-B14F-4D97-AF65-F5344CB8AC3E}">
        <p14:creationId xmlns:p14="http://schemas.microsoft.com/office/powerpoint/2010/main" val="1085023238"/>
      </p:ext>
    </p:extLst>
  </p:cSld>
  <p:clrMap bg1="lt1" tx1="dk1" bg2="lt2" tx2="dk2" accent1="accent1" accent2="accent2" accent3="accent3" accent4="accent4" accent5="accent5" accent6="accent6" hlink="hlink" folHlink="folHlink"/>
  <p:notesStyle>
    <a:lvl1pPr algn="l" defTabSz="457200" rtl="0" eaLnBrk="0" fontAlgn="base" hangingPunct="0">
      <a:lnSpc>
        <a:spcPct val="117000"/>
      </a:lnSpc>
      <a:spcBef>
        <a:spcPct val="0"/>
      </a:spcBef>
      <a:spcAft>
        <a:spcPct val="0"/>
      </a:spcAft>
      <a:defRPr sz="2200" kern="1200">
        <a:solidFill>
          <a:srgbClr val="000000"/>
        </a:solidFill>
        <a:latin typeface="Helvetica Neue" charset="0"/>
        <a:ea typeface="MS PGothic" panose="020B0600070205080204" pitchFamily="34" charset="-128"/>
        <a:cs typeface="Helvetica Neue" charset="0"/>
        <a:sym typeface="Helvetica Neue" pitchFamily="1" charset="0"/>
      </a:defRPr>
    </a:lvl1pPr>
    <a:lvl2pPr indent="2286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pitchFamily="1" charset="0"/>
      </a:defRPr>
    </a:lvl2pPr>
    <a:lvl3pPr indent="4572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pitchFamily="1" charset="0"/>
      </a:defRPr>
    </a:lvl3pPr>
    <a:lvl4pPr indent="6858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pitchFamily="1" charset="0"/>
      </a:defRPr>
    </a:lvl4pPr>
    <a:lvl5pPr indent="9144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pitchFamily="1"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3066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6A53E2-D15A-4648-85BF-A8B79B16E8C3}" type="slidenum">
              <a:rPr lang="en-US" smtClean="0"/>
              <a:t>3</a:t>
            </a:fld>
            <a:endParaRPr lang="en-US"/>
          </a:p>
        </p:txBody>
      </p:sp>
    </p:spTree>
    <p:extLst>
      <p:ext uri="{BB962C8B-B14F-4D97-AF65-F5344CB8AC3E}">
        <p14:creationId xmlns:p14="http://schemas.microsoft.com/office/powerpoint/2010/main" val="2033479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Each node is implemented as a docker container</a:t>
            </a:r>
          </a:p>
        </p:txBody>
      </p:sp>
      <p:sp>
        <p:nvSpPr>
          <p:cNvPr id="4" name="Slide Number Placeholder 3"/>
          <p:cNvSpPr>
            <a:spLocks noGrp="1"/>
          </p:cNvSpPr>
          <p:nvPr>
            <p:ph type="sldNum" sz="quarter" idx="10"/>
          </p:nvPr>
        </p:nvSpPr>
        <p:spPr/>
        <p:txBody>
          <a:bodyPr/>
          <a:lstStyle/>
          <a:p>
            <a:fld id="{906A53E2-D15A-4648-85BF-A8B79B16E8C3}" type="slidenum">
              <a:rPr lang="en-US" smtClean="0"/>
              <a:t>8</a:t>
            </a:fld>
            <a:endParaRPr lang="en-US"/>
          </a:p>
        </p:txBody>
      </p:sp>
    </p:spTree>
    <p:extLst>
      <p:ext uri="{BB962C8B-B14F-4D97-AF65-F5344CB8AC3E}">
        <p14:creationId xmlns:p14="http://schemas.microsoft.com/office/powerpoint/2010/main" val="1502002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 no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8813F-DBCA-4AF7-95C2-DAE194DB2597}"/>
              </a:ext>
            </a:extLst>
          </p:cNvPr>
          <p:cNvSpPr>
            <a:spLocks noGrp="1"/>
          </p:cNvSpPr>
          <p:nvPr>
            <p:ph type="title"/>
          </p:nvPr>
        </p:nvSpPr>
        <p:spPr/>
        <p:txBody>
          <a:bodyPr/>
          <a:lstStyle/>
          <a:p>
            <a:r>
              <a:rPr lang="en-US"/>
              <a:t>Click to edit Master title style</a:t>
            </a:r>
          </a:p>
        </p:txBody>
      </p:sp>
      <p:sp>
        <p:nvSpPr>
          <p:cNvPr id="5" name="Content Placeholder 2">
            <a:extLst>
              <a:ext uri="{FF2B5EF4-FFF2-40B4-BE49-F238E27FC236}">
                <a16:creationId xmlns:a16="http://schemas.microsoft.com/office/drawing/2014/main" id="{30149ECE-FF85-448E-BC0E-4C6C287DDE93}"/>
              </a:ext>
            </a:extLst>
          </p:cNvPr>
          <p:cNvSpPr>
            <a:spLocks noGrp="1"/>
          </p:cNvSpPr>
          <p:nvPr>
            <p:ph idx="1" hasCustomPrompt="1"/>
          </p:nvPr>
        </p:nvSpPr>
        <p:spPr>
          <a:xfrm>
            <a:off x="1689102" y="3048000"/>
            <a:ext cx="21005800" cy="9398000"/>
          </a:xfrm>
        </p:spPr>
        <p:txBody>
          <a:bodyPr/>
          <a:lstStyle>
            <a:lvl1pPr marL="0" indent="0">
              <a:buNone/>
              <a:defRPr sz="4200" b="0" baseline="0">
                <a:solidFill>
                  <a:srgbClr val="52585F"/>
                </a:solidFill>
              </a:defRPr>
            </a:lvl1pPr>
            <a:lvl2pPr>
              <a:defRPr sz="2026">
                <a:solidFill>
                  <a:srgbClr val="52585F"/>
                </a:solidFill>
              </a:defRPr>
            </a:lvl2pPr>
            <a:lvl3pPr marL="714376" indent="0">
              <a:buNone/>
              <a:defRPr sz="1800">
                <a:solidFill>
                  <a:srgbClr val="52585F"/>
                </a:solidFill>
              </a:defRPr>
            </a:lvl3pPr>
            <a:lvl4pPr marL="1071562" indent="0">
              <a:buNone/>
              <a:defRPr sz="1800">
                <a:solidFill>
                  <a:srgbClr val="52585F"/>
                </a:solidFill>
              </a:defRPr>
            </a:lvl4pPr>
            <a:lvl5pPr marL="1428750" indent="0">
              <a:buNone/>
              <a:defRPr sz="1800">
                <a:solidFill>
                  <a:srgbClr val="52585F"/>
                </a:solidFill>
              </a:defRPr>
            </a:lvl5pPr>
          </a:lstStyle>
          <a:p>
            <a:pPr lvl="0"/>
            <a:r>
              <a:rPr lang="vi-VN"/>
              <a:t>Text content</a:t>
            </a:r>
          </a:p>
        </p:txBody>
      </p:sp>
    </p:spTree>
    <p:extLst>
      <p:ext uri="{BB962C8B-B14F-4D97-AF65-F5344CB8AC3E}">
        <p14:creationId xmlns:p14="http://schemas.microsoft.com/office/powerpoint/2010/main" val="2304416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mple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1689101" y="1203326"/>
            <a:ext cx="15379702" cy="1016000"/>
          </a:xfrm>
        </p:spPr>
        <p:txBody>
          <a:bodyPr/>
          <a:lstStyle/>
          <a:p>
            <a:r>
              <a:rPr lang="vi-VN"/>
              <a:t>Click to edit Master title style</a:t>
            </a:r>
            <a:endParaRPr lang="en-US"/>
          </a:p>
        </p:txBody>
      </p:sp>
      <p:sp>
        <p:nvSpPr>
          <p:cNvPr id="3" name="Content Placeholder 2"/>
          <p:cNvSpPr>
            <a:spLocks noGrp="1"/>
          </p:cNvSpPr>
          <p:nvPr>
            <p:ph idx="1" hasCustomPrompt="1"/>
          </p:nvPr>
        </p:nvSpPr>
        <p:spPr>
          <a:xfrm>
            <a:off x="1689102" y="4648200"/>
            <a:ext cx="21005800" cy="7797800"/>
          </a:xfrm>
        </p:spPr>
        <p:txBody>
          <a:bodyPr/>
          <a:lstStyle>
            <a:lvl1pPr marL="0" indent="0">
              <a:buNone/>
              <a:defRPr sz="4200" b="0" baseline="0">
                <a:solidFill>
                  <a:srgbClr val="52585F"/>
                </a:solidFill>
              </a:defRPr>
            </a:lvl1pPr>
            <a:lvl2pPr>
              <a:defRPr sz="2026">
                <a:solidFill>
                  <a:srgbClr val="52585F"/>
                </a:solidFill>
              </a:defRPr>
            </a:lvl2pPr>
            <a:lvl3pPr marL="714376" indent="0">
              <a:buNone/>
              <a:defRPr sz="1800">
                <a:solidFill>
                  <a:srgbClr val="52585F"/>
                </a:solidFill>
              </a:defRPr>
            </a:lvl3pPr>
            <a:lvl4pPr marL="1071562" indent="0">
              <a:buNone/>
              <a:defRPr sz="1800">
                <a:solidFill>
                  <a:srgbClr val="52585F"/>
                </a:solidFill>
              </a:defRPr>
            </a:lvl4pPr>
            <a:lvl5pPr marL="1428750" indent="0">
              <a:buNone/>
              <a:defRPr sz="1800">
                <a:solidFill>
                  <a:srgbClr val="52585F"/>
                </a:solidFill>
              </a:defRPr>
            </a:lvl5pPr>
          </a:lstStyle>
          <a:p>
            <a:pPr lvl="0"/>
            <a:r>
              <a:rPr lang="vi-VN"/>
              <a:t>Text content</a:t>
            </a:r>
          </a:p>
        </p:txBody>
      </p:sp>
      <p:sp>
        <p:nvSpPr>
          <p:cNvPr id="11" name="Text Placeholder 10"/>
          <p:cNvSpPr>
            <a:spLocks noGrp="1"/>
          </p:cNvSpPr>
          <p:nvPr>
            <p:ph type="body" sz="quarter" idx="11" hasCustomPrompt="1"/>
          </p:nvPr>
        </p:nvSpPr>
        <p:spPr>
          <a:xfrm>
            <a:off x="1689102" y="3238500"/>
            <a:ext cx="21005800" cy="1028700"/>
          </a:xfrm>
        </p:spPr>
        <p:txBody>
          <a:bodyPr/>
          <a:lstStyle>
            <a:lvl1pPr marL="0" indent="0">
              <a:buNone/>
              <a:defRPr baseline="0"/>
            </a:lvl1pPr>
          </a:lstStyle>
          <a:p>
            <a:pPr lvl="0"/>
            <a:r>
              <a:rPr lang="en-US"/>
              <a:t>Paragraph title</a:t>
            </a:r>
          </a:p>
        </p:txBody>
      </p:sp>
    </p:spTree>
    <p:extLst>
      <p:ext uri="{BB962C8B-B14F-4D97-AF65-F5344CB8AC3E}">
        <p14:creationId xmlns:p14="http://schemas.microsoft.com/office/powerpoint/2010/main" val="3449222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mple list">
    <p:spTree>
      <p:nvGrpSpPr>
        <p:cNvPr id="1" name=""/>
        <p:cNvGrpSpPr/>
        <p:nvPr/>
      </p:nvGrpSpPr>
      <p:grpSpPr>
        <a:xfrm>
          <a:off x="0" y="0"/>
          <a:ext cx="0" cy="0"/>
          <a:chOff x="0" y="0"/>
          <a:chExt cx="0" cy="0"/>
        </a:xfrm>
      </p:grpSpPr>
      <p:sp>
        <p:nvSpPr>
          <p:cNvPr id="4" name="Text Placeholder 10"/>
          <p:cNvSpPr>
            <a:spLocks noGrp="1"/>
          </p:cNvSpPr>
          <p:nvPr>
            <p:ph type="body" sz="quarter" idx="11" hasCustomPrompt="1"/>
          </p:nvPr>
        </p:nvSpPr>
        <p:spPr>
          <a:xfrm>
            <a:off x="1689105" y="3238500"/>
            <a:ext cx="20781962" cy="8496300"/>
          </a:xfrm>
        </p:spPr>
        <p:txBody>
          <a:bodyPr/>
          <a:lstStyle>
            <a:lvl1pPr marL="685800" marR="0" indent="-685800" algn="l" defTabSz="464344" rtl="0" eaLnBrk="0" fontAlgn="base" latinLnBrk="0" hangingPunct="0">
              <a:lnSpc>
                <a:spcPct val="150000"/>
              </a:lnSpc>
              <a:spcBef>
                <a:spcPts val="0"/>
              </a:spcBef>
              <a:spcAft>
                <a:spcPct val="0"/>
              </a:spcAft>
              <a:buClrTx/>
              <a:buSzPct val="75000"/>
              <a:buFont typeface="Arial" panose="020B0604020202020204" pitchFamily="34" charset="0"/>
              <a:buChar char="•"/>
              <a:tabLst/>
              <a:defRPr sz="4200" b="0" baseline="0">
                <a:solidFill>
                  <a:srgbClr val="52585F"/>
                </a:solidFill>
              </a:defRPr>
            </a:lvl1pPr>
            <a:lvl2pPr marL="1042988" marR="0" indent="-685800" algn="l" defTabSz="464344" rtl="0" eaLnBrk="0" fontAlgn="base" latinLnBrk="0" hangingPunct="0">
              <a:lnSpc>
                <a:spcPct val="150000"/>
              </a:lnSpc>
              <a:spcBef>
                <a:spcPts val="338"/>
              </a:spcBef>
              <a:spcAft>
                <a:spcPct val="0"/>
              </a:spcAft>
              <a:buClrTx/>
              <a:buSzPct val="75000"/>
              <a:buFont typeface="Arial" panose="020B0604020202020204" pitchFamily="34" charset="0"/>
              <a:buChar char="•"/>
              <a:tabLst/>
              <a:defRPr sz="4200" b="0">
                <a:solidFill>
                  <a:srgbClr val="52585F"/>
                </a:solidFill>
              </a:defRPr>
            </a:lvl2pPr>
            <a:lvl3pPr marL="1400174" indent="-685800">
              <a:lnSpc>
                <a:spcPct val="150000"/>
              </a:lnSpc>
              <a:buFont typeface="Arial" panose="020B0604020202020204" pitchFamily="34" charset="0"/>
              <a:buChar char="•"/>
              <a:defRPr sz="4200"/>
            </a:lvl3pPr>
          </a:lstStyle>
          <a:p>
            <a:pPr lvl="0"/>
            <a:r>
              <a:rPr lang="en-US"/>
              <a:t>List item one</a:t>
            </a:r>
          </a:p>
          <a:p>
            <a:pPr lvl="0"/>
            <a:r>
              <a:rPr lang="en-US"/>
              <a:t>List item two</a:t>
            </a:r>
          </a:p>
          <a:p>
            <a:pPr lvl="1"/>
            <a:r>
              <a:rPr lang="en-US"/>
              <a:t>Sub item one </a:t>
            </a:r>
          </a:p>
          <a:p>
            <a:pPr lvl="1"/>
            <a:r>
              <a:rPr lang="en-US"/>
              <a:t>Sub item two</a:t>
            </a:r>
          </a:p>
          <a:p>
            <a:pPr lvl="2"/>
            <a:r>
              <a:rPr lang="en-US"/>
              <a:t>Sub item three</a:t>
            </a:r>
          </a:p>
          <a:p>
            <a:pPr lvl="2"/>
            <a:r>
              <a:rPr lang="en-US"/>
              <a:t>Sub item four</a:t>
            </a:r>
          </a:p>
        </p:txBody>
      </p:sp>
      <p:sp>
        <p:nvSpPr>
          <p:cNvPr id="9" name="Title 1"/>
          <p:cNvSpPr>
            <a:spLocks noGrp="1"/>
          </p:cNvSpPr>
          <p:nvPr>
            <p:ph type="title"/>
          </p:nvPr>
        </p:nvSpPr>
        <p:spPr>
          <a:xfrm>
            <a:off x="1689105" y="1203326"/>
            <a:ext cx="17894302" cy="1016000"/>
          </a:xfrm>
        </p:spPr>
        <p:txBody>
          <a:bodyPr/>
          <a:lstStyle/>
          <a:p>
            <a:r>
              <a:rPr lang="en-US"/>
              <a:t>Click to edit Master title style</a:t>
            </a:r>
          </a:p>
        </p:txBody>
      </p:sp>
    </p:spTree>
    <p:extLst>
      <p:ext uri="{BB962C8B-B14F-4D97-AF65-F5344CB8AC3E}">
        <p14:creationId xmlns:p14="http://schemas.microsoft.com/office/powerpoint/2010/main" val="3973865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10"/>
          <p:cNvSpPr>
            <a:spLocks noGrp="1"/>
          </p:cNvSpPr>
          <p:nvPr>
            <p:ph type="body" sz="quarter" idx="11" hasCustomPrompt="1"/>
          </p:nvPr>
        </p:nvSpPr>
        <p:spPr>
          <a:xfrm>
            <a:off x="1689103" y="3238500"/>
            <a:ext cx="10274302" cy="1028700"/>
          </a:xfrm>
        </p:spPr>
        <p:txBody>
          <a:bodyPr/>
          <a:lstStyle>
            <a:lvl1pPr marL="0" indent="0">
              <a:buNone/>
              <a:defRPr baseline="0"/>
            </a:lvl1pPr>
          </a:lstStyle>
          <a:p>
            <a:pPr lvl="0"/>
            <a:r>
              <a:rPr lang="en-US"/>
              <a:t>Paragraph title</a:t>
            </a:r>
          </a:p>
        </p:txBody>
      </p:sp>
      <p:sp>
        <p:nvSpPr>
          <p:cNvPr id="7" name="Picture Placeholder 6"/>
          <p:cNvSpPr>
            <a:spLocks noGrp="1"/>
          </p:cNvSpPr>
          <p:nvPr>
            <p:ph type="pic" sz="quarter" idx="12"/>
          </p:nvPr>
        </p:nvSpPr>
        <p:spPr>
          <a:xfrm>
            <a:off x="12649204" y="3238500"/>
            <a:ext cx="9821864" cy="9207500"/>
          </a:xfrm>
        </p:spPr>
        <p:txBody>
          <a:bodyPr/>
          <a:lstStyle/>
          <a:p>
            <a:endParaRPr lang="en-US"/>
          </a:p>
        </p:txBody>
      </p:sp>
      <p:sp>
        <p:nvSpPr>
          <p:cNvPr id="8" name="Text Placeholder 10"/>
          <p:cNvSpPr>
            <a:spLocks noGrp="1"/>
          </p:cNvSpPr>
          <p:nvPr>
            <p:ph type="body" sz="quarter" idx="13" hasCustomPrompt="1"/>
          </p:nvPr>
        </p:nvSpPr>
        <p:spPr>
          <a:xfrm>
            <a:off x="1689103" y="4681339"/>
            <a:ext cx="10274302" cy="7764670"/>
          </a:xfrm>
        </p:spPr>
        <p:txBody>
          <a:bodyPr/>
          <a:lstStyle>
            <a:lvl1pPr marL="0" indent="0">
              <a:buNone/>
              <a:defRPr sz="2250" b="0" baseline="0"/>
            </a:lvl1pPr>
          </a:lstStyle>
          <a:p>
            <a:pPr lvl="0"/>
            <a:r>
              <a:rPr lang="en-US"/>
              <a:t>Content</a:t>
            </a:r>
          </a:p>
        </p:txBody>
      </p:sp>
    </p:spTree>
    <p:extLst>
      <p:ext uri="{BB962C8B-B14F-4D97-AF65-F5344CB8AC3E}">
        <p14:creationId xmlns:p14="http://schemas.microsoft.com/office/powerpoint/2010/main" val="540996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
    <p:spTree>
      <p:nvGrpSpPr>
        <p:cNvPr id="1" name=""/>
        <p:cNvGrpSpPr/>
        <p:nvPr/>
      </p:nvGrpSpPr>
      <p:grpSpPr>
        <a:xfrm>
          <a:off x="0" y="0"/>
          <a:ext cx="0" cy="0"/>
          <a:chOff x="0" y="0"/>
          <a:chExt cx="0" cy="0"/>
        </a:xfrm>
      </p:grpSpPr>
      <p:sp>
        <p:nvSpPr>
          <p:cNvPr id="2" name="Title 1"/>
          <p:cNvSpPr>
            <a:spLocks noGrp="1"/>
          </p:cNvSpPr>
          <p:nvPr>
            <p:ph type="title"/>
          </p:nvPr>
        </p:nvSpPr>
        <p:spPr>
          <a:xfrm>
            <a:off x="1689105" y="1203326"/>
            <a:ext cx="17894302" cy="1016000"/>
          </a:xfrm>
        </p:spPr>
        <p:txBody>
          <a:bodyPr/>
          <a:lstStyle/>
          <a:p>
            <a:r>
              <a:rPr lang="en-US"/>
              <a:t>Click to edit Master title style</a:t>
            </a:r>
          </a:p>
        </p:txBody>
      </p:sp>
      <p:sp>
        <p:nvSpPr>
          <p:cNvPr id="9" name="Text Placeholder 10"/>
          <p:cNvSpPr>
            <a:spLocks noGrp="1"/>
          </p:cNvSpPr>
          <p:nvPr>
            <p:ph type="body" sz="quarter" idx="11" hasCustomPrompt="1"/>
          </p:nvPr>
        </p:nvSpPr>
        <p:spPr>
          <a:xfrm>
            <a:off x="1689099" y="3238500"/>
            <a:ext cx="9740902" cy="1104900"/>
          </a:xfrm>
        </p:spPr>
        <p:txBody>
          <a:bodyPr/>
          <a:lstStyle>
            <a:lvl1pPr marL="0" indent="0">
              <a:buNone/>
              <a:defRPr baseline="0"/>
            </a:lvl1pPr>
          </a:lstStyle>
          <a:p>
            <a:pPr lvl="0"/>
            <a:r>
              <a:rPr lang="en-US"/>
              <a:t>Paragraph title</a:t>
            </a:r>
          </a:p>
        </p:txBody>
      </p:sp>
      <p:sp>
        <p:nvSpPr>
          <p:cNvPr id="11" name="Text Placeholder 10"/>
          <p:cNvSpPr>
            <a:spLocks noGrp="1"/>
          </p:cNvSpPr>
          <p:nvPr>
            <p:ph type="body" sz="quarter" idx="12" hasCustomPrompt="1"/>
          </p:nvPr>
        </p:nvSpPr>
        <p:spPr>
          <a:xfrm>
            <a:off x="12192005" y="3238500"/>
            <a:ext cx="10279062" cy="1104900"/>
          </a:xfrm>
        </p:spPr>
        <p:txBody>
          <a:bodyPr/>
          <a:lstStyle>
            <a:lvl1pPr marL="0" indent="0">
              <a:buNone/>
              <a:defRPr baseline="0"/>
            </a:lvl1pPr>
          </a:lstStyle>
          <a:p>
            <a:pPr lvl="0"/>
            <a:r>
              <a:rPr lang="en-US"/>
              <a:t>Paragraph title</a:t>
            </a:r>
          </a:p>
        </p:txBody>
      </p:sp>
      <p:sp>
        <p:nvSpPr>
          <p:cNvPr id="13" name="Text Placeholder 10"/>
          <p:cNvSpPr>
            <a:spLocks noGrp="1"/>
          </p:cNvSpPr>
          <p:nvPr>
            <p:ph type="body" sz="quarter" idx="13" hasCustomPrompt="1"/>
          </p:nvPr>
        </p:nvSpPr>
        <p:spPr>
          <a:xfrm>
            <a:off x="1689099" y="4648200"/>
            <a:ext cx="9740902" cy="7543800"/>
          </a:xfrm>
        </p:spPr>
        <p:txBody>
          <a:bodyPr/>
          <a:lstStyle>
            <a:lvl1pPr marL="0" indent="0">
              <a:buNone/>
              <a:defRPr sz="2250" b="0" baseline="0"/>
            </a:lvl1pPr>
          </a:lstStyle>
          <a:p>
            <a:pPr lvl="0"/>
            <a:r>
              <a:rPr lang="en-US"/>
              <a:t>Paragraph title</a:t>
            </a:r>
          </a:p>
        </p:txBody>
      </p:sp>
      <p:sp>
        <p:nvSpPr>
          <p:cNvPr id="14" name="Text Placeholder 10"/>
          <p:cNvSpPr>
            <a:spLocks noGrp="1"/>
          </p:cNvSpPr>
          <p:nvPr>
            <p:ph type="body" sz="quarter" idx="14" hasCustomPrompt="1"/>
          </p:nvPr>
        </p:nvSpPr>
        <p:spPr>
          <a:xfrm>
            <a:off x="12192005" y="4648200"/>
            <a:ext cx="10279062" cy="7543800"/>
          </a:xfrm>
        </p:spPr>
        <p:txBody>
          <a:bodyPr/>
          <a:lstStyle>
            <a:lvl1pPr marL="0" indent="0">
              <a:buNone/>
              <a:defRPr sz="2250" b="0" baseline="0"/>
            </a:lvl1pPr>
          </a:lstStyle>
          <a:p>
            <a:pPr lvl="0"/>
            <a:r>
              <a:rPr lang="en-US"/>
              <a:t>Paragraph title</a:t>
            </a:r>
          </a:p>
        </p:txBody>
      </p:sp>
    </p:spTree>
    <p:extLst>
      <p:ext uri="{BB962C8B-B14F-4D97-AF65-F5344CB8AC3E}">
        <p14:creationId xmlns:p14="http://schemas.microsoft.com/office/powerpoint/2010/main" val="48051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Picture Placeholder 8"/>
          <p:cNvSpPr>
            <a:spLocks noGrp="1"/>
          </p:cNvSpPr>
          <p:nvPr>
            <p:ph type="pic" sz="quarter" idx="14"/>
          </p:nvPr>
        </p:nvSpPr>
        <p:spPr>
          <a:xfrm>
            <a:off x="1689099" y="3238500"/>
            <a:ext cx="9740902" cy="4152900"/>
          </a:xfrm>
        </p:spPr>
        <p:txBody>
          <a:bodyPr/>
          <a:lstStyle/>
          <a:p>
            <a:endParaRPr lang="en-US"/>
          </a:p>
        </p:txBody>
      </p:sp>
      <p:sp>
        <p:nvSpPr>
          <p:cNvPr id="11" name="Picture Placeholder 8"/>
          <p:cNvSpPr>
            <a:spLocks noGrp="1"/>
          </p:cNvSpPr>
          <p:nvPr>
            <p:ph type="pic" sz="quarter" idx="15"/>
          </p:nvPr>
        </p:nvSpPr>
        <p:spPr>
          <a:xfrm>
            <a:off x="12208571" y="3238500"/>
            <a:ext cx="9740902" cy="4152900"/>
          </a:xfrm>
        </p:spPr>
        <p:txBody>
          <a:bodyPr/>
          <a:lstStyle/>
          <a:p>
            <a:endParaRPr lang="en-US"/>
          </a:p>
        </p:txBody>
      </p:sp>
      <p:sp>
        <p:nvSpPr>
          <p:cNvPr id="12" name="Text Placeholder 10"/>
          <p:cNvSpPr>
            <a:spLocks noGrp="1"/>
          </p:cNvSpPr>
          <p:nvPr>
            <p:ph type="body" sz="quarter" idx="13" hasCustomPrompt="1"/>
          </p:nvPr>
        </p:nvSpPr>
        <p:spPr>
          <a:xfrm>
            <a:off x="1689099" y="7924800"/>
            <a:ext cx="9740902" cy="4267200"/>
          </a:xfrm>
        </p:spPr>
        <p:txBody>
          <a:bodyPr/>
          <a:lstStyle>
            <a:lvl1pPr marL="0" indent="0">
              <a:buNone/>
              <a:defRPr sz="2250" b="0" baseline="0"/>
            </a:lvl1pPr>
          </a:lstStyle>
          <a:p>
            <a:pPr lvl="0"/>
            <a:r>
              <a:rPr lang="en-US"/>
              <a:t>Paragraph title</a:t>
            </a:r>
          </a:p>
        </p:txBody>
      </p:sp>
      <p:sp>
        <p:nvSpPr>
          <p:cNvPr id="13" name="Text Placeholder 10"/>
          <p:cNvSpPr>
            <a:spLocks noGrp="1"/>
          </p:cNvSpPr>
          <p:nvPr>
            <p:ph type="body" sz="quarter" idx="16" hasCustomPrompt="1"/>
          </p:nvPr>
        </p:nvSpPr>
        <p:spPr>
          <a:xfrm>
            <a:off x="12192004" y="7924800"/>
            <a:ext cx="9719256" cy="4267200"/>
          </a:xfrm>
        </p:spPr>
        <p:txBody>
          <a:bodyPr/>
          <a:lstStyle>
            <a:lvl1pPr marL="0" indent="0">
              <a:buNone/>
              <a:defRPr sz="2250" b="0" baseline="0"/>
            </a:lvl1pPr>
          </a:lstStyle>
          <a:p>
            <a:pPr lvl="0"/>
            <a:r>
              <a:rPr lang="en-US"/>
              <a:t>Paragraph title</a:t>
            </a:r>
          </a:p>
        </p:txBody>
      </p:sp>
    </p:spTree>
    <p:extLst>
      <p:ext uri="{BB962C8B-B14F-4D97-AF65-F5344CB8AC3E}">
        <p14:creationId xmlns:p14="http://schemas.microsoft.com/office/powerpoint/2010/main" val="333492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10"/>
          <p:cNvSpPr>
            <a:spLocks noGrp="1"/>
          </p:cNvSpPr>
          <p:nvPr>
            <p:ph type="body" sz="quarter" idx="11" hasCustomPrompt="1"/>
          </p:nvPr>
        </p:nvSpPr>
        <p:spPr>
          <a:xfrm>
            <a:off x="1689102" y="3238500"/>
            <a:ext cx="6567792" cy="1104900"/>
          </a:xfrm>
        </p:spPr>
        <p:txBody>
          <a:bodyPr/>
          <a:lstStyle>
            <a:lvl1pPr marL="0" indent="0">
              <a:buNone/>
              <a:defRPr sz="2250" baseline="0"/>
            </a:lvl1pPr>
          </a:lstStyle>
          <a:p>
            <a:pPr lvl="0"/>
            <a:r>
              <a:rPr lang="en-US"/>
              <a:t>Paragraph title</a:t>
            </a:r>
          </a:p>
        </p:txBody>
      </p:sp>
      <p:sp>
        <p:nvSpPr>
          <p:cNvPr id="6" name="Text Placeholder 10"/>
          <p:cNvSpPr>
            <a:spLocks noGrp="1"/>
          </p:cNvSpPr>
          <p:nvPr>
            <p:ph type="body" sz="quarter" idx="12" hasCustomPrompt="1"/>
          </p:nvPr>
        </p:nvSpPr>
        <p:spPr>
          <a:xfrm>
            <a:off x="9002757" y="3238500"/>
            <a:ext cx="6468870" cy="1104900"/>
          </a:xfrm>
        </p:spPr>
        <p:txBody>
          <a:bodyPr/>
          <a:lstStyle>
            <a:lvl1pPr marL="0" indent="0">
              <a:buNone/>
              <a:defRPr sz="2250" baseline="0"/>
            </a:lvl1pPr>
          </a:lstStyle>
          <a:p>
            <a:pPr lvl="0"/>
            <a:r>
              <a:rPr lang="en-US"/>
              <a:t>Paragraph title</a:t>
            </a:r>
          </a:p>
        </p:txBody>
      </p:sp>
      <p:sp>
        <p:nvSpPr>
          <p:cNvPr id="9" name="Text Placeholder 10"/>
          <p:cNvSpPr>
            <a:spLocks noGrp="1"/>
          </p:cNvSpPr>
          <p:nvPr>
            <p:ph type="body" sz="quarter" idx="15" hasCustomPrompt="1"/>
          </p:nvPr>
        </p:nvSpPr>
        <p:spPr>
          <a:xfrm>
            <a:off x="16139781" y="3238500"/>
            <a:ext cx="6468870" cy="1104900"/>
          </a:xfrm>
        </p:spPr>
        <p:txBody>
          <a:bodyPr/>
          <a:lstStyle>
            <a:lvl1pPr marL="0" indent="0">
              <a:buNone/>
              <a:defRPr sz="2250" baseline="0"/>
            </a:lvl1pPr>
          </a:lstStyle>
          <a:p>
            <a:pPr lvl="0"/>
            <a:r>
              <a:rPr lang="en-US"/>
              <a:t>Paragraph title</a:t>
            </a:r>
          </a:p>
        </p:txBody>
      </p:sp>
      <p:sp>
        <p:nvSpPr>
          <p:cNvPr id="10" name="Text Placeholder 10"/>
          <p:cNvSpPr>
            <a:spLocks noGrp="1"/>
          </p:cNvSpPr>
          <p:nvPr>
            <p:ph type="body" sz="quarter" idx="16" hasCustomPrompt="1"/>
          </p:nvPr>
        </p:nvSpPr>
        <p:spPr>
          <a:xfrm>
            <a:off x="1689102" y="4674704"/>
            <a:ext cx="6561168" cy="6907696"/>
          </a:xfrm>
        </p:spPr>
        <p:txBody>
          <a:bodyPr/>
          <a:lstStyle>
            <a:lvl1pPr marL="0" indent="0">
              <a:buNone/>
              <a:defRPr sz="2026" b="0" baseline="0"/>
            </a:lvl1pPr>
          </a:lstStyle>
          <a:p>
            <a:pPr lvl="0"/>
            <a:r>
              <a:rPr lang="en-US"/>
              <a:t>Paragraph title</a:t>
            </a:r>
          </a:p>
        </p:txBody>
      </p:sp>
      <p:sp>
        <p:nvSpPr>
          <p:cNvPr id="11" name="Text Placeholder 10"/>
          <p:cNvSpPr>
            <a:spLocks noGrp="1"/>
          </p:cNvSpPr>
          <p:nvPr>
            <p:ph type="body" sz="quarter" idx="17" hasCustomPrompt="1"/>
          </p:nvPr>
        </p:nvSpPr>
        <p:spPr>
          <a:xfrm>
            <a:off x="9016006" y="4674704"/>
            <a:ext cx="6561168" cy="6907696"/>
          </a:xfrm>
        </p:spPr>
        <p:txBody>
          <a:bodyPr/>
          <a:lstStyle>
            <a:lvl1pPr marL="0" indent="0">
              <a:buNone/>
              <a:defRPr sz="2026" b="0" baseline="0"/>
            </a:lvl1pPr>
          </a:lstStyle>
          <a:p>
            <a:pPr lvl="0"/>
            <a:r>
              <a:rPr lang="en-US"/>
              <a:t>Paragraph title</a:t>
            </a:r>
          </a:p>
        </p:txBody>
      </p:sp>
      <p:sp>
        <p:nvSpPr>
          <p:cNvPr id="12" name="Text Placeholder 10"/>
          <p:cNvSpPr>
            <a:spLocks noGrp="1"/>
          </p:cNvSpPr>
          <p:nvPr>
            <p:ph type="body" sz="quarter" idx="18" hasCustomPrompt="1"/>
          </p:nvPr>
        </p:nvSpPr>
        <p:spPr>
          <a:xfrm>
            <a:off x="16139778" y="4674704"/>
            <a:ext cx="6561168" cy="6907696"/>
          </a:xfrm>
        </p:spPr>
        <p:txBody>
          <a:bodyPr/>
          <a:lstStyle>
            <a:lvl1pPr marL="0" indent="0">
              <a:buNone/>
              <a:defRPr sz="2026" b="0" baseline="0"/>
            </a:lvl1pPr>
          </a:lstStyle>
          <a:p>
            <a:pPr lvl="0"/>
            <a:r>
              <a:rPr lang="en-US"/>
              <a:t>Paragraph title</a:t>
            </a:r>
          </a:p>
        </p:txBody>
      </p:sp>
      <p:sp>
        <p:nvSpPr>
          <p:cNvPr id="14" name="Slide Number Placeholder 13"/>
          <p:cNvSpPr>
            <a:spLocks noGrp="1"/>
          </p:cNvSpPr>
          <p:nvPr>
            <p:ph type="sldNum" sz="quarter" idx="19"/>
          </p:nvPr>
        </p:nvSpPr>
        <p:spPr>
          <a:xfrm>
            <a:off x="22471062" y="1347788"/>
            <a:ext cx="725488" cy="727076"/>
          </a:xfrm>
          <a:prstGeom prst="rect">
            <a:avLst/>
          </a:prstGeom>
        </p:spPr>
        <p:txBody>
          <a:bodyPr/>
          <a:lstStyle/>
          <a:p>
            <a:pPr defTabSz="464344"/>
            <a:fld id="{1A909000-79AC-CB4B-8E98-212F095C8027}" type="slidenum">
              <a:rPr lang="en-US" sz="4800" smtClean="0">
                <a:solidFill>
                  <a:srgbClr val="FFFFFF"/>
                </a:solidFill>
                <a:latin typeface="Helvetica Light"/>
                <a:cs typeface="Arial" charset="0"/>
              </a:rPr>
              <a:pPr defTabSz="464344"/>
              <a:t>‹#›</a:t>
            </a:fld>
            <a:endParaRPr lang="en-US" sz="4800">
              <a:solidFill>
                <a:srgbClr val="FFFFFF"/>
              </a:solidFill>
              <a:latin typeface="Helvetica Light"/>
              <a:cs typeface="Arial" charset="0"/>
            </a:endParaRPr>
          </a:p>
        </p:txBody>
      </p:sp>
    </p:spTree>
    <p:extLst>
      <p:ext uri="{BB962C8B-B14F-4D97-AF65-F5344CB8AC3E}">
        <p14:creationId xmlns:p14="http://schemas.microsoft.com/office/powerpoint/2010/main" val="149999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gram with background">
    <p:spTree>
      <p:nvGrpSpPr>
        <p:cNvPr id="1" name=""/>
        <p:cNvGrpSpPr/>
        <p:nvPr/>
      </p:nvGrpSpPr>
      <p:grpSpPr>
        <a:xfrm>
          <a:off x="0" y="0"/>
          <a:ext cx="0" cy="0"/>
          <a:chOff x="0" y="0"/>
          <a:chExt cx="0" cy="0"/>
        </a:xfrm>
      </p:grpSpPr>
      <p:pic>
        <p:nvPicPr>
          <p:cNvPr id="6" name="Picture 5" descr="pasted-image.pdf"/>
          <p:cNvPicPr>
            <a:picLocks noChangeAspect="1"/>
          </p:cNvPicPr>
          <p:nvPr userDrawn="1"/>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0678498"/>
            <a:ext cx="24384000" cy="302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AutoShape 2"/>
          <p:cNvSpPr>
            <a:spLocks/>
          </p:cNvSpPr>
          <p:nvPr userDrawn="1"/>
        </p:nvSpPr>
        <p:spPr bwMode="auto">
          <a:xfrm>
            <a:off x="1775979" y="3276600"/>
            <a:ext cx="20772438" cy="9299748"/>
          </a:xfrm>
          <a:prstGeom prst="roundRect">
            <a:avLst>
              <a:gd name="adj" fmla="val 5486"/>
            </a:avLst>
          </a:prstGeom>
          <a:solidFill>
            <a:srgbClr val="FFFFFF"/>
          </a:solidFill>
          <a:ln>
            <a:noFill/>
          </a:ln>
          <a:effectLst>
            <a:outerShdw blurRad="304800" dist="25400" dir="5400000" algn="ctr" rotWithShape="0">
              <a:srgbClr val="808080">
                <a:alpha val="15999"/>
              </a:srgbClr>
            </a:outerShdw>
          </a:effectLst>
          <a:extLst>
            <a:ext uri="{91240B29-F687-4f45-9708-019B960494DF}">
              <a14:hiddenLine xmlns:a14="http://schemas.microsoft.com/office/drawing/2010/main" xmlns="" w="12700">
                <a:solidFill>
                  <a:srgbClr val="000000"/>
                </a:solidFill>
                <a:miter lim="400000"/>
                <a:headEnd/>
                <a:tailEnd/>
              </a14:hiddenLine>
            </a:ext>
          </a:extLst>
        </p:spPr>
        <p:txBody>
          <a:bodyPr lIns="28576" tIns="28576" rIns="28576" bIns="28576" anchor="ctr"/>
          <a:lstStyle/>
          <a:p>
            <a:pPr marL="0" marR="0" lvl="0" indent="0" algn="ctr" defTabSz="464344"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Helvetica Light" charset="0"/>
                <a:ea typeface="Helvetica Light" charset="0"/>
                <a:cs typeface="Arial" charset="0"/>
                <a:sym typeface="Helvetica Light" charset="0"/>
              </a:rPr>
              <a:t>v</a:t>
            </a:r>
          </a:p>
        </p:txBody>
      </p:sp>
      <p:sp>
        <p:nvSpPr>
          <p:cNvPr id="13" name="Content Placeholder 12"/>
          <p:cNvSpPr>
            <a:spLocks noGrp="1"/>
          </p:cNvSpPr>
          <p:nvPr>
            <p:ph sz="quarter" idx="11"/>
          </p:nvPr>
        </p:nvSpPr>
        <p:spPr>
          <a:xfrm>
            <a:off x="2286007" y="3733800"/>
            <a:ext cx="19624674" cy="815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p:cNvSpPr>
            <a:spLocks noGrp="1"/>
          </p:cNvSpPr>
          <p:nvPr>
            <p:ph type="sldNum" sz="quarter" idx="12"/>
          </p:nvPr>
        </p:nvSpPr>
        <p:spPr>
          <a:xfrm>
            <a:off x="22471062" y="1347788"/>
            <a:ext cx="725488" cy="727076"/>
          </a:xfrm>
          <a:prstGeom prst="rect">
            <a:avLst/>
          </a:prstGeom>
        </p:spPr>
        <p:txBody>
          <a:bodyPr/>
          <a:lstStyle/>
          <a:p>
            <a:pPr defTabSz="464344"/>
            <a:fld id="{1A909000-79AC-CB4B-8E98-212F095C8027}" type="slidenum">
              <a:rPr lang="en-US" sz="4800" smtClean="0">
                <a:solidFill>
                  <a:srgbClr val="FFFFFF"/>
                </a:solidFill>
                <a:latin typeface="Helvetica Light"/>
                <a:cs typeface="Arial" charset="0"/>
              </a:rPr>
              <a:pPr defTabSz="464344"/>
              <a:t>‹#›</a:t>
            </a:fld>
            <a:endParaRPr lang="en-US" sz="4800">
              <a:solidFill>
                <a:srgbClr val="FFFFFF"/>
              </a:solidFill>
              <a:latin typeface="Helvetica Light"/>
              <a:cs typeface="Arial" charset="0"/>
            </a:endParaRPr>
          </a:p>
        </p:txBody>
      </p:sp>
      <p:sp>
        <p:nvSpPr>
          <p:cNvPr id="15" name="Title 1"/>
          <p:cNvSpPr>
            <a:spLocks noGrp="1"/>
          </p:cNvSpPr>
          <p:nvPr>
            <p:ph type="title"/>
          </p:nvPr>
        </p:nvSpPr>
        <p:spPr>
          <a:xfrm>
            <a:off x="1689101" y="1203326"/>
            <a:ext cx="17970502" cy="1016000"/>
          </a:xfrm>
        </p:spPr>
        <p:txBody>
          <a:bodyPr/>
          <a:lstStyle/>
          <a:p>
            <a:r>
              <a:rPr lang="en-US"/>
              <a:t>Click to edit Master title style</a:t>
            </a:r>
          </a:p>
        </p:txBody>
      </p:sp>
    </p:spTree>
    <p:extLst>
      <p:ext uri="{BB962C8B-B14F-4D97-AF65-F5344CB8AC3E}">
        <p14:creationId xmlns:p14="http://schemas.microsoft.com/office/powerpoint/2010/main" val="3134957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s list">
    <p:spTree>
      <p:nvGrpSpPr>
        <p:cNvPr id="1" name=""/>
        <p:cNvGrpSpPr/>
        <p:nvPr/>
      </p:nvGrpSpPr>
      <p:grpSpPr>
        <a:xfrm>
          <a:off x="0" y="0"/>
          <a:ext cx="0" cy="0"/>
          <a:chOff x="0" y="0"/>
          <a:chExt cx="0" cy="0"/>
        </a:xfrm>
      </p:grpSpPr>
      <p:sp>
        <p:nvSpPr>
          <p:cNvPr id="6" name="Oval 12"/>
          <p:cNvSpPr>
            <a:spLocks/>
          </p:cNvSpPr>
          <p:nvPr userDrawn="1"/>
        </p:nvSpPr>
        <p:spPr bwMode="auto">
          <a:xfrm>
            <a:off x="22471064" y="1347788"/>
            <a:ext cx="725488" cy="727076"/>
          </a:xfrm>
          <a:prstGeom prst="ellipse">
            <a:avLst/>
          </a:prstGeom>
          <a:solidFill>
            <a:srgbClr val="70BF41"/>
          </a:solidFill>
          <a:ln>
            <a:noFill/>
          </a:ln>
          <a:extLst>
            <a:ext uri="{91240B29-F687-4f45-9708-019B960494DF}">
              <a14:hiddenLine xmlns:a14="http://schemas.microsoft.com/office/drawing/2010/main" xmlns="" w="9525">
                <a:solidFill>
                  <a:srgbClr val="000000"/>
                </a:solidFill>
                <a:round/>
                <a:headEnd/>
                <a:tailEnd/>
              </a14:hiddenLine>
            </a:ext>
          </a:extLst>
        </p:spPr>
        <p:txBody>
          <a:bodyPr lIns="28576" tIns="28576" rIns="28576" bIns="28576" anchor="ctr"/>
          <a:lstStyle/>
          <a:p>
            <a:pPr marL="0" marR="0" lvl="0" indent="0" algn="ctr" defTabSz="464344"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70BF41"/>
              </a:solidFill>
              <a:effectLst/>
              <a:uLnTx/>
              <a:uFillTx/>
              <a:latin typeface="Helvetica Light" pitchFamily="1" charset="0"/>
              <a:ea typeface="MS PGothic" panose="020B0600070205080204" pitchFamily="34" charset="-128"/>
              <a:cs typeface="Arial" charset="0"/>
              <a:sym typeface="Helvetica Light" pitchFamily="1" charset="0"/>
            </a:endParaRPr>
          </a:p>
        </p:txBody>
      </p:sp>
      <p:sp>
        <p:nvSpPr>
          <p:cNvPr id="2" name="Title 1"/>
          <p:cNvSpPr>
            <a:spLocks noGrp="1"/>
          </p:cNvSpPr>
          <p:nvPr>
            <p:ph type="title"/>
          </p:nvPr>
        </p:nvSpPr>
        <p:spPr>
          <a:xfrm>
            <a:off x="1689101" y="1203326"/>
            <a:ext cx="16903702" cy="1016000"/>
          </a:xfrm>
        </p:spPr>
        <p:txBody>
          <a:bodyPr/>
          <a:lstStyle/>
          <a:p>
            <a:r>
              <a:rPr lang="vi-VN"/>
              <a:t>Click to edit Master title style</a:t>
            </a:r>
            <a:endParaRPr lang="en-US"/>
          </a:p>
        </p:txBody>
      </p:sp>
      <p:sp>
        <p:nvSpPr>
          <p:cNvPr id="13" name="Text Placeholder 10"/>
          <p:cNvSpPr>
            <a:spLocks noGrp="1"/>
          </p:cNvSpPr>
          <p:nvPr>
            <p:ph type="body" sz="quarter" idx="11" hasCustomPrompt="1"/>
          </p:nvPr>
        </p:nvSpPr>
        <p:spPr>
          <a:xfrm>
            <a:off x="1689099" y="3238500"/>
            <a:ext cx="9740902" cy="1104900"/>
          </a:xfrm>
        </p:spPr>
        <p:txBody>
          <a:bodyPr/>
          <a:lstStyle>
            <a:lvl1pPr marL="0" indent="0">
              <a:buNone/>
              <a:defRPr baseline="0"/>
            </a:lvl1pPr>
          </a:lstStyle>
          <a:p>
            <a:pPr lvl="0"/>
            <a:r>
              <a:rPr lang="en-US"/>
              <a:t>Paragraph title</a:t>
            </a:r>
          </a:p>
        </p:txBody>
      </p:sp>
      <p:sp>
        <p:nvSpPr>
          <p:cNvPr id="14" name="Text Placeholder 10"/>
          <p:cNvSpPr>
            <a:spLocks noGrp="1"/>
          </p:cNvSpPr>
          <p:nvPr>
            <p:ph type="body" sz="quarter" idx="12" hasCustomPrompt="1"/>
          </p:nvPr>
        </p:nvSpPr>
        <p:spPr>
          <a:xfrm>
            <a:off x="12192004" y="3238500"/>
            <a:ext cx="9719256" cy="1104900"/>
          </a:xfrm>
        </p:spPr>
        <p:txBody>
          <a:bodyPr/>
          <a:lstStyle>
            <a:lvl1pPr marL="0" indent="0">
              <a:buNone/>
              <a:defRPr baseline="0"/>
            </a:lvl1pPr>
          </a:lstStyle>
          <a:p>
            <a:pPr lvl="0"/>
            <a:r>
              <a:rPr lang="en-US"/>
              <a:t>Paragraph title</a:t>
            </a:r>
          </a:p>
        </p:txBody>
      </p:sp>
      <p:sp>
        <p:nvSpPr>
          <p:cNvPr id="17" name="Text Placeholder 10"/>
          <p:cNvSpPr>
            <a:spLocks noGrp="1"/>
          </p:cNvSpPr>
          <p:nvPr>
            <p:ph type="body" sz="quarter" idx="15"/>
          </p:nvPr>
        </p:nvSpPr>
        <p:spPr>
          <a:xfrm>
            <a:off x="1689109" y="5029200"/>
            <a:ext cx="9740898" cy="7162800"/>
          </a:xfrm>
        </p:spPr>
        <p:txBody>
          <a:bodyPr/>
          <a:lstStyle>
            <a:lvl1pPr marL="321470" marR="0" indent="-321470" algn="l" defTabSz="464344" rtl="0" eaLnBrk="0" fontAlgn="base" latinLnBrk="0" hangingPunct="0">
              <a:lnSpc>
                <a:spcPct val="100000"/>
              </a:lnSpc>
              <a:spcBef>
                <a:spcPts val="958"/>
              </a:spcBef>
              <a:spcAft>
                <a:spcPct val="0"/>
              </a:spcAft>
              <a:buClrTx/>
              <a:buSzPct val="75000"/>
              <a:buFont typeface="Arial" charset="0"/>
              <a:buChar char="•"/>
              <a:tabLst/>
              <a:defRPr sz="2250" b="0" baseline="0">
                <a:solidFill>
                  <a:srgbClr val="52585F"/>
                </a:solidFill>
              </a:defRPr>
            </a:lvl1pPr>
            <a:lvl2pPr marL="357188" marR="0" indent="0" algn="l" defTabSz="464344" rtl="0" eaLnBrk="0" fontAlgn="base" latinLnBrk="0" hangingPunct="0">
              <a:lnSpc>
                <a:spcPct val="100000"/>
              </a:lnSpc>
              <a:spcBef>
                <a:spcPts val="338"/>
              </a:spcBef>
              <a:spcAft>
                <a:spcPct val="0"/>
              </a:spcAft>
              <a:buClrTx/>
              <a:buSzPct val="75000"/>
              <a:buFontTx/>
              <a:buNone/>
              <a:tabLst/>
              <a:defRPr sz="2026" b="0">
                <a:solidFill>
                  <a:srgbClr val="52585F"/>
                </a:solidFill>
              </a:defRPr>
            </a:lvl2pPr>
          </a:lstStyle>
          <a:p>
            <a:pPr lvl="0"/>
            <a:endParaRPr lang="en-US"/>
          </a:p>
        </p:txBody>
      </p:sp>
      <p:sp>
        <p:nvSpPr>
          <p:cNvPr id="19" name="Text Placeholder 10"/>
          <p:cNvSpPr>
            <a:spLocks noGrp="1"/>
          </p:cNvSpPr>
          <p:nvPr>
            <p:ph type="body" sz="quarter" idx="16"/>
          </p:nvPr>
        </p:nvSpPr>
        <p:spPr>
          <a:xfrm>
            <a:off x="12205261" y="5029200"/>
            <a:ext cx="9740898" cy="7162800"/>
          </a:xfrm>
        </p:spPr>
        <p:txBody>
          <a:bodyPr/>
          <a:lstStyle>
            <a:lvl1pPr marL="321470" marR="0" indent="-321470" algn="l" defTabSz="464344" rtl="0" eaLnBrk="0" fontAlgn="base" latinLnBrk="0" hangingPunct="0">
              <a:lnSpc>
                <a:spcPct val="100000"/>
              </a:lnSpc>
              <a:spcBef>
                <a:spcPts val="958"/>
              </a:spcBef>
              <a:spcAft>
                <a:spcPct val="0"/>
              </a:spcAft>
              <a:buClrTx/>
              <a:buSzPct val="75000"/>
              <a:buFont typeface="Arial" charset="0"/>
              <a:buChar char="•"/>
              <a:tabLst/>
              <a:defRPr sz="2250" b="0" baseline="0">
                <a:solidFill>
                  <a:srgbClr val="52585F"/>
                </a:solidFill>
              </a:defRPr>
            </a:lvl1pPr>
            <a:lvl2pPr marL="357188" marR="0" indent="0" algn="l" defTabSz="464344" rtl="0" eaLnBrk="0" fontAlgn="base" latinLnBrk="0" hangingPunct="0">
              <a:lnSpc>
                <a:spcPct val="100000"/>
              </a:lnSpc>
              <a:spcBef>
                <a:spcPts val="338"/>
              </a:spcBef>
              <a:spcAft>
                <a:spcPct val="0"/>
              </a:spcAft>
              <a:buClrTx/>
              <a:buSzPct val="75000"/>
              <a:buFontTx/>
              <a:buNone/>
              <a:tabLst/>
              <a:defRPr sz="2026" b="0">
                <a:solidFill>
                  <a:srgbClr val="52585F"/>
                </a:solidFill>
              </a:defRPr>
            </a:lvl2pPr>
          </a:lstStyle>
          <a:p>
            <a:pPr lvl="0"/>
            <a:endParaRPr lang="en-US"/>
          </a:p>
        </p:txBody>
      </p:sp>
      <p:sp>
        <p:nvSpPr>
          <p:cNvPr id="20" name="Slide Number Placeholder 19"/>
          <p:cNvSpPr>
            <a:spLocks noGrp="1"/>
          </p:cNvSpPr>
          <p:nvPr>
            <p:ph type="sldNum" sz="quarter" idx="17"/>
          </p:nvPr>
        </p:nvSpPr>
        <p:spPr>
          <a:xfrm>
            <a:off x="22471062" y="1347788"/>
            <a:ext cx="725488" cy="727076"/>
          </a:xfrm>
          <a:prstGeom prst="rect">
            <a:avLst/>
          </a:prstGeom>
        </p:spPr>
        <p:txBody>
          <a:bodyPr/>
          <a:lstStyle/>
          <a:p>
            <a:pPr defTabSz="464344"/>
            <a:fld id="{1A909000-79AC-CB4B-8E98-212F095C8027}" type="slidenum">
              <a:rPr lang="en-US" sz="4800" smtClean="0">
                <a:solidFill>
                  <a:srgbClr val="FFFFFF"/>
                </a:solidFill>
                <a:latin typeface="Helvetica Light"/>
                <a:cs typeface="Arial" charset="0"/>
              </a:rPr>
              <a:pPr defTabSz="464344"/>
              <a:t>‹#›</a:t>
            </a:fld>
            <a:endParaRPr lang="en-US" sz="4800">
              <a:solidFill>
                <a:srgbClr val="FFFFFF"/>
              </a:solidFill>
              <a:latin typeface="Helvetica Light"/>
              <a:cs typeface="Arial" charset="0"/>
            </a:endParaRPr>
          </a:p>
        </p:txBody>
      </p:sp>
    </p:spTree>
    <p:extLst>
      <p:ext uri="{BB962C8B-B14F-4D97-AF65-F5344CB8AC3E}">
        <p14:creationId xmlns:p14="http://schemas.microsoft.com/office/powerpoint/2010/main" val="2100963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s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10"/>
          <p:cNvSpPr>
            <a:spLocks noGrp="1"/>
          </p:cNvSpPr>
          <p:nvPr>
            <p:ph type="body" sz="quarter" idx="11" hasCustomPrompt="1"/>
          </p:nvPr>
        </p:nvSpPr>
        <p:spPr>
          <a:xfrm>
            <a:off x="1689105" y="3238500"/>
            <a:ext cx="6464302" cy="1104900"/>
          </a:xfrm>
        </p:spPr>
        <p:txBody>
          <a:bodyPr/>
          <a:lstStyle>
            <a:lvl1pPr marL="0" indent="0">
              <a:buNone/>
              <a:defRPr sz="2250" baseline="0"/>
            </a:lvl1pPr>
          </a:lstStyle>
          <a:p>
            <a:pPr lvl="0"/>
            <a:r>
              <a:rPr lang="en-US"/>
              <a:t>Paragraph title</a:t>
            </a:r>
          </a:p>
        </p:txBody>
      </p:sp>
      <p:sp>
        <p:nvSpPr>
          <p:cNvPr id="6" name="Text Placeholder 10"/>
          <p:cNvSpPr>
            <a:spLocks noGrp="1"/>
          </p:cNvSpPr>
          <p:nvPr>
            <p:ph type="body" sz="quarter" idx="15"/>
          </p:nvPr>
        </p:nvSpPr>
        <p:spPr>
          <a:xfrm>
            <a:off x="1689107" y="4876800"/>
            <a:ext cx="6464298" cy="7162800"/>
          </a:xfrm>
        </p:spPr>
        <p:txBody>
          <a:bodyPr/>
          <a:lstStyle>
            <a:lvl1pPr marL="321470" marR="0" indent="-321470" algn="l" defTabSz="464344" rtl="0" eaLnBrk="0" fontAlgn="base" latinLnBrk="0" hangingPunct="0">
              <a:lnSpc>
                <a:spcPct val="100000"/>
              </a:lnSpc>
              <a:spcBef>
                <a:spcPts val="958"/>
              </a:spcBef>
              <a:spcAft>
                <a:spcPct val="0"/>
              </a:spcAft>
              <a:buClrTx/>
              <a:buSzPct val="75000"/>
              <a:buFont typeface="Arial" charset="0"/>
              <a:buChar char="•"/>
              <a:tabLst/>
              <a:defRPr sz="2026" b="0" baseline="0">
                <a:solidFill>
                  <a:srgbClr val="52585F"/>
                </a:solidFill>
              </a:defRPr>
            </a:lvl1pPr>
            <a:lvl2pPr marL="357188" marR="0" indent="0" algn="l" defTabSz="464344" rtl="0" eaLnBrk="0" fontAlgn="base" latinLnBrk="0" hangingPunct="0">
              <a:lnSpc>
                <a:spcPct val="100000"/>
              </a:lnSpc>
              <a:spcBef>
                <a:spcPts val="338"/>
              </a:spcBef>
              <a:spcAft>
                <a:spcPct val="0"/>
              </a:spcAft>
              <a:buClrTx/>
              <a:buSzPct val="75000"/>
              <a:buFontTx/>
              <a:buNone/>
              <a:tabLst/>
              <a:defRPr sz="2026" b="0">
                <a:solidFill>
                  <a:srgbClr val="52585F"/>
                </a:solidFill>
              </a:defRPr>
            </a:lvl2pPr>
          </a:lstStyle>
          <a:p>
            <a:pPr lvl="0"/>
            <a:endParaRPr lang="en-US"/>
          </a:p>
        </p:txBody>
      </p:sp>
      <p:sp>
        <p:nvSpPr>
          <p:cNvPr id="16" name="Text Placeholder 10"/>
          <p:cNvSpPr>
            <a:spLocks noGrp="1"/>
          </p:cNvSpPr>
          <p:nvPr>
            <p:ph type="body" sz="quarter" idx="16" hasCustomPrompt="1"/>
          </p:nvPr>
        </p:nvSpPr>
        <p:spPr>
          <a:xfrm>
            <a:off x="8847937" y="3238500"/>
            <a:ext cx="6464302" cy="1104900"/>
          </a:xfrm>
        </p:spPr>
        <p:txBody>
          <a:bodyPr/>
          <a:lstStyle>
            <a:lvl1pPr marL="0" indent="0">
              <a:buNone/>
              <a:defRPr sz="2250" baseline="0"/>
            </a:lvl1pPr>
          </a:lstStyle>
          <a:p>
            <a:pPr lvl="0"/>
            <a:r>
              <a:rPr lang="en-US"/>
              <a:t>Paragraph title</a:t>
            </a:r>
          </a:p>
        </p:txBody>
      </p:sp>
      <p:sp>
        <p:nvSpPr>
          <p:cNvPr id="17" name="Text Placeholder 10"/>
          <p:cNvSpPr>
            <a:spLocks noGrp="1"/>
          </p:cNvSpPr>
          <p:nvPr>
            <p:ph type="body" sz="quarter" idx="17"/>
          </p:nvPr>
        </p:nvSpPr>
        <p:spPr>
          <a:xfrm>
            <a:off x="8847937" y="4876800"/>
            <a:ext cx="6464298" cy="7162800"/>
          </a:xfrm>
        </p:spPr>
        <p:txBody>
          <a:bodyPr/>
          <a:lstStyle>
            <a:lvl1pPr marL="321470" marR="0" indent="-321470" algn="l" defTabSz="464344" rtl="0" eaLnBrk="0" fontAlgn="base" latinLnBrk="0" hangingPunct="0">
              <a:lnSpc>
                <a:spcPct val="100000"/>
              </a:lnSpc>
              <a:spcBef>
                <a:spcPts val="958"/>
              </a:spcBef>
              <a:spcAft>
                <a:spcPct val="0"/>
              </a:spcAft>
              <a:buClrTx/>
              <a:buSzPct val="75000"/>
              <a:buFont typeface="Arial" charset="0"/>
              <a:buChar char="•"/>
              <a:tabLst/>
              <a:defRPr sz="2026" b="0" baseline="0">
                <a:solidFill>
                  <a:srgbClr val="52585F"/>
                </a:solidFill>
              </a:defRPr>
            </a:lvl1pPr>
            <a:lvl2pPr marL="357188" marR="0" indent="0" algn="l" defTabSz="464344" rtl="0" eaLnBrk="0" fontAlgn="base" latinLnBrk="0" hangingPunct="0">
              <a:lnSpc>
                <a:spcPct val="100000"/>
              </a:lnSpc>
              <a:spcBef>
                <a:spcPts val="338"/>
              </a:spcBef>
              <a:spcAft>
                <a:spcPct val="0"/>
              </a:spcAft>
              <a:buClrTx/>
              <a:buSzPct val="75000"/>
              <a:buFontTx/>
              <a:buNone/>
              <a:tabLst/>
              <a:defRPr sz="2026" b="0">
                <a:solidFill>
                  <a:srgbClr val="52585F"/>
                </a:solidFill>
              </a:defRPr>
            </a:lvl2pPr>
          </a:lstStyle>
          <a:p>
            <a:pPr lvl="0"/>
            <a:endParaRPr lang="en-US"/>
          </a:p>
        </p:txBody>
      </p:sp>
      <p:sp>
        <p:nvSpPr>
          <p:cNvPr id="18" name="Text Placeholder 10"/>
          <p:cNvSpPr>
            <a:spLocks noGrp="1"/>
          </p:cNvSpPr>
          <p:nvPr>
            <p:ph type="body" sz="quarter" idx="18" hasCustomPrompt="1"/>
          </p:nvPr>
        </p:nvSpPr>
        <p:spPr>
          <a:xfrm>
            <a:off x="16006769" y="3238500"/>
            <a:ext cx="6464302" cy="1104900"/>
          </a:xfrm>
        </p:spPr>
        <p:txBody>
          <a:bodyPr/>
          <a:lstStyle>
            <a:lvl1pPr marL="0" indent="0">
              <a:buNone/>
              <a:defRPr sz="2250" baseline="0"/>
            </a:lvl1pPr>
          </a:lstStyle>
          <a:p>
            <a:pPr lvl="0"/>
            <a:r>
              <a:rPr lang="en-US"/>
              <a:t>Paragraph title</a:t>
            </a:r>
          </a:p>
        </p:txBody>
      </p:sp>
      <p:sp>
        <p:nvSpPr>
          <p:cNvPr id="19" name="Text Placeholder 10"/>
          <p:cNvSpPr>
            <a:spLocks noGrp="1"/>
          </p:cNvSpPr>
          <p:nvPr>
            <p:ph type="body" sz="quarter" idx="19"/>
          </p:nvPr>
        </p:nvSpPr>
        <p:spPr>
          <a:xfrm>
            <a:off x="16006771" y="4876800"/>
            <a:ext cx="6464298" cy="7162800"/>
          </a:xfrm>
        </p:spPr>
        <p:txBody>
          <a:bodyPr/>
          <a:lstStyle>
            <a:lvl1pPr marL="321470" marR="0" indent="-321470" algn="l" defTabSz="464344" rtl="0" eaLnBrk="0" fontAlgn="base" latinLnBrk="0" hangingPunct="0">
              <a:lnSpc>
                <a:spcPct val="100000"/>
              </a:lnSpc>
              <a:spcBef>
                <a:spcPts val="958"/>
              </a:spcBef>
              <a:spcAft>
                <a:spcPct val="0"/>
              </a:spcAft>
              <a:buClrTx/>
              <a:buSzPct val="75000"/>
              <a:buFont typeface="Arial" charset="0"/>
              <a:buChar char="•"/>
              <a:tabLst/>
              <a:defRPr sz="2026" b="0" baseline="0">
                <a:solidFill>
                  <a:srgbClr val="52585F"/>
                </a:solidFill>
              </a:defRPr>
            </a:lvl1pPr>
            <a:lvl2pPr marL="357188" marR="0" indent="0" algn="l" defTabSz="464344" rtl="0" eaLnBrk="0" fontAlgn="base" latinLnBrk="0" hangingPunct="0">
              <a:lnSpc>
                <a:spcPct val="100000"/>
              </a:lnSpc>
              <a:spcBef>
                <a:spcPts val="338"/>
              </a:spcBef>
              <a:spcAft>
                <a:spcPct val="0"/>
              </a:spcAft>
              <a:buClrTx/>
              <a:buSzPct val="75000"/>
              <a:buFontTx/>
              <a:buNone/>
              <a:tabLst/>
              <a:defRPr sz="2026" b="0">
                <a:solidFill>
                  <a:srgbClr val="52585F"/>
                </a:solidFill>
              </a:defRPr>
            </a:lvl2pPr>
          </a:lstStyle>
          <a:p>
            <a:pPr lvl="0"/>
            <a:endParaRPr lang="en-US"/>
          </a:p>
        </p:txBody>
      </p:sp>
      <p:sp>
        <p:nvSpPr>
          <p:cNvPr id="20" name="Slide Number Placeholder 19"/>
          <p:cNvSpPr>
            <a:spLocks noGrp="1"/>
          </p:cNvSpPr>
          <p:nvPr>
            <p:ph type="sldNum" sz="quarter" idx="20"/>
          </p:nvPr>
        </p:nvSpPr>
        <p:spPr>
          <a:xfrm>
            <a:off x="22471062" y="1347788"/>
            <a:ext cx="725488" cy="727076"/>
          </a:xfrm>
          <a:prstGeom prst="rect">
            <a:avLst/>
          </a:prstGeom>
        </p:spPr>
        <p:txBody>
          <a:bodyPr/>
          <a:lstStyle/>
          <a:p>
            <a:pPr defTabSz="464344"/>
            <a:fld id="{1A909000-79AC-CB4B-8E98-212F095C8027}" type="slidenum">
              <a:rPr lang="en-US" sz="4800" smtClean="0">
                <a:solidFill>
                  <a:srgbClr val="FFFFFF"/>
                </a:solidFill>
                <a:latin typeface="Helvetica Light"/>
                <a:cs typeface="Arial" charset="0"/>
              </a:rPr>
              <a:pPr defTabSz="464344"/>
              <a:t>‹#›</a:t>
            </a:fld>
            <a:endParaRPr lang="en-US" sz="4800">
              <a:solidFill>
                <a:srgbClr val="FFFFFF"/>
              </a:solidFill>
              <a:latin typeface="Helvetica Light"/>
              <a:cs typeface="Arial" charset="0"/>
            </a:endParaRPr>
          </a:p>
        </p:txBody>
      </p:sp>
    </p:spTree>
    <p:extLst>
      <p:ext uri="{BB962C8B-B14F-4D97-AF65-F5344CB8AC3E}">
        <p14:creationId xmlns:p14="http://schemas.microsoft.com/office/powerpoint/2010/main" val="3363904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ics">
    <p:spTree>
      <p:nvGrpSpPr>
        <p:cNvPr id="1" name=""/>
        <p:cNvGrpSpPr/>
        <p:nvPr/>
      </p:nvGrpSpPr>
      <p:grpSpPr>
        <a:xfrm>
          <a:off x="0" y="0"/>
          <a:ext cx="0" cy="0"/>
          <a:chOff x="0" y="0"/>
          <a:chExt cx="0" cy="0"/>
        </a:xfrm>
      </p:grpSpPr>
      <p:sp>
        <p:nvSpPr>
          <p:cNvPr id="8" name="Title 1"/>
          <p:cNvSpPr>
            <a:spLocks noGrp="1"/>
          </p:cNvSpPr>
          <p:nvPr>
            <p:ph type="title"/>
          </p:nvPr>
        </p:nvSpPr>
        <p:spPr>
          <a:xfrm>
            <a:off x="1679576" y="1203326"/>
            <a:ext cx="15465424" cy="1016000"/>
          </a:xfrm>
        </p:spPr>
        <p:txBody>
          <a:bodyPr/>
          <a:lstStyle/>
          <a:p>
            <a:r>
              <a:rPr lang="vi-VN"/>
              <a:t>Click to edit Master title style</a:t>
            </a:r>
            <a:endParaRPr lang="en-US"/>
          </a:p>
        </p:txBody>
      </p:sp>
    </p:spTree>
    <p:extLst>
      <p:ext uri="{BB962C8B-B14F-4D97-AF65-F5344CB8AC3E}">
        <p14:creationId xmlns:p14="http://schemas.microsoft.com/office/powerpoint/2010/main" val="2671705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301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0" y="304800"/>
            <a:ext cx="18694400" cy="1066800"/>
          </a:xfrm>
        </p:spPr>
        <p:txBody>
          <a:bodyPr/>
          <a:lstStyle/>
          <a:p>
            <a:r>
              <a:rPr lang="en-US"/>
              <a:t>Click to edit Master title style</a:t>
            </a:r>
          </a:p>
        </p:txBody>
      </p:sp>
      <p:sp>
        <p:nvSpPr>
          <p:cNvPr id="3" name="Text Placeholder 2"/>
          <p:cNvSpPr>
            <a:spLocks noGrp="1"/>
          </p:cNvSpPr>
          <p:nvPr>
            <p:ph type="body" sz="half" idx="1"/>
          </p:nvPr>
        </p:nvSpPr>
        <p:spPr>
          <a:xfrm>
            <a:off x="1016000" y="1981200"/>
            <a:ext cx="22555200"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16000" y="7620000"/>
            <a:ext cx="22555200"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921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neral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0" y="304800"/>
            <a:ext cx="20523200" cy="1066800"/>
          </a:xfrm>
        </p:spPr>
        <p:txBody>
          <a:bodyPr/>
          <a:lstStyle>
            <a:lvl1pPr algn="l">
              <a:defRPr/>
            </a:lvl1pPr>
          </a:lstStyle>
          <a:p>
            <a:r>
              <a:rPr lang="en-US"/>
              <a:t>Click to edit Master title style</a:t>
            </a:r>
          </a:p>
        </p:txBody>
      </p:sp>
      <p:sp>
        <p:nvSpPr>
          <p:cNvPr id="6" name="Content Placeholder 5"/>
          <p:cNvSpPr>
            <a:spLocks noGrp="1"/>
          </p:cNvSpPr>
          <p:nvPr>
            <p:ph sz="quarter" idx="13"/>
          </p:nvPr>
        </p:nvSpPr>
        <p:spPr>
          <a:xfrm>
            <a:off x="2438400" y="3200400"/>
            <a:ext cx="19507200" cy="9144000"/>
          </a:xfrm>
        </p:spPr>
        <p:txBody>
          <a:bodyPr/>
          <a:lstStyle>
            <a:lvl1pPr>
              <a:defRPr sz="3600"/>
            </a:lvl1pPr>
            <a:lvl3pPr>
              <a:defRPr sz="2700"/>
            </a:lvl3pPr>
            <a:lvl5pPr>
              <a:defRPr sz="202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2229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1275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6055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General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0" y="304800"/>
            <a:ext cx="20523200" cy="1066800"/>
          </a:xfrm>
        </p:spPr>
        <p:txBody>
          <a:bodyPr/>
          <a:lstStyle>
            <a:lvl1pPr algn="l">
              <a:defRPr/>
            </a:lvl1pPr>
          </a:lstStyle>
          <a:p>
            <a:r>
              <a:rPr lang="en-US"/>
              <a:t>Click to edit Master title style</a:t>
            </a:r>
          </a:p>
        </p:txBody>
      </p:sp>
      <p:sp>
        <p:nvSpPr>
          <p:cNvPr id="6" name="Content Placeholder 5"/>
          <p:cNvSpPr>
            <a:spLocks noGrp="1"/>
          </p:cNvSpPr>
          <p:nvPr>
            <p:ph sz="quarter" idx="13"/>
          </p:nvPr>
        </p:nvSpPr>
        <p:spPr>
          <a:xfrm>
            <a:off x="2438400" y="3200400"/>
            <a:ext cx="19507200" cy="9144000"/>
          </a:xfrm>
        </p:spPr>
        <p:txBody>
          <a:bodyPr/>
          <a:lstStyle>
            <a:lvl1pPr>
              <a:defRPr sz="3600"/>
            </a:lvl1pPr>
            <a:lvl3pPr>
              <a:defRPr sz="2700"/>
            </a:lvl3pPr>
            <a:lvl5pPr>
              <a:defRPr sz="202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2387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4084" y="4621549"/>
            <a:ext cx="20726400" cy="2724150"/>
          </a:xfrm>
        </p:spPr>
        <p:txBody>
          <a:bodyPr anchor="t"/>
          <a:lstStyle>
            <a:lvl1pPr algn="ctr">
              <a:defRPr sz="12000" b="1" cap="none"/>
            </a:lvl1pPr>
          </a:lstStyle>
          <a:p>
            <a:r>
              <a:rPr lang="en-US"/>
              <a:t>Click to edit master title style</a:t>
            </a:r>
          </a:p>
        </p:txBody>
      </p:sp>
      <p:sp>
        <p:nvSpPr>
          <p:cNvPr id="3" name="Text Placeholder 2"/>
          <p:cNvSpPr>
            <a:spLocks noGrp="1"/>
          </p:cNvSpPr>
          <p:nvPr>
            <p:ph type="body" idx="1" hasCustomPrompt="1"/>
          </p:nvPr>
        </p:nvSpPr>
        <p:spPr>
          <a:xfrm>
            <a:off x="1894084" y="7388769"/>
            <a:ext cx="20726400" cy="3000374"/>
          </a:xfrm>
        </p:spPr>
        <p:txBody>
          <a:bodyPr anchor="ctr" anchorCtr="0"/>
          <a:lstStyle>
            <a:lvl1pPr marL="0" indent="0" algn="ctr">
              <a:buNone/>
              <a:defRPr sz="4000"/>
            </a:lvl1pPr>
            <a:lvl2pPr marL="685800" indent="0">
              <a:buNone/>
              <a:defRPr sz="2700"/>
            </a:lvl2pPr>
            <a:lvl3pPr marL="1371600" indent="0">
              <a:buNone/>
              <a:defRPr sz="2400"/>
            </a:lvl3pPr>
            <a:lvl4pPr marL="2057400" indent="0">
              <a:buNone/>
              <a:defRPr sz="2100"/>
            </a:lvl4pPr>
            <a:lvl5pPr marL="2743200" indent="0">
              <a:buNone/>
              <a:defRPr sz="2100"/>
            </a:lvl5pPr>
            <a:lvl6pPr marL="3429000" indent="0">
              <a:buNone/>
              <a:defRPr sz="2100"/>
            </a:lvl6pPr>
            <a:lvl7pPr marL="4114800" indent="0">
              <a:buNone/>
              <a:defRPr sz="2100"/>
            </a:lvl7pPr>
            <a:lvl8pPr marL="4800600" indent="0">
              <a:buNone/>
              <a:defRPr sz="2100"/>
            </a:lvl8pPr>
            <a:lvl9pPr marL="5486400" indent="0">
              <a:buNone/>
              <a:defRPr sz="2100"/>
            </a:lvl9pPr>
          </a:lstStyle>
          <a:p>
            <a:pPr lvl="0"/>
            <a:r>
              <a:rPr lang="en-US"/>
              <a:t>Click to edit Master text styles</a:t>
            </a:r>
          </a:p>
        </p:txBody>
      </p:sp>
      <p:sp>
        <p:nvSpPr>
          <p:cNvPr id="4" name="Rectangle 1053"/>
          <p:cNvSpPr>
            <a:spLocks noGrp="1" noChangeArrowheads="1"/>
          </p:cNvSpPr>
          <p:nvPr>
            <p:ph type="dt" sz="half" idx="10"/>
          </p:nvPr>
        </p:nvSpPr>
        <p:spPr>
          <a:ln/>
        </p:spPr>
        <p:txBody>
          <a:bodyPr/>
          <a:lstStyle>
            <a:lvl1pPr>
              <a:defRPr/>
            </a:lvl1pPr>
          </a:lstStyle>
          <a:p>
            <a:pPr defTabSz="1828800" eaLnBrk="1" hangingPunct="1">
              <a:defRPr/>
            </a:pPr>
            <a:r>
              <a:rPr lang="en-US" sz="4800">
                <a:solidFill>
                  <a:srgbClr val="FFFFFF"/>
                </a:solidFill>
                <a:latin typeface="Times New Roman" pitchFamily="18" charset="0"/>
                <a:cs typeface="Arial" charset="0"/>
              </a:rPr>
              <a:t>04/01/16</a:t>
            </a:r>
          </a:p>
        </p:txBody>
      </p:sp>
      <p:sp>
        <p:nvSpPr>
          <p:cNvPr id="6" name="Rectangle 1055"/>
          <p:cNvSpPr>
            <a:spLocks noGrp="1" noChangeArrowheads="1"/>
          </p:cNvSpPr>
          <p:nvPr>
            <p:ph type="sldNum" sz="quarter" idx="12"/>
          </p:nvPr>
        </p:nvSpPr>
        <p:spPr>
          <a:ln/>
        </p:spPr>
        <p:txBody>
          <a:bodyPr/>
          <a:lstStyle>
            <a:lvl1pPr>
              <a:defRPr/>
            </a:lvl1pPr>
          </a:lstStyle>
          <a:p>
            <a:pPr defTabSz="1828800" eaLnBrk="1" hangingPunct="1"/>
            <a:fld id="{109A6822-8A2E-438A-8FF5-7FF0DBFC3E36}" type="slidenum">
              <a:rPr lang="en-US" sz="4800" smtClean="0">
                <a:solidFill>
                  <a:srgbClr val="FFFFFF"/>
                </a:solidFill>
                <a:latin typeface="Times New Roman" pitchFamily="18" charset="0"/>
                <a:cs typeface="Arial" charset="0"/>
              </a:rPr>
              <a:pPr defTabSz="1828800" eaLnBrk="1" hangingPunct="1"/>
              <a:t>‹#›</a:t>
            </a:fld>
            <a:endParaRPr lang="en-US" sz="4800">
              <a:solidFill>
                <a:srgbClr val="FFFFFF"/>
              </a:solidFill>
              <a:latin typeface="Times New Roman" pitchFamily="18" charset="0"/>
              <a:cs typeface="Arial" charset="0"/>
            </a:endParaRPr>
          </a:p>
        </p:txBody>
      </p:sp>
    </p:spTree>
    <p:extLst>
      <p:ext uri="{BB962C8B-B14F-4D97-AF65-F5344CB8AC3E}">
        <p14:creationId xmlns:p14="http://schemas.microsoft.com/office/powerpoint/2010/main" val="2934051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EA3C-84D7-40F8-8CB2-163E98B8AA19}"/>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4B2BDD7E-7E21-4A56-8008-F708ACF4E879}"/>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Tree>
    <p:extLst>
      <p:ext uri="{BB962C8B-B14F-4D97-AF65-F5344CB8AC3E}">
        <p14:creationId xmlns:p14="http://schemas.microsoft.com/office/powerpoint/2010/main" val="28207726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p:cNvSpPr>
            <a:spLocks noGrp="1"/>
          </p:cNvSpPr>
          <p:nvPr>
            <p:ph type="title"/>
          </p:nvPr>
        </p:nvSpPr>
        <p:spPr>
          <a:xfrm>
            <a:off x="1235077" y="1967164"/>
            <a:ext cx="8464046" cy="1566612"/>
          </a:xfrm>
        </p:spPr>
        <p:txBody>
          <a:body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val="0"/>
              </a:ext>
            </a:extLst>
          </a:blip>
          <a:srcRect/>
          <a:stretch>
            <a:fillRect/>
          </a:stretch>
        </p:blipFill>
        <p:spPr bwMode="auto">
          <a:xfrm>
            <a:off x="0" y="6270626"/>
            <a:ext cx="2438400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asted-image.pd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35077" y="10434639"/>
            <a:ext cx="2711450"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1939927"/>
            <a:ext cx="320676" cy="159385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altLang="en-US" sz="3200" b="0" i="0" u="none" strike="noStrike" kern="1200" cap="none" spc="0" normalizeH="0" baseline="0" noProof="0">
              <a:ln>
                <a:noFill/>
              </a:ln>
              <a:solidFill>
                <a:srgbClr val="FFFFFF"/>
              </a:solidFill>
              <a:effectLst/>
              <a:uLnTx/>
              <a:uFillTx/>
              <a:latin typeface="Helvetica Light"/>
            </a:endParaRPr>
          </a:p>
        </p:txBody>
      </p:sp>
      <p:sp>
        <p:nvSpPr>
          <p:cNvPr id="15" name="Text Placeholder 14"/>
          <p:cNvSpPr>
            <a:spLocks noGrp="1"/>
          </p:cNvSpPr>
          <p:nvPr>
            <p:ph type="body" sz="quarter" idx="11" hasCustomPrompt="1"/>
          </p:nvPr>
        </p:nvSpPr>
        <p:spPr>
          <a:xfrm>
            <a:off x="1235077" y="3962400"/>
            <a:ext cx="8464550" cy="914400"/>
          </a:xfrm>
        </p:spPr>
        <p:txBody>
          <a:bodyPr anchor="ctr"/>
          <a:lstStyle>
            <a:lvl1pPr>
              <a:lnSpc>
                <a:spcPct val="100000"/>
              </a:lnSpc>
              <a:defRPr sz="3000" b="0"/>
            </a:lvl1pPr>
          </a:lstStyle>
          <a:p>
            <a:pPr lvl="0"/>
            <a:r>
              <a:rPr lang="vi-VN"/>
              <a:t>Presentation date</a:t>
            </a:r>
            <a:endParaRPr lang="en-US"/>
          </a:p>
        </p:txBody>
      </p:sp>
      <p:sp>
        <p:nvSpPr>
          <p:cNvPr id="17" name="Rectangle 3"/>
          <p:cNvSpPr>
            <a:spLocks/>
          </p:cNvSpPr>
          <p:nvPr userDrawn="1"/>
        </p:nvSpPr>
        <p:spPr bwMode="auto">
          <a:xfrm>
            <a:off x="1200151" y="12445605"/>
            <a:ext cx="1195863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a:ln>
                  <a:noFill/>
                </a:ln>
                <a:solidFill>
                  <a:srgbClr val="A6AAA9"/>
                </a:solidFill>
                <a:effectLst/>
                <a:uLnTx/>
                <a:uFillTx/>
                <a:latin typeface="Helvetica" panose="020B0604020202020204" pitchFamily="34" charset="0"/>
                <a:ea typeface="MS PGothic" panose="020B0600070205080204" pitchFamily="34" charset="-128"/>
                <a:sym typeface="Helvetica" panose="020B0604020202020204" pitchFamily="34" charset="0"/>
              </a:rPr>
              <a:t>Proprietary and Confidential. Copyright 2016, The HDF Group.</a:t>
            </a:r>
          </a:p>
        </p:txBody>
      </p:sp>
      <p:sp>
        <p:nvSpPr>
          <p:cNvPr id="18" name="Line 2"/>
          <p:cNvSpPr>
            <a:spLocks noChangeShapeType="1"/>
          </p:cNvSpPr>
          <p:nvPr userDrawn="1"/>
        </p:nvSpPr>
        <p:spPr bwMode="auto">
          <a:xfrm>
            <a:off x="-76200" y="6172200"/>
            <a:ext cx="244602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50800" tIns="50800" rIns="50800" bIns="5080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Light"/>
            </a:endParaRPr>
          </a:p>
        </p:txBody>
      </p:sp>
    </p:spTree>
    <p:extLst>
      <p:ext uri="{BB962C8B-B14F-4D97-AF65-F5344CB8AC3E}">
        <p14:creationId xmlns:p14="http://schemas.microsoft.com/office/powerpoint/2010/main" val="3654823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0366376" y="4114800"/>
            <a:ext cx="12104688" cy="76073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Helvetica Light" charset="0"/>
            </a:endParaRPr>
          </a:p>
        </p:txBody>
      </p:sp>
      <p:sp>
        <p:nvSpPr>
          <p:cNvPr id="4" name="Text Placeholder 3"/>
          <p:cNvSpPr>
            <a:spLocks noGrp="1"/>
          </p:cNvSpPr>
          <p:nvPr>
            <p:ph type="body" sz="half" idx="2"/>
          </p:nvPr>
        </p:nvSpPr>
        <p:spPr>
          <a:xfrm>
            <a:off x="1679576" y="4114800"/>
            <a:ext cx="7864476" cy="7623176"/>
          </a:xfrm>
        </p:spPr>
        <p:txBody>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Click to edit Master text styles</a:t>
            </a:r>
          </a:p>
        </p:txBody>
      </p:sp>
      <p:sp>
        <p:nvSpPr>
          <p:cNvPr id="6" name="Title 1"/>
          <p:cNvSpPr>
            <a:spLocks noGrp="1"/>
          </p:cNvSpPr>
          <p:nvPr>
            <p:ph type="title"/>
          </p:nvPr>
        </p:nvSpPr>
        <p:spPr>
          <a:xfrm>
            <a:off x="1679577" y="1203326"/>
            <a:ext cx="15465426" cy="1016000"/>
          </a:xfrm>
        </p:spPr>
        <p:txBody>
          <a:bodyPr/>
          <a:lstStyle/>
          <a:p>
            <a:r>
              <a:rPr lang="vi-VN"/>
              <a:t>Click to edit Master title style</a:t>
            </a:r>
            <a:endParaRPr lang="en-US"/>
          </a:p>
        </p:txBody>
      </p:sp>
      <p:sp>
        <p:nvSpPr>
          <p:cNvPr id="9" name="Rectangle 15"/>
          <p:cNvSpPr>
            <a:spLocks/>
          </p:cNvSpPr>
          <p:nvPr userDrawn="1"/>
        </p:nvSpPr>
        <p:spPr bwMode="auto">
          <a:xfrm>
            <a:off x="0" y="1203326"/>
            <a:ext cx="282576" cy="1016000"/>
          </a:xfrm>
          <a:prstGeom prst="rect">
            <a:avLst/>
          </a:prstGeom>
          <a:solidFill>
            <a:srgbClr val="70BF4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50800" tIns="50800" rIns="50800" bIns="5080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altLang="en-US" sz="3200" b="0" i="0" u="none" strike="noStrike" kern="1200" cap="none" spc="0" normalizeH="0" baseline="0" noProof="0">
              <a:ln>
                <a:noFill/>
              </a:ln>
              <a:solidFill>
                <a:srgbClr val="FFFFFF"/>
              </a:solidFill>
              <a:effectLst/>
              <a:uLnTx/>
              <a:uFillTx/>
              <a:latin typeface="Helvetica Light"/>
            </a:endParaRPr>
          </a:p>
        </p:txBody>
      </p:sp>
    </p:spTree>
    <p:extLst>
      <p:ext uri="{BB962C8B-B14F-4D97-AF65-F5344CB8AC3E}">
        <p14:creationId xmlns:p14="http://schemas.microsoft.com/office/powerpoint/2010/main" val="786887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883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89100" y="1203325"/>
            <a:ext cx="16903700" cy="1016000"/>
          </a:xfrm>
        </p:spPr>
        <p:txBody>
          <a:bodyPr/>
          <a:lstStyle/>
          <a:p>
            <a:r>
              <a:rPr lang="vi-VN"/>
              <a:t>Click to edit Master title style</a:t>
            </a:r>
            <a:endParaRPr lang="en-US"/>
          </a:p>
        </p:txBody>
      </p:sp>
      <p:sp>
        <p:nvSpPr>
          <p:cNvPr id="3" name="Content Placeholder 2"/>
          <p:cNvSpPr>
            <a:spLocks noGrp="1"/>
          </p:cNvSpPr>
          <p:nvPr>
            <p:ph sz="half" idx="1"/>
          </p:nvPr>
        </p:nvSpPr>
        <p:spPr>
          <a:xfrm>
            <a:off x="1689100" y="3238500"/>
            <a:ext cx="10426700" cy="9207500"/>
          </a:xfrm>
        </p:spPr>
        <p:txBody>
          <a:bodyPr/>
          <a:lstStyle>
            <a:lvl1pPr>
              <a:buClr>
                <a:srgbClr val="70BF41"/>
              </a:buClr>
              <a:buSzPct val="100000"/>
              <a:defRPr sz="3200">
                <a:solidFill>
                  <a:srgbClr val="52585F"/>
                </a:solidFill>
              </a:defRPr>
            </a:lvl1pPr>
            <a:lvl2pPr>
              <a:buClr>
                <a:srgbClr val="70BF41"/>
              </a:buClr>
              <a:buSzPct val="100000"/>
              <a:defRPr sz="3200">
                <a:solidFill>
                  <a:srgbClr val="52585F"/>
                </a:solidFill>
              </a:defRPr>
            </a:lvl2pPr>
            <a:lvl3pPr>
              <a:buClr>
                <a:srgbClr val="70BF41"/>
              </a:buClr>
              <a:buSzPct val="100000"/>
              <a:defRPr sz="3200">
                <a:solidFill>
                  <a:srgbClr val="52585F"/>
                </a:solidFill>
              </a:defRPr>
            </a:lvl3pPr>
            <a:lvl4pPr>
              <a:buClr>
                <a:srgbClr val="70BF41"/>
              </a:buClr>
              <a:buSzPct val="100000"/>
              <a:defRPr sz="3200">
                <a:solidFill>
                  <a:srgbClr val="52585F"/>
                </a:solidFill>
              </a:defRPr>
            </a:lvl4pPr>
            <a:lvl5pPr>
              <a:buClr>
                <a:srgbClr val="70BF41"/>
              </a:buClr>
              <a:buSzPct val="100000"/>
              <a:defRPr sz="3200">
                <a:solidFill>
                  <a:srgbClr val="52585F"/>
                </a:solidFill>
              </a:defRPr>
            </a:lvl5p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a:p>
        </p:txBody>
      </p:sp>
      <p:sp>
        <p:nvSpPr>
          <p:cNvPr id="4" name="Content Placeholder 3"/>
          <p:cNvSpPr>
            <a:spLocks noGrp="1"/>
          </p:cNvSpPr>
          <p:nvPr>
            <p:ph sz="half" idx="2"/>
          </p:nvPr>
        </p:nvSpPr>
        <p:spPr>
          <a:xfrm>
            <a:off x="12268200" y="3238500"/>
            <a:ext cx="10426700" cy="9207500"/>
          </a:xfrm>
        </p:spPr>
        <p:txBody>
          <a:bodyPr/>
          <a:lstStyle>
            <a:lvl1pPr>
              <a:buClr>
                <a:srgbClr val="70BF41"/>
              </a:buClr>
              <a:buSzPct val="100000"/>
              <a:defRPr sz="3200">
                <a:solidFill>
                  <a:srgbClr val="52585F"/>
                </a:solidFill>
              </a:defRPr>
            </a:lvl1pPr>
            <a:lvl2pPr>
              <a:buClr>
                <a:srgbClr val="70BF41"/>
              </a:buClr>
              <a:buSzPct val="100000"/>
              <a:defRPr sz="3200">
                <a:solidFill>
                  <a:srgbClr val="52585F"/>
                </a:solidFill>
              </a:defRPr>
            </a:lvl2pPr>
            <a:lvl3pPr>
              <a:buClr>
                <a:srgbClr val="70BF41"/>
              </a:buClr>
              <a:buSzPct val="100000"/>
              <a:defRPr sz="3200">
                <a:solidFill>
                  <a:srgbClr val="52585F"/>
                </a:solidFill>
              </a:defRPr>
            </a:lvl3pPr>
            <a:lvl4pPr>
              <a:buClr>
                <a:srgbClr val="70BF41"/>
              </a:buClr>
              <a:buSzPct val="100000"/>
              <a:defRPr sz="3200">
                <a:solidFill>
                  <a:srgbClr val="52585F"/>
                </a:solidFill>
              </a:defRPr>
            </a:lvl4pPr>
            <a:lvl5pPr>
              <a:buClr>
                <a:srgbClr val="70BF41"/>
              </a:buClr>
              <a:buSzPct val="100000"/>
              <a:defRPr sz="3200">
                <a:solidFill>
                  <a:srgbClr val="52585F"/>
                </a:solidFill>
              </a:defRPr>
            </a:lvl5p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a:p>
        </p:txBody>
      </p:sp>
      <p:sp>
        <p:nvSpPr>
          <p:cNvPr id="7" name="Rectangle 15"/>
          <p:cNvSpPr>
            <a:spLocks/>
          </p:cNvSpPr>
          <p:nvPr userDrawn="1"/>
        </p:nvSpPr>
        <p:spPr bwMode="auto">
          <a:xfrm>
            <a:off x="0" y="1203325"/>
            <a:ext cx="282575" cy="1016000"/>
          </a:xfrm>
          <a:prstGeom prst="rect">
            <a:avLst/>
          </a:prstGeom>
          <a:solidFill>
            <a:srgbClr val="70BF4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50800" tIns="50800" rIns="50800" bIns="50800" anchor="ctr"/>
          <a:lstStyle/>
          <a:p>
            <a:pPr algn="ctr" eaLnBrk="1"/>
            <a:endParaRPr lang="en-US" altLang="en-US" sz="3200">
              <a:solidFill>
                <a:srgbClr val="FFFFFF"/>
              </a:solidFill>
            </a:endParaRPr>
          </a:p>
        </p:txBody>
      </p:sp>
    </p:spTree>
    <p:extLst>
      <p:ext uri="{BB962C8B-B14F-4D97-AF65-F5344CB8AC3E}">
        <p14:creationId xmlns:p14="http://schemas.microsoft.com/office/powerpoint/2010/main" val="24572753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66375" y="4114800"/>
            <a:ext cx="12344400" cy="76073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a:p>
        </p:txBody>
      </p:sp>
      <p:sp>
        <p:nvSpPr>
          <p:cNvPr id="4" name="Text Placeholder 3"/>
          <p:cNvSpPr>
            <a:spLocks noGrp="1"/>
          </p:cNvSpPr>
          <p:nvPr>
            <p:ph type="body" sz="half" idx="2"/>
          </p:nvPr>
        </p:nvSpPr>
        <p:spPr>
          <a:xfrm>
            <a:off x="1679575" y="4114800"/>
            <a:ext cx="7864475" cy="7623175"/>
          </a:xfrm>
        </p:spPr>
        <p:txBody>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Click to edit Master text styles</a:t>
            </a:r>
          </a:p>
        </p:txBody>
      </p:sp>
      <p:sp>
        <p:nvSpPr>
          <p:cNvPr id="6" name="Title 1"/>
          <p:cNvSpPr>
            <a:spLocks noGrp="1"/>
          </p:cNvSpPr>
          <p:nvPr>
            <p:ph type="title"/>
          </p:nvPr>
        </p:nvSpPr>
        <p:spPr>
          <a:xfrm>
            <a:off x="1679575" y="1203325"/>
            <a:ext cx="15465425" cy="1016000"/>
          </a:xfrm>
        </p:spPr>
        <p:txBody>
          <a:bodyPr/>
          <a:lstStyle/>
          <a:p>
            <a:r>
              <a:rPr lang="vi-VN"/>
              <a:t>Click to edit Master title style</a:t>
            </a:r>
            <a:endParaRPr lang="en-US"/>
          </a:p>
        </p:txBody>
      </p:sp>
      <p:sp>
        <p:nvSpPr>
          <p:cNvPr id="9" name="Rectangle 15"/>
          <p:cNvSpPr>
            <a:spLocks/>
          </p:cNvSpPr>
          <p:nvPr userDrawn="1"/>
        </p:nvSpPr>
        <p:spPr bwMode="auto">
          <a:xfrm>
            <a:off x="0" y="1203325"/>
            <a:ext cx="282575" cy="1016000"/>
          </a:xfrm>
          <a:prstGeom prst="rect">
            <a:avLst/>
          </a:prstGeom>
          <a:solidFill>
            <a:srgbClr val="70BF4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50800" tIns="50800" rIns="50800" bIns="50800" anchor="ctr"/>
          <a:lstStyle/>
          <a:p>
            <a:pPr algn="ctr" eaLnBrk="1"/>
            <a:endParaRPr lang="en-US" altLang="en-US" sz="3200">
              <a:solidFill>
                <a:srgbClr val="FFFFFF"/>
              </a:solidFill>
            </a:endParaRPr>
          </a:p>
        </p:txBody>
      </p:sp>
    </p:spTree>
    <p:extLst>
      <p:ext uri="{BB962C8B-B14F-4D97-AF65-F5344CB8AC3E}">
        <p14:creationId xmlns:p14="http://schemas.microsoft.com/office/powerpoint/2010/main" val="657298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ivider image">
    <p:bg>
      <p:bgPr>
        <a:solidFill>
          <a:srgbClr val="154F8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2692" y="6076122"/>
            <a:ext cx="21031200" cy="1152525"/>
          </a:xfrm>
          <a:prstGeom prst="rect">
            <a:avLst/>
          </a:prstGeom>
        </p:spPr>
        <p:txBody>
          <a:bodyPr anchor="b"/>
          <a:lstStyle>
            <a:lvl1pPr algn="ctr">
              <a:defRPr sz="6000">
                <a:solidFill>
                  <a:srgbClr val="618339"/>
                </a:solidFill>
              </a:defRPr>
            </a:lvl1pPr>
          </a:lstStyle>
          <a:p>
            <a:r>
              <a:rPr lang="vi-VN"/>
              <a:t>Click to edit Master title style</a:t>
            </a:r>
            <a:endParaRPr lang="en-US"/>
          </a:p>
        </p:txBody>
      </p:sp>
      <p:sp>
        <p:nvSpPr>
          <p:cNvPr id="3" name="Text Placeholder 2"/>
          <p:cNvSpPr>
            <a:spLocks noGrp="1"/>
          </p:cNvSpPr>
          <p:nvPr>
            <p:ph type="body" idx="1"/>
          </p:nvPr>
        </p:nvSpPr>
        <p:spPr>
          <a:xfrm>
            <a:off x="1652814" y="7248525"/>
            <a:ext cx="21031200" cy="904875"/>
          </a:xfrm>
          <a:prstGeom prst="rect">
            <a:avLst/>
          </a:prstGeom>
        </p:spPr>
        <p:txBody>
          <a:bodyPr anchor="ctr"/>
          <a:lstStyle>
            <a:lvl1pPr marL="0" indent="0" algn="ctr">
              <a:buNone/>
              <a:defRPr sz="3600" b="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vi-VN"/>
              <a:t>Click to edit Master text styles</a:t>
            </a:r>
          </a:p>
        </p:txBody>
      </p:sp>
    </p:spTree>
    <p:extLst>
      <p:ext uri="{BB962C8B-B14F-4D97-AF65-F5344CB8AC3E}">
        <p14:creationId xmlns:p14="http://schemas.microsoft.com/office/powerpoint/2010/main" val="40929360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icon">
    <p:bg>
      <p:bgPr>
        <a:solidFill>
          <a:srgbClr val="002352"/>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672692" y="6076122"/>
            <a:ext cx="21031200" cy="1152525"/>
          </a:xfrm>
          <a:prstGeom prst="rect">
            <a:avLst/>
          </a:prstGeom>
        </p:spPr>
        <p:txBody>
          <a:bodyPr anchor="b"/>
          <a:lstStyle>
            <a:lvl1pPr algn="ctr">
              <a:defRPr sz="6000">
                <a:solidFill>
                  <a:srgbClr val="618339"/>
                </a:solidFill>
              </a:defRPr>
            </a:lvl1pPr>
          </a:lstStyle>
          <a:p>
            <a:r>
              <a:rPr lang="vi-VN"/>
              <a:t>Click to edit Master title style</a:t>
            </a:r>
            <a:endParaRPr lang="en-US"/>
          </a:p>
        </p:txBody>
      </p:sp>
      <p:sp>
        <p:nvSpPr>
          <p:cNvPr id="9" name="Text Placeholder 2"/>
          <p:cNvSpPr>
            <a:spLocks noGrp="1"/>
          </p:cNvSpPr>
          <p:nvPr>
            <p:ph type="body" idx="1"/>
          </p:nvPr>
        </p:nvSpPr>
        <p:spPr>
          <a:xfrm>
            <a:off x="1652814" y="7248525"/>
            <a:ext cx="21031200" cy="904875"/>
          </a:xfrm>
          <a:prstGeom prst="rect">
            <a:avLst/>
          </a:prstGeom>
        </p:spPr>
        <p:txBody>
          <a:bodyPr anchor="ctr"/>
          <a:lstStyle>
            <a:lvl1pPr marL="0" indent="0" algn="ctr">
              <a:buNone/>
              <a:defRPr sz="3600" b="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vi-VN"/>
              <a:t>Click to edit Master text styles</a:t>
            </a:r>
          </a:p>
        </p:txBody>
      </p:sp>
    </p:spTree>
    <p:extLst>
      <p:ext uri="{BB962C8B-B14F-4D97-AF65-F5344CB8AC3E}">
        <p14:creationId xmlns:p14="http://schemas.microsoft.com/office/powerpoint/2010/main" val="17490373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Cover">
    <p:spTree>
      <p:nvGrpSpPr>
        <p:cNvPr id="1" name=""/>
        <p:cNvGrpSpPr/>
        <p:nvPr/>
      </p:nvGrpSpPr>
      <p:grpSpPr>
        <a:xfrm>
          <a:off x="0" y="0"/>
          <a:ext cx="0" cy="0"/>
          <a:chOff x="0" y="0"/>
          <a:chExt cx="0" cy="0"/>
        </a:xfrm>
      </p:grpSpPr>
      <p:sp>
        <p:nvSpPr>
          <p:cNvPr id="2" name="Title 1"/>
          <p:cNvSpPr>
            <a:spLocks noGrp="1"/>
          </p:cNvSpPr>
          <p:nvPr>
            <p:ph type="title"/>
          </p:nvPr>
        </p:nvSpPr>
        <p:spPr>
          <a:xfrm>
            <a:off x="1235075" y="1967163"/>
            <a:ext cx="8464045" cy="1566612"/>
          </a:xfrm>
        </p:spPr>
        <p:txBody>
          <a:bodyPr/>
          <a:lstStyle>
            <a:lvl1pPr>
              <a:defRPr>
                <a:solidFill>
                  <a:srgbClr val="155FA0"/>
                </a:solidFill>
              </a:defRPr>
            </a:lvl1pPr>
          </a:lstStyle>
          <a:p>
            <a:r>
              <a:rPr lang="en-US"/>
              <a:t>Click to edit Master title style</a:t>
            </a:r>
          </a:p>
        </p:txBody>
      </p:sp>
      <p:pic>
        <p:nvPicPr>
          <p:cNvPr id="7" name="Picture 6" descr="pasted-image.pdf"/>
          <p:cNvPicPr>
            <a:picLocks noChangeAspect="1"/>
          </p:cNvPicPr>
          <p:nvPr userDrawn="1"/>
        </p:nvPicPr>
        <p:blipFill>
          <a:blip r:embed="rId2">
            <a:alphaModFix amt="20000"/>
            <a:extLst>
              <a:ext uri="{28A0092B-C50C-407E-A947-70E740481C1C}">
                <a14:useLocalDpi xmlns:a14="http://schemas.microsoft.com/office/drawing/2010/main" val="0"/>
              </a:ext>
            </a:extLst>
          </a:blip>
          <a:srcRect/>
          <a:stretch>
            <a:fillRect/>
          </a:stretch>
        </p:blipFill>
        <p:spPr bwMode="auto">
          <a:xfrm>
            <a:off x="0" y="6270625"/>
            <a:ext cx="2438400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p:cNvSpPr>
          <p:nvPr userDrawn="1"/>
        </p:nvSpPr>
        <p:spPr bwMode="auto">
          <a:xfrm>
            <a:off x="0" y="1939925"/>
            <a:ext cx="320675" cy="1593850"/>
          </a:xfrm>
          <a:prstGeom prst="rect">
            <a:avLst/>
          </a:prstGeom>
          <a:solidFill>
            <a:srgbClr val="618339"/>
          </a:solidFill>
          <a:ln>
            <a:noFill/>
          </a:ln>
        </p:spPr>
        <p:txBody>
          <a:bodyPr lIns="50800" tIns="50800" rIns="50800" bIns="50800" anchor="ct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cs typeface="+mn-cs"/>
              <a:sym typeface="Helvetica Light" pitchFamily="1" charset="0"/>
            </a:endParaRPr>
          </a:p>
        </p:txBody>
      </p:sp>
      <p:sp>
        <p:nvSpPr>
          <p:cNvPr id="15" name="Text Placeholder 14"/>
          <p:cNvSpPr>
            <a:spLocks noGrp="1"/>
          </p:cNvSpPr>
          <p:nvPr>
            <p:ph type="body" sz="quarter" idx="11" hasCustomPrompt="1"/>
          </p:nvPr>
        </p:nvSpPr>
        <p:spPr>
          <a:xfrm>
            <a:off x="1235075" y="3962400"/>
            <a:ext cx="8464550" cy="914400"/>
          </a:xfrm>
        </p:spPr>
        <p:txBody>
          <a:bodyPr anchor="ctr"/>
          <a:lstStyle>
            <a:lvl1pPr>
              <a:lnSpc>
                <a:spcPct val="100000"/>
              </a:lnSpc>
              <a:defRPr sz="3000" b="0"/>
            </a:lvl1pPr>
          </a:lstStyle>
          <a:p>
            <a:pPr lvl="0"/>
            <a:r>
              <a:rPr lang="vi-VN"/>
              <a:t>Presentation date</a:t>
            </a:r>
            <a:endParaRPr lang="en-US"/>
          </a:p>
        </p:txBody>
      </p:sp>
      <p:sp>
        <p:nvSpPr>
          <p:cNvPr id="17" name="Rectangle 3"/>
          <p:cNvSpPr>
            <a:spLocks/>
          </p:cNvSpPr>
          <p:nvPr userDrawn="1"/>
        </p:nvSpPr>
        <p:spPr bwMode="auto">
          <a:xfrm>
            <a:off x="1200150" y="12447588"/>
            <a:ext cx="1195863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spAutoFit/>
          </a:bodyPr>
          <a:lstStyle>
            <a:lvl1pPr defTabSz="457200">
              <a:defRPr sz="5000">
                <a:solidFill>
                  <a:srgbClr val="000000"/>
                </a:solidFill>
                <a:latin typeface="Helvetica Light" pitchFamily="1" charset="0"/>
                <a:ea typeface="MS PGothic" panose="020B0600070205080204" pitchFamily="34" charset="-128"/>
                <a:sym typeface="Helvetica Light" pitchFamily="1" charset="0"/>
              </a:defRPr>
            </a:lvl1pPr>
            <a:lvl2pPr defTabSz="457200">
              <a:defRPr sz="5000">
                <a:solidFill>
                  <a:srgbClr val="000000"/>
                </a:solidFill>
                <a:latin typeface="Helvetica Light" pitchFamily="1" charset="0"/>
                <a:ea typeface="MS PGothic" panose="020B0600070205080204" pitchFamily="34" charset="-128"/>
                <a:sym typeface="Helvetica Light" pitchFamily="1" charset="0"/>
              </a:defRPr>
            </a:lvl2pPr>
            <a:lvl3pPr defTabSz="457200">
              <a:defRPr sz="5000">
                <a:solidFill>
                  <a:srgbClr val="000000"/>
                </a:solidFill>
                <a:latin typeface="Helvetica Light" pitchFamily="1" charset="0"/>
                <a:ea typeface="MS PGothic" panose="020B0600070205080204" pitchFamily="34" charset="-128"/>
                <a:sym typeface="Helvetica Light" pitchFamily="1" charset="0"/>
              </a:defRPr>
            </a:lvl3pPr>
            <a:lvl4pPr defTabSz="457200">
              <a:defRPr sz="5000">
                <a:solidFill>
                  <a:srgbClr val="000000"/>
                </a:solidFill>
                <a:latin typeface="Helvetica Light" pitchFamily="1" charset="0"/>
                <a:ea typeface="MS PGothic" panose="020B0600070205080204" pitchFamily="34" charset="-128"/>
                <a:sym typeface="Helvetica Light" pitchFamily="1" charset="0"/>
              </a:defRPr>
            </a:lvl4pPr>
            <a:lvl5pPr defTabSz="457200">
              <a:defRPr sz="5000">
                <a:solidFill>
                  <a:srgbClr val="000000"/>
                </a:solidFill>
                <a:latin typeface="Helvetica Light" pitchFamily="1" charset="0"/>
                <a:ea typeface="MS PGothic" panose="020B0600070205080204" pitchFamily="34" charset="-128"/>
                <a:sym typeface="Helvetica Light" pitchFamily="1" charset="0"/>
              </a:defRPr>
            </a:lvl5pPr>
            <a:lvl6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6pPr>
            <a:lvl7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7pPr>
            <a:lvl8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8pPr>
            <a:lvl9pPr indent="-914400" defTabSz="457200" eaLnBrk="0" fontAlgn="base" hangingPunct="0">
              <a:spcBef>
                <a:spcPct val="0"/>
              </a:spcBef>
              <a:spcAft>
                <a:spcPct val="0"/>
              </a:spcAft>
              <a:defRPr sz="5000">
                <a:solidFill>
                  <a:srgbClr val="000000"/>
                </a:solidFill>
                <a:latin typeface="Helvetica Light" pitchFamily="1" charset="0"/>
                <a:ea typeface="MS PGothic" panose="020B0600070205080204" pitchFamily="34" charset="-128"/>
                <a:sym typeface="Helvetica Light" pitchFamily="1" charset="0"/>
              </a:defRPr>
            </a:lvl9pPr>
          </a:lstStyle>
          <a:p>
            <a:pPr marL="0" marR="0" lvl="0" indent="0" algn="l" defTabSz="457200" rtl="0" eaLnBrk="1"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A6AAA9"/>
                </a:solidFill>
                <a:effectLst/>
                <a:uLnTx/>
                <a:uFillTx/>
                <a:latin typeface="Helvetica" panose="020B0604020202020204" pitchFamily="34" charset="0"/>
                <a:ea typeface="MS PGothic" panose="020B0600070205080204" pitchFamily="34" charset="-128"/>
                <a:cs typeface="+mn-cs"/>
                <a:sym typeface="Helvetica" panose="020B0604020202020204" pitchFamily="34" charset="0"/>
              </a:rPr>
              <a:t>Proprietary and Confidential. Copyright 2018, The HDF Group.</a:t>
            </a:r>
          </a:p>
        </p:txBody>
      </p:sp>
      <p:sp>
        <p:nvSpPr>
          <p:cNvPr id="18" name="Line 2"/>
          <p:cNvSpPr>
            <a:spLocks noChangeShapeType="1"/>
          </p:cNvSpPr>
          <p:nvPr userDrawn="1"/>
        </p:nvSpPr>
        <p:spPr bwMode="auto">
          <a:xfrm>
            <a:off x="-76200" y="6172200"/>
            <a:ext cx="24460200" cy="0"/>
          </a:xfrm>
          <a:prstGeom prst="line">
            <a:avLst/>
          </a:prstGeom>
          <a:noFill/>
          <a:ln w="50800">
            <a:solidFill>
              <a:srgbClr val="002452"/>
            </a:solidFill>
            <a:round/>
            <a:headEnd/>
            <a:tailEnd/>
          </a:ln>
          <a:extLst>
            <a:ext uri="{909E8E84-426E-40DD-AFC4-6F175D3DCCD1}">
              <a14:hiddenFill xmlns:a14="http://schemas.microsoft.com/office/drawing/2010/main">
                <a:noFill/>
              </a14:hiddenFill>
            </a:ext>
          </a:extLst>
        </p:spPr>
        <p:txBody>
          <a:bodyPr lIns="50800" tIns="50800" rIns="50800" bIns="50800" anchor="ctr"/>
          <a:lstStyle/>
          <a:p>
            <a:pPr marL="0" marR="0" lvl="0" indent="0" algn="l" defTabSz="825500" rtl="0" eaLnBrk="0" fontAlgn="base" latinLnBrk="0" hangingPunct="0">
              <a:lnSpc>
                <a:spcPct val="100000"/>
              </a:lnSpc>
              <a:spcBef>
                <a:spcPct val="0"/>
              </a:spcBef>
              <a:spcAft>
                <a:spcPct val="0"/>
              </a:spcAft>
              <a:buClrTx/>
              <a:buSzTx/>
              <a:buFontTx/>
              <a:buNone/>
              <a:tabLst/>
              <a:defRPr/>
            </a:pPr>
            <a:endParaRPr kumimoji="0" lang="en-US" sz="5000" b="0" i="0" u="none" strike="noStrike" kern="1200" cap="none" spc="0" normalizeH="0" baseline="0" noProof="0">
              <a:ln>
                <a:noFill/>
              </a:ln>
              <a:solidFill>
                <a:srgbClr val="000000"/>
              </a:solidFill>
              <a:effectLst/>
              <a:uLnTx/>
              <a:uFillTx/>
              <a:latin typeface="Helvetica Light" pitchFamily="1" charset="0"/>
              <a:ea typeface="MS PGothic" panose="020B0600070205080204" pitchFamily="34" charset="-128"/>
              <a:cs typeface="+mn-cs"/>
              <a:sym typeface="Helvetica Light" pitchFamily="1" charset="0"/>
            </a:endParaRPr>
          </a:p>
        </p:txBody>
      </p:sp>
      <p:pic>
        <p:nvPicPr>
          <p:cNvPr id="10" name="Picture 9">
            <a:extLst>
              <a:ext uri="{FF2B5EF4-FFF2-40B4-BE49-F238E27FC236}">
                <a16:creationId xmlns:a16="http://schemas.microsoft.com/office/drawing/2014/main" id="{320E4178-DF31-44F4-9979-D89ABF227F47}"/>
              </a:ext>
            </a:extLst>
          </p:cNvPr>
          <p:cNvPicPr>
            <a:picLocks noChangeAspect="1"/>
          </p:cNvPicPr>
          <p:nvPr userDrawn="1"/>
        </p:nvPicPr>
        <p:blipFill>
          <a:blip r:embed="rId3"/>
          <a:stretch>
            <a:fillRect/>
          </a:stretch>
        </p:blipFill>
        <p:spPr>
          <a:xfrm>
            <a:off x="1200150" y="10600406"/>
            <a:ext cx="3731135" cy="1658282"/>
          </a:xfrm>
          <a:prstGeom prst="rect">
            <a:avLst/>
          </a:prstGeom>
        </p:spPr>
      </p:pic>
    </p:spTree>
    <p:extLst>
      <p:ext uri="{BB962C8B-B14F-4D97-AF65-F5344CB8AC3E}">
        <p14:creationId xmlns:p14="http://schemas.microsoft.com/office/powerpoint/2010/main" val="13874967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0366375" y="4114800"/>
            <a:ext cx="12104688" cy="76073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Helvetica Light" charset="0"/>
            </a:endParaRPr>
          </a:p>
        </p:txBody>
      </p:sp>
      <p:sp>
        <p:nvSpPr>
          <p:cNvPr id="4" name="Text Placeholder 3"/>
          <p:cNvSpPr>
            <a:spLocks noGrp="1"/>
          </p:cNvSpPr>
          <p:nvPr>
            <p:ph type="body" sz="half" idx="2"/>
          </p:nvPr>
        </p:nvSpPr>
        <p:spPr>
          <a:xfrm>
            <a:off x="1679575" y="4114800"/>
            <a:ext cx="7864475" cy="7623175"/>
          </a:xfrm>
        </p:spPr>
        <p:txBody>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Click to edit Master text styles</a:t>
            </a:r>
          </a:p>
        </p:txBody>
      </p:sp>
      <p:sp>
        <p:nvSpPr>
          <p:cNvPr id="6" name="Title 1"/>
          <p:cNvSpPr>
            <a:spLocks noGrp="1"/>
          </p:cNvSpPr>
          <p:nvPr>
            <p:ph type="title"/>
          </p:nvPr>
        </p:nvSpPr>
        <p:spPr>
          <a:xfrm>
            <a:off x="1679575" y="1203325"/>
            <a:ext cx="15465425" cy="1016000"/>
          </a:xfrm>
        </p:spPr>
        <p:txBody>
          <a:bodyPr/>
          <a:lstStyle/>
          <a:p>
            <a:r>
              <a:rPr lang="vi-VN"/>
              <a:t>Click to edit Master title style</a:t>
            </a:r>
            <a:endParaRPr lang="en-US"/>
          </a:p>
        </p:txBody>
      </p:sp>
      <p:sp>
        <p:nvSpPr>
          <p:cNvPr id="9" name="Rectangle 15"/>
          <p:cNvSpPr>
            <a:spLocks/>
          </p:cNvSpPr>
          <p:nvPr userDrawn="1"/>
        </p:nvSpPr>
        <p:spPr bwMode="auto">
          <a:xfrm>
            <a:off x="0" y="1203325"/>
            <a:ext cx="282575" cy="1016000"/>
          </a:xfrm>
          <a:prstGeom prst="rect">
            <a:avLst/>
          </a:prstGeom>
          <a:solidFill>
            <a:srgbClr val="70BF4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50800" tIns="50800" rIns="50800" bIns="50800" anchor="ctr"/>
          <a:lstStyle/>
          <a:p>
            <a:pPr algn="ctr" eaLnBrk="1"/>
            <a:endParaRPr lang="en-US" altLang="en-US" sz="3200">
              <a:solidFill>
                <a:srgbClr val="FFFFFF"/>
              </a:solidFill>
            </a:endParaRPr>
          </a:p>
        </p:txBody>
      </p:sp>
    </p:spTree>
    <p:extLst>
      <p:ext uri="{BB962C8B-B14F-4D97-AF65-F5344CB8AC3E}">
        <p14:creationId xmlns:p14="http://schemas.microsoft.com/office/powerpoint/2010/main" val="21783502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7" name="Oval 12"/>
          <p:cNvSpPr>
            <a:spLocks/>
          </p:cNvSpPr>
          <p:nvPr userDrawn="1"/>
        </p:nvSpPr>
        <p:spPr bwMode="auto">
          <a:xfrm>
            <a:off x="22471063" y="1347788"/>
            <a:ext cx="725487" cy="727075"/>
          </a:xfrm>
          <a:prstGeom prst="ellipse">
            <a:avLst/>
          </a:prstGeom>
          <a:solidFill>
            <a:srgbClr val="70BF41"/>
          </a:solidFill>
          <a:ln>
            <a:noFill/>
          </a:ln>
          <a:extLst>
            <a:ext uri="{91240B29-F687-4F45-9708-019B960494DF}">
              <a14:hiddenLine xmlns:a14="http://schemas.microsoft.com/office/drawing/2010/main" w="9525">
                <a:solidFill>
                  <a:srgbClr val="000000"/>
                </a:solidFill>
                <a:round/>
                <a:headEnd/>
                <a:tailEnd/>
              </a14:hiddenLine>
            </a:ext>
          </a:extLst>
        </p:spPr>
        <p:txBody>
          <a:bodyPr lIns="50800" tIns="50800" rIns="50800" bIns="50800" anchor="ctr"/>
          <a:lstStyle/>
          <a:p>
            <a:pPr algn="ctr" eaLnBrk="1"/>
            <a:endParaRPr lang="en-US" altLang="en-US" sz="3200">
              <a:solidFill>
                <a:srgbClr val="70BF41"/>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1886672" y="7092950"/>
            <a:ext cx="4419600" cy="4946650"/>
          </a:xfrm>
        </p:spPr>
        <p:txBody>
          <a:bodyPr/>
          <a:lstStyle>
            <a:lvl1pPr>
              <a:defRPr b="1"/>
            </a:lvl1pPr>
            <a:lvl2pPr>
              <a:defRPr sz="4000" b="0">
                <a:latin typeface="Helvetica" charset="0"/>
                <a:ea typeface="Helvetica" charset="0"/>
                <a:cs typeface="Helvetica" charset="0"/>
              </a:defRPr>
            </a:lvl2pPr>
            <a:lvl3pPr>
              <a:defRPr sz="3000" b="1">
                <a:latin typeface="Helvetica" charset="0"/>
                <a:ea typeface="Helvetica" charset="0"/>
                <a:cs typeface="Helvetica" charset="0"/>
              </a:defRPr>
            </a:lvl3pPr>
            <a:lvl4pPr>
              <a:defRPr sz="3000">
                <a:latin typeface="Helvetica" charset="0"/>
                <a:ea typeface="Helvetica" charset="0"/>
                <a:cs typeface="Helvetica" charset="0"/>
              </a:defRPr>
            </a:lvl4pPr>
            <a:lvl5pPr>
              <a:defRPr sz="2400">
                <a:latin typeface="Helvetica" charset="0"/>
                <a:ea typeface="Helvetica" charset="0"/>
                <a:cs typeface="Helvetica" charset="0"/>
              </a:defRPr>
            </a:lvl5pPr>
          </a:lstStyle>
          <a:p>
            <a:pPr lvl="2"/>
            <a:r>
              <a:rPr lang="vi-VN"/>
              <a:t>Third level</a:t>
            </a:r>
          </a:p>
          <a:p>
            <a:pPr lvl="3"/>
            <a:r>
              <a:rPr lang="vi-VN"/>
              <a:t>Fourth level</a:t>
            </a:r>
          </a:p>
          <a:p>
            <a:pPr lvl="4"/>
            <a:r>
              <a:rPr lang="vi-VN"/>
              <a:t>Fifth level</a:t>
            </a:r>
            <a:endParaRPr lang="en-US"/>
          </a:p>
        </p:txBody>
      </p:sp>
      <p:sp>
        <p:nvSpPr>
          <p:cNvPr id="4" name="Rectangle 2"/>
          <p:cNvSpPr>
            <a:spLocks noGrp="1"/>
          </p:cNvSpPr>
          <p:nvPr>
            <p:ph type="sldNum" sz="quarter" idx="10"/>
          </p:nvPr>
        </p:nvSpPr>
        <p:spPr>
          <a:ln/>
        </p:spPr>
        <p:txBody>
          <a:bodyPr/>
          <a:lstStyle>
            <a:lvl1pPr>
              <a:defRPr/>
            </a:lvl1pPr>
          </a:lstStyle>
          <a:p>
            <a:pPr>
              <a:defRPr/>
            </a:pPr>
            <a:fld id="{6E8B4E5B-0FB4-41E7-BEC3-C3A5AF7F28BD}" type="slidenum">
              <a:rPr lang="en-US" altLang="en-US"/>
              <a:pPr>
                <a:defRPr/>
              </a:pPr>
              <a:t>‹#›</a:t>
            </a:fld>
            <a:endParaRPr lang="en-US" altLang="en-US"/>
          </a:p>
        </p:txBody>
      </p:sp>
      <p:sp>
        <p:nvSpPr>
          <p:cNvPr id="6" name="Rectangle 15"/>
          <p:cNvSpPr>
            <a:spLocks/>
          </p:cNvSpPr>
          <p:nvPr userDrawn="1"/>
        </p:nvSpPr>
        <p:spPr bwMode="auto">
          <a:xfrm>
            <a:off x="0" y="1203325"/>
            <a:ext cx="282575" cy="1016000"/>
          </a:xfrm>
          <a:prstGeom prst="rect">
            <a:avLst/>
          </a:prstGeom>
          <a:solidFill>
            <a:srgbClr val="70B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p>
            <a:pPr algn="ctr" eaLnBrk="1"/>
            <a:endParaRPr lang="en-US" altLang="en-US" sz="3200">
              <a:solidFill>
                <a:srgbClr val="FFFFFF"/>
              </a:solidFill>
            </a:endParaRPr>
          </a:p>
        </p:txBody>
      </p:sp>
      <p:sp>
        <p:nvSpPr>
          <p:cNvPr id="8" name="Content Placeholder 2"/>
          <p:cNvSpPr>
            <a:spLocks noGrp="1"/>
          </p:cNvSpPr>
          <p:nvPr>
            <p:ph idx="11" hasCustomPrompt="1"/>
          </p:nvPr>
        </p:nvSpPr>
        <p:spPr>
          <a:xfrm>
            <a:off x="7284172" y="7092950"/>
            <a:ext cx="4419600" cy="4946650"/>
          </a:xfrm>
        </p:spPr>
        <p:txBody>
          <a:bodyPr/>
          <a:lstStyle>
            <a:lvl1pPr>
              <a:defRPr b="1"/>
            </a:lvl1pPr>
            <a:lvl2pPr>
              <a:defRPr sz="4000" b="0">
                <a:latin typeface="Helvetica" charset="0"/>
                <a:ea typeface="Helvetica" charset="0"/>
                <a:cs typeface="Helvetica" charset="0"/>
              </a:defRPr>
            </a:lvl2pPr>
            <a:lvl3pPr>
              <a:defRPr sz="3000" b="1">
                <a:latin typeface="Helvetica" charset="0"/>
                <a:ea typeface="Helvetica" charset="0"/>
                <a:cs typeface="Helvetica" charset="0"/>
              </a:defRPr>
            </a:lvl3pPr>
            <a:lvl4pPr>
              <a:defRPr sz="3000">
                <a:latin typeface="Helvetica" charset="0"/>
                <a:ea typeface="Helvetica" charset="0"/>
                <a:cs typeface="Helvetica" charset="0"/>
              </a:defRPr>
            </a:lvl4pPr>
            <a:lvl5pPr>
              <a:defRPr sz="2400">
                <a:latin typeface="Helvetica" charset="0"/>
                <a:ea typeface="Helvetica" charset="0"/>
                <a:cs typeface="Helvetica" charset="0"/>
              </a:defRPr>
            </a:lvl5pPr>
          </a:lstStyle>
          <a:p>
            <a:pPr lvl="2"/>
            <a:r>
              <a:rPr lang="vi-VN"/>
              <a:t>Third level</a:t>
            </a:r>
          </a:p>
          <a:p>
            <a:pPr lvl="3"/>
            <a:r>
              <a:rPr lang="vi-VN"/>
              <a:t>Fourth level</a:t>
            </a:r>
          </a:p>
          <a:p>
            <a:pPr lvl="4"/>
            <a:r>
              <a:rPr lang="vi-VN"/>
              <a:t>Fifth level</a:t>
            </a:r>
            <a:endParaRPr lang="en-US"/>
          </a:p>
        </p:txBody>
      </p:sp>
      <p:sp>
        <p:nvSpPr>
          <p:cNvPr id="9" name="Content Placeholder 2"/>
          <p:cNvSpPr>
            <a:spLocks noGrp="1"/>
          </p:cNvSpPr>
          <p:nvPr>
            <p:ph idx="12" hasCustomPrompt="1"/>
          </p:nvPr>
        </p:nvSpPr>
        <p:spPr>
          <a:xfrm>
            <a:off x="12681672" y="7092950"/>
            <a:ext cx="4419600" cy="4946650"/>
          </a:xfrm>
        </p:spPr>
        <p:txBody>
          <a:bodyPr/>
          <a:lstStyle>
            <a:lvl1pPr>
              <a:defRPr b="1"/>
            </a:lvl1pPr>
            <a:lvl2pPr>
              <a:defRPr sz="4000" b="0">
                <a:latin typeface="Helvetica" charset="0"/>
                <a:ea typeface="Helvetica" charset="0"/>
                <a:cs typeface="Helvetica" charset="0"/>
              </a:defRPr>
            </a:lvl2pPr>
            <a:lvl3pPr>
              <a:defRPr sz="3000" b="1">
                <a:latin typeface="Helvetica" charset="0"/>
                <a:ea typeface="Helvetica" charset="0"/>
                <a:cs typeface="Helvetica" charset="0"/>
              </a:defRPr>
            </a:lvl3pPr>
            <a:lvl4pPr>
              <a:defRPr sz="3000">
                <a:latin typeface="Helvetica" charset="0"/>
                <a:ea typeface="Helvetica" charset="0"/>
                <a:cs typeface="Helvetica" charset="0"/>
              </a:defRPr>
            </a:lvl4pPr>
            <a:lvl5pPr>
              <a:defRPr sz="2400">
                <a:latin typeface="Helvetica" charset="0"/>
                <a:ea typeface="Helvetica" charset="0"/>
                <a:cs typeface="Helvetica" charset="0"/>
              </a:defRPr>
            </a:lvl5pPr>
          </a:lstStyle>
          <a:p>
            <a:pPr lvl="2"/>
            <a:r>
              <a:rPr lang="vi-VN"/>
              <a:t>Third level</a:t>
            </a:r>
          </a:p>
          <a:p>
            <a:pPr lvl="3"/>
            <a:r>
              <a:rPr lang="vi-VN"/>
              <a:t>Fourth level</a:t>
            </a:r>
          </a:p>
          <a:p>
            <a:pPr lvl="4"/>
            <a:r>
              <a:rPr lang="vi-VN"/>
              <a:t>Fifth level</a:t>
            </a:r>
            <a:endParaRPr lang="en-US"/>
          </a:p>
        </p:txBody>
      </p:sp>
      <p:sp>
        <p:nvSpPr>
          <p:cNvPr id="10" name="Content Placeholder 2"/>
          <p:cNvSpPr>
            <a:spLocks noGrp="1"/>
          </p:cNvSpPr>
          <p:nvPr>
            <p:ph idx="13" hasCustomPrompt="1"/>
          </p:nvPr>
        </p:nvSpPr>
        <p:spPr>
          <a:xfrm>
            <a:off x="18079172" y="7092950"/>
            <a:ext cx="4419600" cy="4946650"/>
          </a:xfrm>
        </p:spPr>
        <p:txBody>
          <a:bodyPr/>
          <a:lstStyle>
            <a:lvl1pPr>
              <a:defRPr b="1"/>
            </a:lvl1pPr>
            <a:lvl2pPr>
              <a:defRPr sz="4000" b="0">
                <a:latin typeface="Helvetica" charset="0"/>
                <a:ea typeface="Helvetica" charset="0"/>
                <a:cs typeface="Helvetica" charset="0"/>
              </a:defRPr>
            </a:lvl2pPr>
            <a:lvl3pPr>
              <a:defRPr sz="3000" b="1">
                <a:latin typeface="Helvetica" charset="0"/>
                <a:ea typeface="Helvetica" charset="0"/>
                <a:cs typeface="Helvetica" charset="0"/>
              </a:defRPr>
            </a:lvl3pPr>
            <a:lvl4pPr>
              <a:defRPr sz="3000">
                <a:latin typeface="Helvetica" charset="0"/>
                <a:ea typeface="Helvetica" charset="0"/>
                <a:cs typeface="Helvetica" charset="0"/>
              </a:defRPr>
            </a:lvl4pPr>
            <a:lvl5pPr>
              <a:defRPr sz="2400">
                <a:latin typeface="Helvetica" charset="0"/>
                <a:ea typeface="Helvetica" charset="0"/>
                <a:cs typeface="Helvetica" charset="0"/>
              </a:defRPr>
            </a:lvl5pPr>
          </a:lstStyle>
          <a:p>
            <a:pPr lvl="2"/>
            <a:r>
              <a:rPr lang="vi-VN"/>
              <a:t>Third level</a:t>
            </a:r>
          </a:p>
          <a:p>
            <a:pPr lvl="3"/>
            <a:r>
              <a:rPr lang="vi-VN"/>
              <a:t>Fourth level</a:t>
            </a:r>
          </a:p>
          <a:p>
            <a:pPr lvl="4"/>
            <a:r>
              <a:rPr lang="vi-VN"/>
              <a:t>Fifth level</a:t>
            </a:r>
            <a:endParaRPr lang="en-US"/>
          </a:p>
        </p:txBody>
      </p:sp>
      <p:pic>
        <p:nvPicPr>
          <p:cNvPr id="11" name="Picture 5"/>
          <p:cNvPicPr>
            <a:picLocks noChangeAspect="1"/>
          </p:cNvPicPr>
          <p:nvPr userDrawn="1"/>
        </p:nvPicPr>
        <p:blipFill>
          <a:blip r:embed="rId2"/>
          <a:stretch>
            <a:fillRect/>
          </a:stretch>
        </p:blipFill>
        <p:spPr bwMode="auto">
          <a:xfrm>
            <a:off x="19354800" y="1196398"/>
            <a:ext cx="2585404" cy="1149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3926820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rPr lang="en-US"/>
              <a:t>Click to edit Master title style</a:t>
            </a:r>
            <a:endParaRPr/>
          </a:p>
        </p:txBody>
      </p:sp>
      <p:sp>
        <p:nvSpPr>
          <p:cNvPr id="57" name="Shape 57"/>
          <p:cNvSpPr>
            <a:spLocks noGrp="1"/>
          </p:cNvSpPr>
          <p:nvPr>
            <p:ph type="body" idx="1"/>
          </p:nvPr>
        </p:nvSpPr>
        <p:spPr>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1938101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sp>
        <p:nvSpPr>
          <p:cNvPr id="5" name="Oval 12"/>
          <p:cNvSpPr>
            <a:spLocks/>
          </p:cNvSpPr>
          <p:nvPr userDrawn="1"/>
        </p:nvSpPr>
        <p:spPr bwMode="auto">
          <a:xfrm>
            <a:off x="22127352" y="1318401"/>
            <a:ext cx="732648" cy="662802"/>
          </a:xfrm>
          <a:prstGeom prst="ellipse">
            <a:avLst/>
          </a:prstGeom>
          <a:solidFill>
            <a:srgbClr val="5F8238"/>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lIns="0" tIns="0" rIns="0" bIns="0" anchor="ctr">
            <a:normAutofit fontScale="85000" lnSpcReduction="20000"/>
          </a:bodyPr>
          <a:lstStyle/>
          <a:p>
            <a:pPr marL="0" marR="0" lvl="0" indent="0" algn="ctr" defTabSz="464344" rtl="0" eaLnBrk="1" fontAlgn="base" latinLnBrk="0" hangingPunct="0">
              <a:lnSpc>
                <a:spcPct val="100000"/>
              </a:lnSpc>
              <a:spcBef>
                <a:spcPct val="0"/>
              </a:spcBef>
              <a:spcAft>
                <a:spcPct val="0"/>
              </a:spcAft>
              <a:buClrTx/>
              <a:buSzTx/>
              <a:buFontTx/>
              <a:buNone/>
              <a:tabLst/>
              <a:defRPr/>
            </a:pPr>
            <a:fld id="{FC6EDF48-8771-4770-B8FE-E6A9A5E0A87E}" type="slidenum">
              <a:rPr kumimoji="0" lang="en-US" altLang="en-US" sz="4200" b="0" i="0" u="none" strike="noStrike" kern="1200" cap="none" spc="0" normalizeH="0" baseline="0" noProof="0" smtClean="0">
                <a:ln>
                  <a:noFill/>
                </a:ln>
                <a:solidFill>
                  <a:srgbClr val="FFFFFF"/>
                </a:solidFill>
                <a:effectLst/>
                <a:uLnTx/>
                <a:uFillTx/>
                <a:latin typeface="Helvetica Light"/>
                <a:ea typeface="MS PGothic" panose="020B0600070205080204" pitchFamily="34" charset="-128"/>
                <a:cs typeface="Arial" charset="0"/>
                <a:sym typeface="Helvetica Light" pitchFamily="1" charset="0"/>
              </a:rPr>
              <a:t>‹#›</a:t>
            </a:fld>
            <a:endParaRPr kumimoji="0" lang="en-US" altLang="en-US" sz="4200" b="0" i="0" u="none" strike="noStrike" kern="1200" cap="none" spc="0" normalizeH="0" baseline="0" noProof="0">
              <a:ln>
                <a:noFill/>
              </a:ln>
              <a:solidFill>
                <a:srgbClr val="FFFFFF"/>
              </a:solidFill>
              <a:effectLst/>
              <a:uLnTx/>
              <a:uFillTx/>
              <a:latin typeface="Helvetica Light"/>
              <a:ea typeface="MS PGothic" panose="020B0600070205080204" pitchFamily="34" charset="-128"/>
              <a:cs typeface="Arial" charset="0"/>
              <a:sym typeface="Helvetica Light" pitchFamily="1" charset="0"/>
            </a:endParaRPr>
          </a:p>
        </p:txBody>
      </p:sp>
      <p:sp>
        <p:nvSpPr>
          <p:cNvPr id="1026" name="Rectangle 1"/>
          <p:cNvSpPr>
            <a:spLocks noGrp="1"/>
          </p:cNvSpPr>
          <p:nvPr>
            <p:ph type="title"/>
          </p:nvPr>
        </p:nvSpPr>
        <p:spPr bwMode="auto">
          <a:xfrm>
            <a:off x="1689101" y="1203326"/>
            <a:ext cx="17056102"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Helvetica Light" pitchFamily="1" charset="0"/>
              </a:rPr>
              <a:t>Click to edit Master title style</a:t>
            </a:r>
          </a:p>
        </p:txBody>
      </p:sp>
      <p:sp>
        <p:nvSpPr>
          <p:cNvPr id="1028" name="Rectangle 3"/>
          <p:cNvSpPr>
            <a:spLocks noGrp="1"/>
          </p:cNvSpPr>
          <p:nvPr>
            <p:ph type="body" idx="1"/>
          </p:nvPr>
        </p:nvSpPr>
        <p:spPr bwMode="auto">
          <a:xfrm>
            <a:off x="1689102" y="3238500"/>
            <a:ext cx="21005800" cy="920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altLang="en-US">
                <a:sym typeface="Helvetica Light" pitchFamily="1" charset="0"/>
              </a:rPr>
              <a:t>Click to edit Master text styles</a:t>
            </a:r>
          </a:p>
          <a:p>
            <a:pPr lvl="1"/>
            <a:r>
              <a:rPr lang="en-US" altLang="en-US">
                <a:sym typeface="Helvetica Light" pitchFamily="1" charset="0"/>
              </a:rPr>
              <a:t>Second level</a:t>
            </a:r>
          </a:p>
          <a:p>
            <a:pPr lvl="2"/>
            <a:r>
              <a:rPr lang="en-US" altLang="en-US">
                <a:sym typeface="Helvetica Light" pitchFamily="1" charset="0"/>
              </a:rPr>
              <a:t>Third level</a:t>
            </a:r>
          </a:p>
          <a:p>
            <a:pPr lvl="3"/>
            <a:r>
              <a:rPr lang="en-US" altLang="en-US">
                <a:sym typeface="Helvetica Light" pitchFamily="1" charset="0"/>
              </a:rPr>
              <a:t>Fourth level</a:t>
            </a:r>
          </a:p>
          <a:p>
            <a:pPr lvl="4"/>
            <a:r>
              <a:rPr lang="en-US" altLang="en-US">
                <a:sym typeface="Helvetica Light" pitchFamily="1" charset="0"/>
              </a:rPr>
              <a:t>Fifth level</a:t>
            </a:r>
          </a:p>
        </p:txBody>
      </p:sp>
      <p:sp>
        <p:nvSpPr>
          <p:cNvPr id="6" name="Rectangle 15"/>
          <p:cNvSpPr>
            <a:spLocks/>
          </p:cNvSpPr>
          <p:nvPr userDrawn="1"/>
        </p:nvSpPr>
        <p:spPr bwMode="auto">
          <a:xfrm>
            <a:off x="0" y="1203326"/>
            <a:ext cx="282576" cy="1016000"/>
          </a:xfrm>
          <a:prstGeom prst="rect">
            <a:avLst/>
          </a:prstGeom>
          <a:solidFill>
            <a:srgbClr val="5F82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28576" tIns="28576" rIns="28576" bIns="28576" anchor="ctr"/>
          <a:lstStyle/>
          <a:p>
            <a:pPr marL="0" marR="0" lvl="0" indent="0" algn="ctr" defTabSz="464344"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Helvetica Light" pitchFamily="1" charset="0"/>
              <a:ea typeface="MS PGothic" panose="020B0600070205080204" pitchFamily="34" charset="-128"/>
              <a:cs typeface="Arial" charset="0"/>
              <a:sym typeface="Helvetica Light" pitchFamily="1" charset="0"/>
            </a:endParaRPr>
          </a:p>
        </p:txBody>
      </p:sp>
      <p:pic>
        <p:nvPicPr>
          <p:cNvPr id="9" name="Picture 8">
            <a:extLst>
              <a:ext uri="{FF2B5EF4-FFF2-40B4-BE49-F238E27FC236}">
                <a16:creationId xmlns:a16="http://schemas.microsoft.com/office/drawing/2014/main" id="{0F0528B3-2FCE-48F3-A472-2BB3A8B3A154}"/>
              </a:ext>
            </a:extLst>
          </p:cNvPr>
          <p:cNvPicPr>
            <a:picLocks noChangeAspect="1"/>
          </p:cNvPicPr>
          <p:nvPr userDrawn="1"/>
        </p:nvPicPr>
        <p:blipFill>
          <a:blip r:embed="rId32"/>
          <a:stretch>
            <a:fillRect/>
          </a:stretch>
        </p:blipFill>
        <p:spPr>
          <a:xfrm>
            <a:off x="19308667" y="1185651"/>
            <a:ext cx="2818685" cy="1252749"/>
          </a:xfrm>
          <a:prstGeom prst="rect">
            <a:avLst/>
          </a:prstGeom>
        </p:spPr>
      </p:pic>
    </p:spTree>
    <p:extLst>
      <p:ext uri="{BB962C8B-B14F-4D97-AF65-F5344CB8AC3E}">
        <p14:creationId xmlns:p14="http://schemas.microsoft.com/office/powerpoint/2010/main" val="154393197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56" r:id="rId24"/>
    <p:sldLayoutId id="2147483687" r:id="rId25"/>
    <p:sldLayoutId id="2147483688" r:id="rId26"/>
    <p:sldLayoutId id="2147483690" r:id="rId27"/>
    <p:sldLayoutId id="2147483657" r:id="rId28"/>
    <p:sldLayoutId id="2147483691" r:id="rId29"/>
    <p:sldLayoutId id="2147483692" r:id="rId30"/>
  </p:sldLayoutIdLst>
  <p:hf hdr="0" ftr="0" dt="0"/>
  <p:txStyles>
    <p:titleStyle>
      <a:lvl1pPr algn="l" defTabSz="464344" rtl="0" eaLnBrk="0" fontAlgn="base" hangingPunct="0">
        <a:spcBef>
          <a:spcPct val="0"/>
        </a:spcBef>
        <a:spcAft>
          <a:spcPct val="0"/>
        </a:spcAft>
        <a:defRPr sz="5400" b="1" kern="1200">
          <a:solidFill>
            <a:srgbClr val="165EA0"/>
          </a:solidFill>
          <a:latin typeface="Helvetica" charset="0"/>
          <a:ea typeface="Helvetica" charset="0"/>
          <a:cs typeface="Helvetica" charset="0"/>
          <a:sym typeface="Helvetica Light" pitchFamily="1" charset="0"/>
        </a:defRPr>
      </a:lvl1pPr>
      <a:lvl2pPr algn="ctr" defTabSz="464344" rtl="0" eaLnBrk="0" fontAlgn="base" hangingPunct="0">
        <a:spcBef>
          <a:spcPct val="0"/>
        </a:spcBef>
        <a:spcAft>
          <a:spcPct val="0"/>
        </a:spcAft>
        <a:defRPr sz="6300">
          <a:solidFill>
            <a:srgbClr val="000000"/>
          </a:solidFill>
          <a:latin typeface="Helvetica Light" charset="0"/>
          <a:ea typeface="MS PGothic" panose="020B0600070205080204" pitchFamily="34" charset="-128"/>
          <a:cs typeface="Helvetica Light" charset="0"/>
          <a:sym typeface="Helvetica Light" pitchFamily="1" charset="0"/>
        </a:defRPr>
      </a:lvl2pPr>
      <a:lvl3pPr algn="ctr" defTabSz="464344" rtl="0" eaLnBrk="0" fontAlgn="base" hangingPunct="0">
        <a:spcBef>
          <a:spcPct val="0"/>
        </a:spcBef>
        <a:spcAft>
          <a:spcPct val="0"/>
        </a:spcAft>
        <a:defRPr sz="6300">
          <a:solidFill>
            <a:srgbClr val="000000"/>
          </a:solidFill>
          <a:latin typeface="Helvetica Light" charset="0"/>
          <a:ea typeface="MS PGothic" panose="020B0600070205080204" pitchFamily="34" charset="-128"/>
          <a:cs typeface="Helvetica Light" charset="0"/>
          <a:sym typeface="Helvetica Light" pitchFamily="1" charset="0"/>
        </a:defRPr>
      </a:lvl3pPr>
      <a:lvl4pPr algn="ctr" defTabSz="464344" rtl="0" eaLnBrk="0" fontAlgn="base" hangingPunct="0">
        <a:spcBef>
          <a:spcPct val="0"/>
        </a:spcBef>
        <a:spcAft>
          <a:spcPct val="0"/>
        </a:spcAft>
        <a:defRPr sz="6300">
          <a:solidFill>
            <a:srgbClr val="000000"/>
          </a:solidFill>
          <a:latin typeface="Helvetica Light" charset="0"/>
          <a:ea typeface="MS PGothic" panose="020B0600070205080204" pitchFamily="34" charset="-128"/>
          <a:cs typeface="Helvetica Light" charset="0"/>
          <a:sym typeface="Helvetica Light" pitchFamily="1" charset="0"/>
        </a:defRPr>
      </a:lvl4pPr>
      <a:lvl5pPr algn="ctr" defTabSz="464344" rtl="0" eaLnBrk="0" fontAlgn="base" hangingPunct="0">
        <a:spcBef>
          <a:spcPct val="0"/>
        </a:spcBef>
        <a:spcAft>
          <a:spcPct val="0"/>
        </a:spcAft>
        <a:defRPr sz="6300">
          <a:solidFill>
            <a:srgbClr val="000000"/>
          </a:solidFill>
          <a:latin typeface="Helvetica Light" charset="0"/>
          <a:ea typeface="MS PGothic" panose="020B0600070205080204" pitchFamily="34" charset="-128"/>
          <a:cs typeface="Helvetica Light" charset="0"/>
          <a:sym typeface="Helvetica Light" pitchFamily="1" charset="0"/>
        </a:defRPr>
      </a:lvl5pPr>
      <a:lvl6pPr marL="257176" algn="ctr" defTabSz="464344" rtl="0" fontAlgn="base" hangingPunct="0">
        <a:spcBef>
          <a:spcPct val="0"/>
        </a:spcBef>
        <a:spcAft>
          <a:spcPct val="0"/>
        </a:spcAft>
        <a:defRPr sz="6300">
          <a:solidFill>
            <a:srgbClr val="000000"/>
          </a:solidFill>
          <a:latin typeface="Helvetica Light" charset="0"/>
          <a:ea typeface="Helvetica Light" charset="0"/>
          <a:cs typeface="Helvetica Light" charset="0"/>
          <a:sym typeface="Helvetica Light" charset="0"/>
        </a:defRPr>
      </a:lvl6pPr>
      <a:lvl7pPr marL="514350" algn="ctr" defTabSz="464344" rtl="0" fontAlgn="base" hangingPunct="0">
        <a:spcBef>
          <a:spcPct val="0"/>
        </a:spcBef>
        <a:spcAft>
          <a:spcPct val="0"/>
        </a:spcAft>
        <a:defRPr sz="6300">
          <a:solidFill>
            <a:srgbClr val="000000"/>
          </a:solidFill>
          <a:latin typeface="Helvetica Light" charset="0"/>
          <a:ea typeface="Helvetica Light" charset="0"/>
          <a:cs typeface="Helvetica Light" charset="0"/>
          <a:sym typeface="Helvetica Light" charset="0"/>
        </a:defRPr>
      </a:lvl7pPr>
      <a:lvl8pPr marL="771526" algn="ctr" defTabSz="464344" rtl="0" fontAlgn="base" hangingPunct="0">
        <a:spcBef>
          <a:spcPct val="0"/>
        </a:spcBef>
        <a:spcAft>
          <a:spcPct val="0"/>
        </a:spcAft>
        <a:defRPr sz="6300">
          <a:solidFill>
            <a:srgbClr val="000000"/>
          </a:solidFill>
          <a:latin typeface="Helvetica Light" charset="0"/>
          <a:ea typeface="Helvetica Light" charset="0"/>
          <a:cs typeface="Helvetica Light" charset="0"/>
          <a:sym typeface="Helvetica Light" charset="0"/>
        </a:defRPr>
      </a:lvl8pPr>
      <a:lvl9pPr marL="1028700" algn="ctr" defTabSz="464344" rtl="0" fontAlgn="base" hangingPunct="0">
        <a:spcBef>
          <a:spcPct val="0"/>
        </a:spcBef>
        <a:spcAft>
          <a:spcPct val="0"/>
        </a:spcAft>
        <a:defRPr sz="6300">
          <a:solidFill>
            <a:srgbClr val="000000"/>
          </a:solidFill>
          <a:latin typeface="Helvetica Light" charset="0"/>
          <a:ea typeface="Helvetica Light" charset="0"/>
          <a:cs typeface="Helvetica Light" charset="0"/>
          <a:sym typeface="Helvetica Light" charset="0"/>
        </a:defRPr>
      </a:lvl9pPr>
    </p:titleStyle>
    <p:bodyStyle>
      <a:lvl1pPr marL="357188" indent="-357188" algn="l" defTabSz="464344" rtl="0" eaLnBrk="0" fontAlgn="base" hangingPunct="0">
        <a:lnSpc>
          <a:spcPct val="150000"/>
        </a:lnSpc>
        <a:spcBef>
          <a:spcPts val="0"/>
        </a:spcBef>
        <a:spcAft>
          <a:spcPct val="0"/>
        </a:spcAft>
        <a:buSzPct val="75000"/>
        <a:buChar char="•"/>
        <a:defRPr sz="4200" b="0" kern="1200">
          <a:solidFill>
            <a:srgbClr val="52585F"/>
          </a:solidFill>
          <a:latin typeface="Helvetica" charset="0"/>
          <a:ea typeface="Helvetica" charset="0"/>
          <a:cs typeface="Helvetica" charset="0"/>
          <a:sym typeface="Helvetica Light" pitchFamily="1" charset="0"/>
        </a:defRPr>
      </a:lvl1pPr>
      <a:lvl2pPr marL="714376" indent="-357188" algn="l" defTabSz="464344" rtl="0" eaLnBrk="0" fontAlgn="base" hangingPunct="0">
        <a:lnSpc>
          <a:spcPct val="150000"/>
        </a:lnSpc>
        <a:spcBef>
          <a:spcPts val="0"/>
        </a:spcBef>
        <a:spcAft>
          <a:spcPct val="0"/>
        </a:spcAft>
        <a:buSzPct val="75000"/>
        <a:buChar char="•"/>
        <a:defRPr sz="4200" b="0" kern="1200">
          <a:solidFill>
            <a:srgbClr val="52585F"/>
          </a:solidFill>
          <a:latin typeface="Helvetica" charset="0"/>
          <a:ea typeface="Helvetica" charset="0"/>
          <a:cs typeface="Helvetica" charset="0"/>
          <a:sym typeface="Helvetica Light" pitchFamily="1" charset="0"/>
        </a:defRPr>
      </a:lvl2pPr>
      <a:lvl3pPr marL="1071562" indent="-357188" algn="l" defTabSz="464344" rtl="0" eaLnBrk="0" fontAlgn="base" hangingPunct="0">
        <a:lnSpc>
          <a:spcPct val="150000"/>
        </a:lnSpc>
        <a:spcBef>
          <a:spcPts val="0"/>
        </a:spcBef>
        <a:spcAft>
          <a:spcPct val="0"/>
        </a:spcAft>
        <a:buSzPct val="75000"/>
        <a:buChar char="•"/>
        <a:defRPr sz="4200" b="0" kern="1200">
          <a:solidFill>
            <a:srgbClr val="52585F"/>
          </a:solidFill>
          <a:latin typeface="Helvetica" charset="0"/>
          <a:ea typeface="Helvetica" charset="0"/>
          <a:cs typeface="Helvetica" charset="0"/>
          <a:sym typeface="Helvetica Light" pitchFamily="1" charset="0"/>
        </a:defRPr>
      </a:lvl3pPr>
      <a:lvl4pPr marL="1428750" indent="-357188" algn="l" defTabSz="464344" rtl="0" eaLnBrk="0" fontAlgn="base" hangingPunct="0">
        <a:lnSpc>
          <a:spcPct val="150000"/>
        </a:lnSpc>
        <a:spcBef>
          <a:spcPts val="0"/>
        </a:spcBef>
        <a:spcAft>
          <a:spcPct val="0"/>
        </a:spcAft>
        <a:buSzPct val="75000"/>
        <a:buChar char="•"/>
        <a:defRPr sz="4200" b="0" kern="1200">
          <a:solidFill>
            <a:srgbClr val="52585F"/>
          </a:solidFill>
          <a:latin typeface="Helvetica" charset="0"/>
          <a:ea typeface="Helvetica" charset="0"/>
          <a:cs typeface="Helvetica" charset="0"/>
          <a:sym typeface="Helvetica Light" pitchFamily="1" charset="0"/>
        </a:defRPr>
      </a:lvl4pPr>
      <a:lvl5pPr marL="1785938" indent="-357188" algn="l" defTabSz="464344" rtl="0" eaLnBrk="0" fontAlgn="base" hangingPunct="0">
        <a:lnSpc>
          <a:spcPct val="150000"/>
        </a:lnSpc>
        <a:spcBef>
          <a:spcPts val="0"/>
        </a:spcBef>
        <a:spcAft>
          <a:spcPct val="0"/>
        </a:spcAft>
        <a:buSzPct val="75000"/>
        <a:buChar char="•"/>
        <a:defRPr sz="4200" b="0" kern="1200">
          <a:solidFill>
            <a:srgbClr val="52585F"/>
          </a:solidFill>
          <a:latin typeface="Helvetica" charset="0"/>
          <a:ea typeface="Helvetica" charset="0"/>
          <a:cs typeface="Helvetica" charset="0"/>
          <a:sym typeface="Helvetica Light" pitchFamily="1" charset="0"/>
        </a:defRPr>
      </a:lvl5pPr>
      <a:lvl6pPr marL="1414462" indent="-128588" algn="l" defTabSz="514350" rtl="0" eaLnBrk="1" latinLnBrk="0" hangingPunct="1">
        <a:lnSpc>
          <a:spcPct val="90000"/>
        </a:lnSpc>
        <a:spcBef>
          <a:spcPts val="282"/>
        </a:spcBef>
        <a:buFont typeface="Arial"/>
        <a:buChar char="•"/>
        <a:defRPr sz="1012"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a:buChar char="•"/>
        <a:defRPr sz="1012" kern="1200">
          <a:solidFill>
            <a:schemeClr val="tx1"/>
          </a:solidFill>
          <a:latin typeface="+mn-lt"/>
          <a:ea typeface="+mn-ea"/>
          <a:cs typeface="+mn-cs"/>
        </a:defRPr>
      </a:lvl7pPr>
      <a:lvl8pPr marL="1928812" indent="-128588" algn="l" defTabSz="514350" rtl="0" eaLnBrk="1" latinLnBrk="0" hangingPunct="1">
        <a:lnSpc>
          <a:spcPct val="90000"/>
        </a:lnSpc>
        <a:spcBef>
          <a:spcPts val="282"/>
        </a:spcBef>
        <a:buFont typeface="Arial"/>
        <a:buChar char="•"/>
        <a:defRPr sz="1012"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a:buChar char="•"/>
        <a:defRPr sz="1012" kern="1200">
          <a:solidFill>
            <a:schemeClr val="tx1"/>
          </a:solidFill>
          <a:latin typeface="+mn-lt"/>
          <a:ea typeface="+mn-ea"/>
          <a:cs typeface="+mn-cs"/>
        </a:defRPr>
      </a:lvl9pPr>
    </p:bodyStyle>
    <p:otherStyle>
      <a:defPPr>
        <a:defRPr lang="en-US"/>
      </a:defPPr>
      <a:lvl1pPr marL="0" algn="l" defTabSz="514350" rtl="0" eaLnBrk="1" latinLnBrk="0" hangingPunct="1">
        <a:defRPr sz="1012" kern="1200">
          <a:solidFill>
            <a:schemeClr val="tx1"/>
          </a:solidFill>
          <a:latin typeface="+mn-lt"/>
          <a:ea typeface="+mn-ea"/>
          <a:cs typeface="+mn-cs"/>
        </a:defRPr>
      </a:lvl1pPr>
      <a:lvl2pPr marL="257176" algn="l" defTabSz="514350" rtl="0" eaLnBrk="1" latinLnBrk="0" hangingPunct="1">
        <a:defRPr sz="1012" kern="1200">
          <a:solidFill>
            <a:schemeClr val="tx1"/>
          </a:solidFill>
          <a:latin typeface="+mn-lt"/>
          <a:ea typeface="+mn-ea"/>
          <a:cs typeface="+mn-cs"/>
        </a:defRPr>
      </a:lvl2pPr>
      <a:lvl3pPr marL="514350" algn="l" defTabSz="514350" rtl="0" eaLnBrk="1" latinLnBrk="0" hangingPunct="1">
        <a:defRPr sz="1012" kern="1200">
          <a:solidFill>
            <a:schemeClr val="tx1"/>
          </a:solidFill>
          <a:latin typeface="+mn-lt"/>
          <a:ea typeface="+mn-ea"/>
          <a:cs typeface="+mn-cs"/>
        </a:defRPr>
      </a:lvl3pPr>
      <a:lvl4pPr marL="771526" algn="l" defTabSz="514350" rtl="0" eaLnBrk="1" latinLnBrk="0" hangingPunct="1">
        <a:defRPr sz="1012" kern="1200">
          <a:solidFill>
            <a:schemeClr val="tx1"/>
          </a:solidFill>
          <a:latin typeface="+mn-lt"/>
          <a:ea typeface="+mn-ea"/>
          <a:cs typeface="+mn-cs"/>
        </a:defRPr>
      </a:lvl4pPr>
      <a:lvl5pPr marL="1028700" algn="l" defTabSz="514350" rtl="0" eaLnBrk="1" latinLnBrk="0" hangingPunct="1">
        <a:defRPr sz="1012" kern="1200">
          <a:solidFill>
            <a:schemeClr val="tx1"/>
          </a:solidFill>
          <a:latin typeface="+mn-lt"/>
          <a:ea typeface="+mn-ea"/>
          <a:cs typeface="+mn-cs"/>
        </a:defRPr>
      </a:lvl5pPr>
      <a:lvl6pPr marL="1285876" algn="l" defTabSz="514350" rtl="0" eaLnBrk="1" latinLnBrk="0" hangingPunct="1">
        <a:defRPr sz="1012" kern="1200">
          <a:solidFill>
            <a:schemeClr val="tx1"/>
          </a:solidFill>
          <a:latin typeface="+mn-lt"/>
          <a:ea typeface="+mn-ea"/>
          <a:cs typeface="+mn-cs"/>
        </a:defRPr>
      </a:lvl6pPr>
      <a:lvl7pPr marL="1543050" algn="l" defTabSz="514350" rtl="0" eaLnBrk="1" latinLnBrk="0" hangingPunct="1">
        <a:defRPr sz="1012" kern="1200">
          <a:solidFill>
            <a:schemeClr val="tx1"/>
          </a:solidFill>
          <a:latin typeface="+mn-lt"/>
          <a:ea typeface="+mn-ea"/>
          <a:cs typeface="+mn-cs"/>
        </a:defRPr>
      </a:lvl7pPr>
      <a:lvl8pPr marL="1800226" algn="l" defTabSz="514350" rtl="0" eaLnBrk="1" latinLnBrk="0" hangingPunct="1">
        <a:defRPr sz="1012" kern="1200">
          <a:solidFill>
            <a:schemeClr val="tx1"/>
          </a:solidFill>
          <a:latin typeface="+mn-lt"/>
          <a:ea typeface="+mn-ea"/>
          <a:cs typeface="+mn-cs"/>
        </a:defRPr>
      </a:lvl8pPr>
      <a:lvl9pPr marL="2057400" algn="l" defTabSz="514350" rtl="0" eaLnBrk="1" latinLnBrk="0" hangingPunct="1">
        <a:defRPr sz="101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2" Type="http://schemas.openxmlformats.org/officeDocument/2006/relationships/hyperlink" Target="https://github.com/HDFGroup/hsds/blob/master/docs/design/obj_store_schema/obj_store_schema_v2.md" TargetMode="Externa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hyperlink" Target="https://earthdata.nasa.gov/esds/competitive-programs/access/hsds" TargetMode="External"/><Relationship Id="rId2" Type="http://schemas.openxmlformats.org/officeDocument/2006/relationships/hyperlink" Target="https://github.com/HDFGroup/hsds" TargetMode="Externa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hyperlink" Target="https://github.com/HDFGroup/h5pyd" TargetMode="External"/><Relationship Id="rId2" Type="http://schemas.openxmlformats.org/officeDocument/2006/relationships/hyperlink" Target="NULL" TargetMode="Externa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hyperlink" Target="https://github.com/HDFGroup/vol-rest" TargetMode="Externa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hyperlink" Target="https://github.com/HDFGroup/hsds/issues/47" TargetMode="Externa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5.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png"/><Relationship Id="rId2" Type="http://schemas.openxmlformats.org/officeDocument/2006/relationships/hyperlink" Target="https://www.hdfgroup.org/hdfkitalab/" TargetMode="Externa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hyperlink" Target="https://github.com/HDFGroup/hsds/blob/master/docs/design/direct_access/direct_access.md" TargetMode="Externa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pasted-image.pdf"/>
          <p:cNvPicPr>
            <a:picLocks noChangeAspect="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6270625"/>
            <a:ext cx="24384000" cy="302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5" name="Line 2"/>
          <p:cNvSpPr>
            <a:spLocks noChangeShapeType="1"/>
          </p:cNvSpPr>
          <p:nvPr/>
        </p:nvSpPr>
        <p:spPr bwMode="auto">
          <a:xfrm>
            <a:off x="-76200" y="6172200"/>
            <a:ext cx="12806363" cy="0"/>
          </a:xfrm>
          <a:prstGeom prst="line">
            <a:avLst/>
          </a:prstGeom>
          <a:noFill/>
          <a:ln w="50800">
            <a:solidFill>
              <a:srgbClr val="002452"/>
            </a:solidFill>
            <a:round/>
            <a:headEnd/>
            <a:tailEnd/>
          </a:ln>
          <a:extLst>
            <a:ext uri="{909E8E84-426E-40dd-AFC4-6F175D3DCCD1}">
              <a14:hiddenFill xmlns="" xmlns:a14="http://schemas.microsoft.com/office/drawing/2010/main">
                <a:noFill/>
              </a14:hiddenFill>
            </a:ext>
          </a:extLst>
        </p:spPr>
        <p:txBody>
          <a:bodyPr lIns="50800" tIns="50800" rIns="50800" bIns="50800" anchor="ctr"/>
          <a:lstStyle/>
          <a:p>
            <a:endParaRPr lang="en-US"/>
          </a:p>
        </p:txBody>
      </p:sp>
      <p:sp>
        <p:nvSpPr>
          <p:cNvPr id="3079" name="Line 6"/>
          <p:cNvSpPr>
            <a:spLocks noChangeShapeType="1"/>
          </p:cNvSpPr>
          <p:nvPr/>
        </p:nvSpPr>
        <p:spPr bwMode="auto">
          <a:xfrm flipV="1">
            <a:off x="1435100" y="7377113"/>
            <a:ext cx="0" cy="2324100"/>
          </a:xfrm>
          <a:prstGeom prst="line">
            <a:avLst/>
          </a:prstGeom>
          <a:noFill/>
          <a:ln w="25400">
            <a:solidFill>
              <a:srgbClr val="FFFFFF"/>
            </a:solidFill>
            <a:round/>
            <a:headEnd/>
            <a:tailEnd/>
          </a:ln>
          <a:extLst>
            <a:ext uri="{909E8E84-426E-40dd-AFC4-6F175D3DCCD1}">
              <a14:hiddenFill xmlns="" xmlns:a14="http://schemas.microsoft.com/office/drawing/2010/main">
                <a:noFill/>
              </a14:hiddenFill>
            </a:ext>
          </a:extLst>
        </p:spPr>
        <p:txBody>
          <a:bodyPr lIns="50800" tIns="50800" rIns="50800" bIns="50800" anchor="ctr"/>
          <a:lstStyle/>
          <a:p>
            <a:endParaRPr lang="en-US"/>
          </a:p>
        </p:txBody>
      </p:sp>
      <p:pic>
        <p:nvPicPr>
          <p:cNvPr id="3082"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80800" y="1243013"/>
            <a:ext cx="13131800" cy="11939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DF7B9F3A-8FD4-074D-A453-567E5D38AF3E}"/>
              </a:ext>
            </a:extLst>
          </p:cNvPr>
          <p:cNvSpPr>
            <a:spLocks noGrp="1"/>
          </p:cNvSpPr>
          <p:nvPr>
            <p:ph type="title"/>
          </p:nvPr>
        </p:nvSpPr>
        <p:spPr>
          <a:xfrm>
            <a:off x="1235075" y="1967162"/>
            <a:ext cx="8899525" cy="3214427"/>
          </a:xfrm>
        </p:spPr>
        <p:txBody>
          <a:bodyPr anchor="t"/>
          <a:lstStyle/>
          <a:p>
            <a:r>
              <a:rPr lang="en-US" dirty="0"/>
              <a:t>HDF for the Cloud:</a:t>
            </a:r>
            <a:br>
              <a:rPr lang="en-US" dirty="0"/>
            </a:br>
            <a:br>
              <a:rPr lang="en-US" dirty="0"/>
            </a:br>
            <a:r>
              <a:rPr lang="en-US" dirty="0"/>
              <a:t>New HDF Server Features</a:t>
            </a:r>
            <a:br>
              <a:rPr lang="en-US" dirty="0"/>
            </a:br>
            <a:endParaRPr lang="en-US" dirty="0"/>
          </a:p>
        </p:txBody>
      </p:sp>
      <p:sp>
        <p:nvSpPr>
          <p:cNvPr id="2" name="TextBox 1">
            <a:extLst>
              <a:ext uri="{FF2B5EF4-FFF2-40B4-BE49-F238E27FC236}">
                <a16:creationId xmlns:a16="http://schemas.microsoft.com/office/drawing/2014/main" id="{73F89F2A-B3B2-4341-9CE8-2C9EF1CE6B84}"/>
              </a:ext>
            </a:extLst>
          </p:cNvPr>
          <p:cNvSpPr txBox="1"/>
          <p:nvPr/>
        </p:nvSpPr>
        <p:spPr>
          <a:xfrm>
            <a:off x="609600" y="8001000"/>
            <a:ext cx="7010400" cy="861774"/>
          </a:xfrm>
          <a:prstGeom prst="rect">
            <a:avLst/>
          </a:prstGeom>
          <a:noFill/>
        </p:spPr>
        <p:txBody>
          <a:bodyPr wrap="square" rtlCol="0">
            <a:spAutoFit/>
          </a:bodyPr>
          <a:lstStyle/>
          <a:p>
            <a:r>
              <a:rPr lang="en-US" dirty="0"/>
              <a:t>John Readey</a:t>
            </a:r>
          </a:p>
        </p:txBody>
      </p:sp>
    </p:spTree>
    <p:extLst>
      <p:ext uri="{BB962C8B-B14F-4D97-AF65-F5344CB8AC3E}">
        <p14:creationId xmlns:p14="http://schemas.microsoft.com/office/powerpoint/2010/main" val="272393146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47FE5-8151-6E41-BE15-F7FACA182A7E}"/>
              </a:ext>
            </a:extLst>
          </p:cNvPr>
          <p:cNvSpPr>
            <a:spLocks noGrp="1"/>
          </p:cNvSpPr>
          <p:nvPr>
            <p:ph type="body" sz="quarter" idx="11"/>
          </p:nvPr>
        </p:nvSpPr>
        <p:spPr/>
        <p:txBody>
          <a:bodyPr/>
          <a:lstStyle/>
          <a:p>
            <a:r>
              <a:rPr lang="en-US" dirty="0"/>
              <a:t>HDF storage schema for the cloud</a:t>
            </a:r>
          </a:p>
          <a:p>
            <a:r>
              <a:rPr lang="en-US" dirty="0"/>
              <a:t>HDF Server features</a:t>
            </a:r>
          </a:p>
          <a:p>
            <a:r>
              <a:rPr lang="en-US" dirty="0"/>
              <a:t>What’s new</a:t>
            </a:r>
          </a:p>
          <a:p>
            <a:r>
              <a:rPr lang="en-US" dirty="0"/>
              <a:t>What’s next</a:t>
            </a:r>
          </a:p>
          <a:p>
            <a:r>
              <a:rPr lang="en-US" dirty="0"/>
              <a:t>Demo</a:t>
            </a:r>
          </a:p>
        </p:txBody>
      </p:sp>
      <p:sp>
        <p:nvSpPr>
          <p:cNvPr id="3" name="Title 2">
            <a:extLst>
              <a:ext uri="{FF2B5EF4-FFF2-40B4-BE49-F238E27FC236}">
                <a16:creationId xmlns:a16="http://schemas.microsoft.com/office/drawing/2014/main" id="{8E132188-E42F-7B4E-83FA-6AF0ECBABCE3}"/>
              </a:ext>
            </a:extLst>
          </p:cNvPr>
          <p:cNvSpPr>
            <a:spLocks noGrp="1"/>
          </p:cNvSpPr>
          <p:nvPr>
            <p:ph type="title"/>
          </p:nvPr>
        </p:nvSpPr>
        <p:spPr/>
        <p:txBody>
          <a:bodyPr/>
          <a:lstStyle/>
          <a:p>
            <a:r>
              <a:rPr lang="en-US" dirty="0"/>
              <a:t>Overview</a:t>
            </a:r>
          </a:p>
        </p:txBody>
      </p:sp>
    </p:spTree>
    <p:extLst>
      <p:ext uri="{BB962C8B-B14F-4D97-AF65-F5344CB8AC3E}">
        <p14:creationId xmlns:p14="http://schemas.microsoft.com/office/powerpoint/2010/main" val="4116154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HDF5?</a:t>
            </a:r>
          </a:p>
        </p:txBody>
      </p:sp>
      <p:sp>
        <p:nvSpPr>
          <p:cNvPr id="3" name="Content Placeholder 2"/>
          <p:cNvSpPr>
            <a:spLocks noGrp="1"/>
          </p:cNvSpPr>
          <p:nvPr>
            <p:ph idx="1"/>
          </p:nvPr>
        </p:nvSpPr>
        <p:spPr/>
        <p:txBody>
          <a:bodyPr/>
          <a:lstStyle/>
          <a:p>
            <a:pPr marL="0" indent="0">
              <a:buNone/>
            </a:pPr>
            <a:r>
              <a:rPr lang="en-US" dirty="0"/>
              <a:t>Depends on your point of view:</a:t>
            </a:r>
          </a:p>
          <a:p>
            <a:r>
              <a:rPr lang="en-US" dirty="0"/>
              <a:t>a C-API</a:t>
            </a:r>
          </a:p>
          <a:p>
            <a:r>
              <a:rPr lang="en-US" dirty="0"/>
              <a:t>a data model</a:t>
            </a:r>
          </a:p>
          <a:p>
            <a:r>
              <a:rPr lang="en-US" dirty="0"/>
              <a:t>a file format</a:t>
            </a:r>
          </a:p>
          <a:p>
            <a:pPr marL="0" indent="0">
              <a:buNone/>
            </a:pPr>
            <a:endParaRPr lang="en-US" dirty="0"/>
          </a:p>
        </p:txBody>
      </p:sp>
      <p:pic>
        <p:nvPicPr>
          <p:cNvPr id="10" name="Picture 9"/>
          <p:cNvPicPr>
            <a:picLocks noChangeAspect="1"/>
          </p:cNvPicPr>
          <p:nvPr/>
        </p:nvPicPr>
        <p:blipFill rotWithShape="1">
          <a:blip r:embed="rId3"/>
          <a:srcRect l="46495" t="29796" r="15247" b="42678"/>
          <a:stretch/>
        </p:blipFill>
        <p:spPr>
          <a:xfrm>
            <a:off x="8689667" y="4594639"/>
            <a:ext cx="14611774" cy="7253486"/>
          </a:xfrm>
          <a:prstGeom prst="rect">
            <a:avLst/>
          </a:prstGeom>
        </p:spPr>
      </p:pic>
      <p:sp>
        <p:nvSpPr>
          <p:cNvPr id="5" name="TextBox 4"/>
          <p:cNvSpPr txBox="1"/>
          <p:nvPr/>
        </p:nvSpPr>
        <p:spPr>
          <a:xfrm>
            <a:off x="609600" y="9539801"/>
            <a:ext cx="13133724" cy="2308324"/>
          </a:xfrm>
          <a:prstGeom prst="rect">
            <a:avLst/>
          </a:prstGeom>
          <a:noFill/>
        </p:spPr>
        <p:txBody>
          <a:bodyPr wrap="none" rtlCol="0">
            <a:spAutoFit/>
          </a:bodyPr>
          <a:lstStyle/>
          <a:p>
            <a:r>
              <a:rPr lang="en-US" sz="4800" i="1" dirty="0">
                <a:solidFill>
                  <a:schemeClr val="accent6">
                    <a:lumMod val="75000"/>
                  </a:schemeClr>
                </a:solidFill>
              </a:rPr>
              <a:t>Let’s imagine keeping the API and </a:t>
            </a:r>
          </a:p>
          <a:p>
            <a:r>
              <a:rPr lang="en-US" sz="4800" i="1" dirty="0">
                <a:solidFill>
                  <a:schemeClr val="accent6">
                    <a:lumMod val="75000"/>
                  </a:schemeClr>
                </a:solidFill>
              </a:rPr>
              <a:t>Data model, but with a different (cloud friendly)</a:t>
            </a:r>
          </a:p>
          <a:p>
            <a:r>
              <a:rPr lang="en-US" sz="4800" i="1" dirty="0">
                <a:solidFill>
                  <a:schemeClr val="accent6">
                    <a:lumMod val="75000"/>
                  </a:schemeClr>
                </a:solidFill>
              </a:rPr>
              <a:t>Storage format</a:t>
            </a:r>
          </a:p>
        </p:txBody>
      </p:sp>
    </p:spTree>
    <p:extLst>
      <p:ext uri="{BB962C8B-B14F-4D97-AF65-F5344CB8AC3E}">
        <p14:creationId xmlns:p14="http://schemas.microsoft.com/office/powerpoint/2010/main" val="3860810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HDF </a:t>
            </a:r>
            <a:r>
              <a:rPr lang="en-US" dirty="0" err="1"/>
              <a:t>Sharded</a:t>
            </a:r>
            <a:r>
              <a:rPr lang="en-US" dirty="0"/>
              <a:t> Schema</a:t>
            </a:r>
          </a:p>
        </p:txBody>
      </p:sp>
      <p:sp>
        <p:nvSpPr>
          <p:cNvPr id="4" name="Folded Corner 3"/>
          <p:cNvSpPr/>
          <p:nvPr/>
        </p:nvSpPr>
        <p:spPr>
          <a:xfrm rot="10800000">
            <a:off x="10972800" y="1740723"/>
            <a:ext cx="8218844" cy="3152156"/>
          </a:xfrm>
          <a:prstGeom prst="foldedCorner">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0"/>
          </a:p>
        </p:txBody>
      </p:sp>
      <p:sp>
        <p:nvSpPr>
          <p:cNvPr id="5" name="TextBox 4"/>
          <p:cNvSpPr txBox="1"/>
          <p:nvPr/>
        </p:nvSpPr>
        <p:spPr>
          <a:xfrm>
            <a:off x="11811899" y="2240101"/>
            <a:ext cx="7379746" cy="3170099"/>
          </a:xfrm>
          <a:prstGeom prst="rect">
            <a:avLst/>
          </a:prstGeom>
          <a:noFill/>
        </p:spPr>
        <p:txBody>
          <a:bodyPr wrap="square" rtlCol="0">
            <a:spAutoFit/>
          </a:bodyPr>
          <a:lstStyle/>
          <a:p>
            <a:r>
              <a:rPr lang="en-US" sz="4000" b="1" dirty="0"/>
              <a:t>Big Idea: Map individual HDF5 objects (datasets, groups, chunks) as Object Storage Objects</a:t>
            </a:r>
          </a:p>
          <a:p>
            <a:endParaRPr lang="en-US" sz="4000" dirty="0"/>
          </a:p>
        </p:txBody>
      </p:sp>
      <p:sp>
        <p:nvSpPr>
          <p:cNvPr id="6" name="TextBox 5"/>
          <p:cNvSpPr txBox="1"/>
          <p:nvPr/>
        </p:nvSpPr>
        <p:spPr>
          <a:xfrm>
            <a:off x="1676401" y="3765175"/>
            <a:ext cx="9033436" cy="3970318"/>
          </a:xfrm>
          <a:prstGeom prst="rect">
            <a:avLst/>
          </a:prstGeom>
          <a:noFill/>
        </p:spPr>
        <p:txBody>
          <a:bodyPr wrap="square" rtlCol="0">
            <a:spAutoFit/>
          </a:bodyPr>
          <a:lstStyle/>
          <a:p>
            <a:pPr marL="571500" indent="-571500">
              <a:buFont typeface="Arial" charset="0"/>
              <a:buChar char="•"/>
            </a:pPr>
            <a:r>
              <a:rPr lang="en-US" sz="3600" dirty="0"/>
              <a:t>Limit maximum size of any object</a:t>
            </a:r>
          </a:p>
          <a:p>
            <a:pPr marL="571500" indent="-571500">
              <a:buFont typeface="Arial" charset="0"/>
              <a:buChar char="•"/>
            </a:pPr>
            <a:r>
              <a:rPr lang="en-US" sz="3600" dirty="0"/>
              <a:t>Support parallelism for read/write</a:t>
            </a:r>
          </a:p>
          <a:p>
            <a:pPr marL="571500" indent="-571500">
              <a:buFont typeface="Arial" charset="0"/>
              <a:buChar char="•"/>
            </a:pPr>
            <a:r>
              <a:rPr lang="en-US" sz="3600" dirty="0"/>
              <a:t>Only data that is modified needs to be updated</a:t>
            </a:r>
          </a:p>
          <a:p>
            <a:pPr marL="571500" indent="-571500">
              <a:buFont typeface="Arial" charset="0"/>
              <a:buChar char="•"/>
            </a:pPr>
            <a:r>
              <a:rPr lang="en-US" sz="3600" dirty="0"/>
              <a:t>Multiple clients can be reading/updating the same “file”</a:t>
            </a:r>
          </a:p>
          <a:p>
            <a:pPr marL="571500" indent="-571500">
              <a:buFont typeface="Arial" charset="0"/>
              <a:buChar char="•"/>
            </a:pPr>
            <a:r>
              <a:rPr lang="en-US" sz="3600" dirty="0"/>
              <a:t>Don’t need to manage free space</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562" y="7324106"/>
            <a:ext cx="5715000" cy="5715000"/>
          </a:xfrm>
          <a:prstGeom prst="rect">
            <a:avLst/>
          </a:prstGeom>
        </p:spPr>
      </p:pic>
      <p:sp>
        <p:nvSpPr>
          <p:cNvPr id="16" name="TextBox 15"/>
          <p:cNvSpPr txBox="1"/>
          <p:nvPr/>
        </p:nvSpPr>
        <p:spPr>
          <a:xfrm>
            <a:off x="1204853" y="8012170"/>
            <a:ext cx="8180954" cy="3970318"/>
          </a:xfrm>
          <a:prstGeom prst="rect">
            <a:avLst/>
          </a:prstGeom>
          <a:noFill/>
        </p:spPr>
        <p:txBody>
          <a:bodyPr wrap="square" rtlCol="0">
            <a:spAutoFit/>
          </a:bodyPr>
          <a:lstStyle/>
          <a:p>
            <a:r>
              <a:rPr lang="en-US" sz="3600" i="1" dirty="0"/>
              <a:t>Legend:</a:t>
            </a:r>
          </a:p>
          <a:p>
            <a:pPr marL="571500" indent="-571500">
              <a:buFont typeface="Arial" charset="0"/>
              <a:buChar char="•"/>
            </a:pPr>
            <a:r>
              <a:rPr lang="en-US" sz="3600" i="1" dirty="0"/>
              <a:t>Dataset is partitioned into chunks</a:t>
            </a:r>
          </a:p>
          <a:p>
            <a:pPr marL="571500" indent="-571500">
              <a:buFont typeface="Arial" charset="0"/>
              <a:buChar char="•"/>
            </a:pPr>
            <a:r>
              <a:rPr lang="en-US" sz="3600" i="1" dirty="0"/>
              <a:t>Each chunk stored as an object (file)</a:t>
            </a:r>
          </a:p>
          <a:p>
            <a:pPr marL="571500" indent="-571500">
              <a:buFont typeface="Arial" charset="0"/>
              <a:buChar char="•"/>
            </a:pPr>
            <a:r>
              <a:rPr lang="en-US" sz="3600" i="1" dirty="0"/>
              <a:t>Dataset meta data (type, shape, attributes, etc.) stored in a separate object (as JSON text)</a:t>
            </a: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90204" y="7834380"/>
            <a:ext cx="5881620" cy="5881620"/>
          </a:xfrm>
          <a:prstGeom prst="rect">
            <a:avLst/>
          </a:prstGeom>
        </p:spPr>
      </p:pic>
      <p:cxnSp>
        <p:nvCxnSpPr>
          <p:cNvPr id="24" name="Curved Connector 23"/>
          <p:cNvCxnSpPr/>
          <p:nvPr/>
        </p:nvCxnSpPr>
        <p:spPr>
          <a:xfrm flipV="1">
            <a:off x="14791021" y="12074821"/>
            <a:ext cx="6939994" cy="360102"/>
          </a:xfrm>
          <a:prstGeom prst="curvedConnector3">
            <a:avLst>
              <a:gd name="adj1" fmla="val 9371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Curved Connector 24"/>
          <p:cNvCxnSpPr/>
          <p:nvPr/>
        </p:nvCxnSpPr>
        <p:spPr>
          <a:xfrm>
            <a:off x="14791021" y="9524917"/>
            <a:ext cx="6466090" cy="1021994"/>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p:cNvCxnSpPr/>
          <p:nvPr/>
        </p:nvCxnSpPr>
        <p:spPr>
          <a:xfrm>
            <a:off x="14974644" y="11082584"/>
            <a:ext cx="5916704" cy="535676"/>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10709837" y="9058712"/>
            <a:ext cx="2804282" cy="2023872"/>
          </a:xfrm>
          <a:prstGeom prst="rect">
            <a:avLst/>
          </a:prstGeom>
          <a:solidFill>
            <a:srgbClr val="FFC000">
              <a:alpha val="45882"/>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0"/>
          </a:p>
        </p:txBody>
      </p:sp>
      <p:sp>
        <p:nvSpPr>
          <p:cNvPr id="3" name="TextBox 2"/>
          <p:cNvSpPr txBox="1"/>
          <p:nvPr/>
        </p:nvSpPr>
        <p:spPr>
          <a:xfrm>
            <a:off x="1337971" y="2680669"/>
            <a:ext cx="7520608" cy="646331"/>
          </a:xfrm>
          <a:prstGeom prst="rect">
            <a:avLst/>
          </a:prstGeom>
          <a:noFill/>
        </p:spPr>
        <p:txBody>
          <a:bodyPr wrap="square" rtlCol="0">
            <a:spAutoFit/>
          </a:bodyPr>
          <a:lstStyle/>
          <a:p>
            <a:r>
              <a:rPr lang="en-US" sz="3600" dirty="0"/>
              <a:t>Why a </a:t>
            </a:r>
            <a:r>
              <a:rPr lang="en-US" sz="3600" dirty="0" err="1"/>
              <a:t>sharded</a:t>
            </a:r>
            <a:r>
              <a:rPr lang="en-US" sz="3600" dirty="0"/>
              <a:t> data format?</a:t>
            </a:r>
          </a:p>
        </p:txBody>
      </p:sp>
      <p:pic>
        <p:nvPicPr>
          <p:cNvPr id="8" name="Picture 7"/>
          <p:cNvPicPr>
            <a:picLocks noChangeAspect="1"/>
          </p:cNvPicPr>
          <p:nvPr/>
        </p:nvPicPr>
        <p:blipFill rotWithShape="1">
          <a:blip r:embed="rId4"/>
          <a:srcRect t="22107" b="48441"/>
          <a:stretch/>
        </p:blipFill>
        <p:spPr>
          <a:xfrm>
            <a:off x="9829562" y="7255504"/>
            <a:ext cx="13716236" cy="5954204"/>
          </a:xfrm>
          <a:prstGeom prst="rect">
            <a:avLst/>
          </a:prstGeom>
        </p:spPr>
      </p:pic>
      <p:grpSp>
        <p:nvGrpSpPr>
          <p:cNvPr id="9" name="Group 8"/>
          <p:cNvGrpSpPr/>
          <p:nvPr/>
        </p:nvGrpSpPr>
        <p:grpSpPr>
          <a:xfrm>
            <a:off x="16138623" y="5605272"/>
            <a:ext cx="7850930" cy="2229110"/>
            <a:chOff x="8069311" y="2802636"/>
            <a:chExt cx="3925465" cy="1114555"/>
          </a:xfrm>
        </p:grpSpPr>
        <p:sp>
          <p:nvSpPr>
            <p:cNvPr id="20" name="Folded Corner 19"/>
            <p:cNvSpPr/>
            <p:nvPr/>
          </p:nvSpPr>
          <p:spPr>
            <a:xfrm rot="10800000">
              <a:off x="8069311" y="2802636"/>
              <a:ext cx="3925465" cy="1114555"/>
            </a:xfrm>
            <a:prstGeom prst="foldedCorner">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21" name="TextBox 20"/>
            <p:cNvSpPr txBox="1"/>
            <p:nvPr/>
          </p:nvSpPr>
          <p:spPr>
            <a:xfrm>
              <a:off x="8256493" y="3036747"/>
              <a:ext cx="3603601" cy="600165"/>
            </a:xfrm>
            <a:prstGeom prst="rect">
              <a:avLst/>
            </a:prstGeom>
            <a:noFill/>
          </p:spPr>
          <p:txBody>
            <a:bodyPr wrap="square" rtlCol="0">
              <a:spAutoFit/>
            </a:bodyPr>
            <a:lstStyle/>
            <a:p>
              <a:r>
                <a:rPr lang="en-US" sz="3600" dirty="0"/>
                <a:t>Each chunk (heavy outlines) get persisted as a separate object</a:t>
              </a:r>
            </a:p>
          </p:txBody>
        </p:sp>
      </p:grpSp>
      <p:pic>
        <p:nvPicPr>
          <p:cNvPr id="11" name="Picture 10"/>
          <p:cNvPicPr>
            <a:picLocks noChangeAspect="1"/>
          </p:cNvPicPr>
          <p:nvPr/>
        </p:nvPicPr>
        <p:blipFill>
          <a:blip r:embed="rId5"/>
          <a:stretch>
            <a:fillRect/>
          </a:stretch>
        </p:blipFill>
        <p:spPr>
          <a:xfrm>
            <a:off x="9837657" y="7258245"/>
            <a:ext cx="6013846" cy="6013846"/>
          </a:xfrm>
          <a:prstGeom prst="rect">
            <a:avLst/>
          </a:prstGeom>
        </p:spPr>
      </p:pic>
    </p:spTree>
    <p:extLst>
      <p:ext uri="{BB962C8B-B14F-4D97-AF65-F5344CB8AC3E}">
        <p14:creationId xmlns:p14="http://schemas.microsoft.com/office/powerpoint/2010/main" val="261569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ABF87-42DD-F949-8879-61F64DC7005C}"/>
              </a:ext>
            </a:extLst>
          </p:cNvPr>
          <p:cNvSpPr>
            <a:spLocks noGrp="1"/>
          </p:cNvSpPr>
          <p:nvPr>
            <p:ph type="title"/>
          </p:nvPr>
        </p:nvSpPr>
        <p:spPr/>
        <p:txBody>
          <a:bodyPr/>
          <a:lstStyle/>
          <a:p>
            <a:r>
              <a:rPr lang="en-US" dirty="0" err="1"/>
              <a:t>Sharded</a:t>
            </a:r>
            <a:r>
              <a:rPr lang="en-US" dirty="0"/>
              <a:t> format example</a:t>
            </a:r>
          </a:p>
        </p:txBody>
      </p:sp>
      <p:sp>
        <p:nvSpPr>
          <p:cNvPr id="3" name="TextBox 2">
            <a:extLst>
              <a:ext uri="{FF2B5EF4-FFF2-40B4-BE49-F238E27FC236}">
                <a16:creationId xmlns:a16="http://schemas.microsoft.com/office/drawing/2014/main" id="{5D98E0CE-91F9-BC49-9D75-96800E7145B9}"/>
              </a:ext>
            </a:extLst>
          </p:cNvPr>
          <p:cNvSpPr txBox="1"/>
          <p:nvPr/>
        </p:nvSpPr>
        <p:spPr>
          <a:xfrm>
            <a:off x="1689101" y="3048000"/>
            <a:ext cx="6464299" cy="7467600"/>
          </a:xfrm>
          <a:prstGeom prst="rect">
            <a:avLst/>
          </a:prstGeom>
          <a:noFill/>
        </p:spPr>
        <p:txBody>
          <a:bodyPr wrap="square" rtlCol="0">
            <a:spAutoFit/>
          </a:bodyPr>
          <a:lstStyle/>
          <a:p>
            <a:r>
              <a:rPr lang="en-US" sz="3600" dirty="0" err="1">
                <a:latin typeface="Courier New" panose="02070309020205020404" pitchFamily="49" charset="0"/>
                <a:cs typeface="Courier New" panose="02070309020205020404" pitchFamily="49" charset="0"/>
              </a:rPr>
              <a:t>root_obj_id</a:t>
            </a:r>
            <a:r>
              <a:rPr lang="en-US" sz="3600" dirty="0">
                <a:latin typeface="Courier New" panose="02070309020205020404" pitchFamily="49" charset="0"/>
                <a:cs typeface="Courier New" panose="02070309020205020404" pitchFamily="49" charset="0"/>
              </a:rPr>
              <a:t>/</a:t>
            </a:r>
          </a:p>
          <a:p>
            <a:r>
              <a:rPr lang="en-US" sz="3600" dirty="0">
                <a:latin typeface="Courier New" panose="02070309020205020404" pitchFamily="49" charset="0"/>
                <a:cs typeface="Courier New" panose="02070309020205020404" pitchFamily="49" charset="0"/>
              </a:rPr>
              <a:t>	</a:t>
            </a:r>
            <a:r>
              <a:rPr lang="en-US" sz="3600" dirty="0" err="1">
                <a:latin typeface="Courier New" panose="02070309020205020404" pitchFamily="49" charset="0"/>
                <a:cs typeface="Courier New" panose="02070309020205020404" pitchFamily="49" charset="0"/>
              </a:rPr>
              <a:t>group.json</a:t>
            </a:r>
            <a:endParaRPr lang="en-US" sz="3600" dirty="0">
              <a:latin typeface="Courier New" panose="02070309020205020404" pitchFamily="49" charset="0"/>
              <a:cs typeface="Courier New" panose="02070309020205020404" pitchFamily="49" charset="0"/>
            </a:endParaRPr>
          </a:p>
          <a:p>
            <a:r>
              <a:rPr lang="en-US" sz="3600" dirty="0">
                <a:latin typeface="Courier New" panose="02070309020205020404" pitchFamily="49" charset="0"/>
                <a:cs typeface="Courier New" panose="02070309020205020404" pitchFamily="49" charset="0"/>
              </a:rPr>
              <a:t>   obj1_id/</a:t>
            </a:r>
          </a:p>
          <a:p>
            <a:r>
              <a:rPr lang="en-US" sz="3600" dirty="0">
                <a:latin typeface="Courier New" panose="02070309020205020404" pitchFamily="49" charset="0"/>
                <a:cs typeface="Courier New" panose="02070309020205020404" pitchFamily="49" charset="0"/>
              </a:rPr>
              <a:t>		</a:t>
            </a:r>
            <a:r>
              <a:rPr lang="en-US" sz="3600" dirty="0" err="1">
                <a:latin typeface="Courier New" panose="02070309020205020404" pitchFamily="49" charset="0"/>
                <a:cs typeface="Courier New" panose="02070309020205020404" pitchFamily="49" charset="0"/>
              </a:rPr>
              <a:t>group.json</a:t>
            </a:r>
            <a:endParaRPr lang="en-US" sz="3600" dirty="0">
              <a:latin typeface="Courier New" panose="02070309020205020404" pitchFamily="49" charset="0"/>
              <a:cs typeface="Courier New" panose="02070309020205020404" pitchFamily="49" charset="0"/>
            </a:endParaRPr>
          </a:p>
          <a:p>
            <a:r>
              <a:rPr lang="en-US" sz="3600" dirty="0">
                <a:latin typeface="Courier New" panose="02070309020205020404" pitchFamily="49" charset="0"/>
                <a:cs typeface="Courier New" panose="02070309020205020404" pitchFamily="49" charset="0"/>
              </a:rPr>
              <a:t>   obj2_id/</a:t>
            </a:r>
          </a:p>
          <a:p>
            <a:r>
              <a:rPr lang="en-US" sz="3600" dirty="0">
                <a:latin typeface="Courier New" panose="02070309020205020404" pitchFamily="49" charset="0"/>
                <a:cs typeface="Courier New" panose="02070309020205020404" pitchFamily="49" charset="0"/>
              </a:rPr>
              <a:t>      </a:t>
            </a:r>
            <a:r>
              <a:rPr lang="en-US" sz="3600" dirty="0" err="1">
                <a:latin typeface="Courier New" panose="02070309020205020404" pitchFamily="49" charset="0"/>
                <a:cs typeface="Courier New" panose="02070309020205020404" pitchFamily="49" charset="0"/>
              </a:rPr>
              <a:t>dataset.json</a:t>
            </a:r>
            <a:endParaRPr lang="en-US" sz="3600" dirty="0">
              <a:latin typeface="Courier New" panose="02070309020205020404" pitchFamily="49" charset="0"/>
              <a:cs typeface="Courier New" panose="02070309020205020404" pitchFamily="49" charset="0"/>
            </a:endParaRPr>
          </a:p>
          <a:p>
            <a:r>
              <a:rPr lang="en-US" sz="3600" dirty="0">
                <a:latin typeface="Courier New" panose="02070309020205020404" pitchFamily="49" charset="0"/>
                <a:cs typeface="Courier New" panose="02070309020205020404" pitchFamily="49" charset="0"/>
              </a:rPr>
              <a:t>      0_0</a:t>
            </a:r>
          </a:p>
          <a:p>
            <a:r>
              <a:rPr lang="en-US" sz="3600" dirty="0">
                <a:latin typeface="Courier New" panose="02070309020205020404" pitchFamily="49" charset="0"/>
                <a:cs typeface="Courier New" panose="02070309020205020404" pitchFamily="49" charset="0"/>
              </a:rPr>
              <a:t>      0_1</a:t>
            </a:r>
          </a:p>
          <a:p>
            <a:r>
              <a:rPr lang="en-US" sz="3600" dirty="0">
                <a:latin typeface="Courier New" panose="02070309020205020404" pitchFamily="49" charset="0"/>
                <a:cs typeface="Courier New" panose="02070309020205020404" pitchFamily="49" charset="0"/>
              </a:rPr>
              <a:t>   obj3_id/</a:t>
            </a:r>
          </a:p>
          <a:p>
            <a:r>
              <a:rPr lang="en-US" sz="3600" dirty="0">
                <a:latin typeface="Courier New" panose="02070309020205020404" pitchFamily="49" charset="0"/>
                <a:cs typeface="Courier New" panose="02070309020205020404" pitchFamily="49" charset="0"/>
              </a:rPr>
              <a:t>      </a:t>
            </a:r>
            <a:r>
              <a:rPr lang="en-US" sz="3600" dirty="0" err="1">
                <a:latin typeface="Courier New" panose="02070309020205020404" pitchFamily="49" charset="0"/>
                <a:cs typeface="Courier New" panose="02070309020205020404" pitchFamily="49" charset="0"/>
              </a:rPr>
              <a:t>dataset.json</a:t>
            </a:r>
            <a:endParaRPr lang="en-US" sz="3600" dirty="0">
              <a:latin typeface="Courier New" panose="02070309020205020404" pitchFamily="49" charset="0"/>
              <a:cs typeface="Courier New" panose="02070309020205020404" pitchFamily="49" charset="0"/>
            </a:endParaRPr>
          </a:p>
          <a:p>
            <a:r>
              <a:rPr lang="en-US" sz="3600" dirty="0">
                <a:latin typeface="Courier New" panose="02070309020205020404" pitchFamily="49" charset="0"/>
                <a:cs typeface="Courier New" panose="02070309020205020404" pitchFamily="49" charset="0"/>
              </a:rPr>
              <a:t>      0_0_2</a:t>
            </a:r>
          </a:p>
          <a:p>
            <a:r>
              <a:rPr lang="en-US" sz="3600" dirty="0">
                <a:latin typeface="Courier New" panose="02070309020205020404" pitchFamily="49" charset="0"/>
                <a:cs typeface="Courier New" panose="02070309020205020404" pitchFamily="49" charset="0"/>
              </a:rPr>
              <a:t>      0_0_3</a:t>
            </a:r>
          </a:p>
          <a:p>
            <a:r>
              <a:rPr lang="en-US" sz="3600" dirty="0">
                <a:latin typeface="Courier New" panose="02070309020205020404" pitchFamily="49" charset="0"/>
                <a:cs typeface="Courier New" panose="02070309020205020404" pitchFamily="49" charset="0"/>
              </a:rPr>
              <a:t>      </a:t>
            </a:r>
          </a:p>
        </p:txBody>
      </p:sp>
      <p:sp>
        <p:nvSpPr>
          <p:cNvPr id="4" name="TextBox 3">
            <a:extLst>
              <a:ext uri="{FF2B5EF4-FFF2-40B4-BE49-F238E27FC236}">
                <a16:creationId xmlns:a16="http://schemas.microsoft.com/office/drawing/2014/main" id="{847FBE49-CFA8-3E4F-8827-703DF7634F06}"/>
              </a:ext>
            </a:extLst>
          </p:cNvPr>
          <p:cNvSpPr txBox="1"/>
          <p:nvPr/>
        </p:nvSpPr>
        <p:spPr>
          <a:xfrm>
            <a:off x="9372600" y="3048000"/>
            <a:ext cx="11430000" cy="10095071"/>
          </a:xfrm>
          <a:prstGeom prst="rect">
            <a:avLst/>
          </a:prstGeom>
          <a:noFill/>
        </p:spPr>
        <p:txBody>
          <a:bodyPr wrap="square" rtlCol="0">
            <a:spAutoFit/>
          </a:bodyPr>
          <a:lstStyle/>
          <a:p>
            <a:r>
              <a:rPr lang="en-US" dirty="0"/>
              <a:t>Observations:</a:t>
            </a:r>
          </a:p>
          <a:p>
            <a:pPr marL="685800" indent="-685800">
              <a:buFont typeface="Arial" panose="020B0604020202020204" pitchFamily="34" charset="0"/>
              <a:buChar char="•"/>
            </a:pPr>
            <a:r>
              <a:rPr lang="en-US" dirty="0"/>
              <a:t>Metadata is stored as JSON</a:t>
            </a:r>
          </a:p>
          <a:p>
            <a:pPr marL="685800" indent="-685800">
              <a:buFont typeface="Arial" panose="020B0604020202020204" pitchFamily="34" charset="0"/>
              <a:buChar char="•"/>
            </a:pPr>
            <a:r>
              <a:rPr lang="en-US" dirty="0"/>
              <a:t>Chunk data stored as binary blobs</a:t>
            </a:r>
          </a:p>
          <a:p>
            <a:pPr marL="685800" indent="-685800">
              <a:buFont typeface="Arial" panose="020B0604020202020204" pitchFamily="34" charset="0"/>
              <a:buChar char="•"/>
            </a:pPr>
            <a:r>
              <a:rPr lang="en-US" dirty="0"/>
              <a:t>Self-explanatory</a:t>
            </a:r>
          </a:p>
          <a:p>
            <a:pPr marL="685800" indent="-685800">
              <a:buFont typeface="Arial" panose="020B0604020202020204" pitchFamily="34" charset="0"/>
              <a:buChar char="•"/>
            </a:pPr>
            <a:r>
              <a:rPr lang="en-US" dirty="0"/>
              <a:t>One HDF5 file can translate to lots of objects</a:t>
            </a:r>
          </a:p>
          <a:p>
            <a:pPr marL="685800" indent="-685800">
              <a:buFont typeface="Arial" panose="020B0604020202020204" pitchFamily="34" charset="0"/>
              <a:buChar char="•"/>
            </a:pPr>
            <a:r>
              <a:rPr lang="en-US" dirty="0"/>
              <a:t>Flat hierarchy – supports HDF5 multilinking</a:t>
            </a:r>
          </a:p>
          <a:p>
            <a:pPr marL="685800" indent="-685800">
              <a:buFont typeface="Arial" panose="020B0604020202020204" pitchFamily="34" charset="0"/>
              <a:buChar char="•"/>
            </a:pPr>
            <a:r>
              <a:rPr lang="en-US" dirty="0"/>
              <a:t>Can limit maximum size of an object</a:t>
            </a:r>
          </a:p>
          <a:p>
            <a:pPr marL="685800" indent="-685800">
              <a:buFont typeface="Arial" panose="020B0604020202020204" pitchFamily="34" charset="0"/>
              <a:buChar char="•"/>
            </a:pPr>
            <a:r>
              <a:rPr lang="en-US" dirty="0"/>
              <a:t>Can be used with </a:t>
            </a:r>
            <a:r>
              <a:rPr lang="en-US" dirty="0" err="1"/>
              <a:t>Posix</a:t>
            </a:r>
            <a:r>
              <a:rPr lang="en-US" dirty="0"/>
              <a:t> or object storage</a:t>
            </a:r>
          </a:p>
          <a:p>
            <a:endParaRPr lang="en-US" dirty="0"/>
          </a:p>
          <a:p>
            <a:pPr marL="685800" indent="-68580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D7F94997-DE53-324A-9CEB-FAC89243043B}"/>
              </a:ext>
            </a:extLst>
          </p:cNvPr>
          <p:cNvSpPr txBox="1"/>
          <p:nvPr/>
        </p:nvSpPr>
        <p:spPr>
          <a:xfrm>
            <a:off x="844550" y="11832697"/>
            <a:ext cx="22694899" cy="1200329"/>
          </a:xfrm>
          <a:prstGeom prst="rect">
            <a:avLst/>
          </a:prstGeom>
          <a:solidFill>
            <a:srgbClr val="FFC000"/>
          </a:solidFill>
          <a:ln>
            <a:solidFill>
              <a:schemeClr val="tx1"/>
            </a:solidFill>
          </a:ln>
        </p:spPr>
        <p:txBody>
          <a:bodyPr wrap="square" rtlCol="0">
            <a:spAutoFit/>
          </a:bodyPr>
          <a:lstStyle/>
          <a:p>
            <a:r>
              <a:rPr lang="en-US" sz="3600" dirty="0"/>
              <a:t>Schema is documented here: </a:t>
            </a:r>
            <a:r>
              <a:rPr lang="en-US" sz="3600" dirty="0">
                <a:hlinkClick r:id="rId2"/>
              </a:rPr>
              <a:t>https://github.com/HDFGroup/hsds/blob/master/docs/design/obj_store_schema/obj_store_schema_v2.md</a:t>
            </a:r>
            <a:endParaRPr lang="en-US" sz="3600" dirty="0"/>
          </a:p>
        </p:txBody>
      </p:sp>
    </p:spTree>
    <p:extLst>
      <p:ext uri="{BB962C8B-B14F-4D97-AF65-F5344CB8AC3E}">
        <p14:creationId xmlns:p14="http://schemas.microsoft.com/office/powerpoint/2010/main" val="3992869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AA43A-B049-D94B-91BA-CE70ADCFAA3D}"/>
              </a:ext>
            </a:extLst>
          </p:cNvPr>
          <p:cNvSpPr>
            <a:spLocks noGrp="1"/>
          </p:cNvSpPr>
          <p:nvPr>
            <p:ph type="title"/>
          </p:nvPr>
        </p:nvSpPr>
        <p:spPr/>
        <p:txBody>
          <a:bodyPr/>
          <a:lstStyle/>
          <a:p>
            <a:r>
              <a:rPr lang="en-US" dirty="0"/>
              <a:t>Implementations of the </a:t>
            </a:r>
            <a:r>
              <a:rPr lang="en-US" dirty="0" err="1"/>
              <a:t>sharded</a:t>
            </a:r>
            <a:r>
              <a:rPr lang="en-US" dirty="0"/>
              <a:t> schema</a:t>
            </a:r>
          </a:p>
        </p:txBody>
      </p:sp>
      <p:sp>
        <p:nvSpPr>
          <p:cNvPr id="4" name="TextBox 3">
            <a:extLst>
              <a:ext uri="{FF2B5EF4-FFF2-40B4-BE49-F238E27FC236}">
                <a16:creationId xmlns:a16="http://schemas.microsoft.com/office/drawing/2014/main" id="{D6B4AE6F-C72A-DE43-A5F1-B9AEBCEB0CE4}"/>
              </a:ext>
            </a:extLst>
          </p:cNvPr>
          <p:cNvSpPr txBox="1"/>
          <p:nvPr/>
        </p:nvSpPr>
        <p:spPr>
          <a:xfrm>
            <a:off x="1796898" y="3276600"/>
            <a:ext cx="14173200" cy="2400657"/>
          </a:xfrm>
          <a:prstGeom prst="rect">
            <a:avLst/>
          </a:prstGeom>
          <a:noFill/>
        </p:spPr>
        <p:txBody>
          <a:bodyPr wrap="square" rtlCol="0">
            <a:spAutoFit/>
          </a:bodyPr>
          <a:lstStyle/>
          <a:p>
            <a:r>
              <a:rPr lang="en-US" dirty="0"/>
              <a:t>A storage format specification is nice, but it would be useful to have some software that can actually write and read to the format…</a:t>
            </a:r>
          </a:p>
        </p:txBody>
      </p:sp>
      <p:sp>
        <p:nvSpPr>
          <p:cNvPr id="5" name="TextBox 4">
            <a:extLst>
              <a:ext uri="{FF2B5EF4-FFF2-40B4-BE49-F238E27FC236}">
                <a16:creationId xmlns:a16="http://schemas.microsoft.com/office/drawing/2014/main" id="{65C77550-FF3C-EF4F-BFBA-C78D5B4D6657}"/>
              </a:ext>
            </a:extLst>
          </p:cNvPr>
          <p:cNvSpPr txBox="1"/>
          <p:nvPr/>
        </p:nvSpPr>
        <p:spPr>
          <a:xfrm>
            <a:off x="1789465" y="6042392"/>
            <a:ext cx="17526000" cy="1631216"/>
          </a:xfrm>
          <a:prstGeom prst="rect">
            <a:avLst/>
          </a:prstGeom>
          <a:noFill/>
        </p:spPr>
        <p:txBody>
          <a:bodyPr wrap="square" rtlCol="0">
            <a:spAutoFit/>
          </a:bodyPr>
          <a:lstStyle/>
          <a:p>
            <a:r>
              <a:rPr lang="en-US" dirty="0"/>
              <a:t>As it happens, we’ve created a software service that uses the schema: HSDS (Highly Scalable Data Service)</a:t>
            </a:r>
          </a:p>
        </p:txBody>
      </p:sp>
      <p:sp>
        <p:nvSpPr>
          <p:cNvPr id="7" name="TextBox 6">
            <a:extLst>
              <a:ext uri="{FF2B5EF4-FFF2-40B4-BE49-F238E27FC236}">
                <a16:creationId xmlns:a16="http://schemas.microsoft.com/office/drawing/2014/main" id="{D0F6569E-EECE-A44B-A069-201B36FA836E}"/>
              </a:ext>
            </a:extLst>
          </p:cNvPr>
          <p:cNvSpPr txBox="1"/>
          <p:nvPr/>
        </p:nvSpPr>
        <p:spPr>
          <a:xfrm>
            <a:off x="1073152" y="11131539"/>
            <a:ext cx="13030200" cy="1631216"/>
          </a:xfrm>
          <a:prstGeom prst="rect">
            <a:avLst/>
          </a:prstGeom>
          <a:solidFill>
            <a:srgbClr val="FFC000"/>
          </a:solidFill>
          <a:ln>
            <a:solidFill>
              <a:schemeClr val="tx1"/>
            </a:solidFill>
          </a:ln>
        </p:spPr>
        <p:txBody>
          <a:bodyPr wrap="square" rtlCol="0">
            <a:spAutoFit/>
          </a:bodyPr>
          <a:lstStyle/>
          <a:p>
            <a:r>
              <a:rPr lang="en-US" dirty="0"/>
              <a:t>Software is available at: </a:t>
            </a:r>
            <a:r>
              <a:rPr lang="en-US" dirty="0">
                <a:hlinkClick r:id="rId2"/>
              </a:rPr>
              <a:t>https://github.com/HDFGroup/hsds</a:t>
            </a:r>
            <a:endParaRPr lang="en-US" dirty="0"/>
          </a:p>
        </p:txBody>
      </p:sp>
      <p:sp>
        <p:nvSpPr>
          <p:cNvPr id="8" name="TextBox 7">
            <a:extLst>
              <a:ext uri="{FF2B5EF4-FFF2-40B4-BE49-F238E27FC236}">
                <a16:creationId xmlns:a16="http://schemas.microsoft.com/office/drawing/2014/main" id="{578D1F2B-BCE0-AB45-8946-75CF98959213}"/>
              </a:ext>
            </a:extLst>
          </p:cNvPr>
          <p:cNvSpPr txBox="1"/>
          <p:nvPr/>
        </p:nvSpPr>
        <p:spPr>
          <a:xfrm>
            <a:off x="1789464" y="8202245"/>
            <a:ext cx="21375336" cy="1631216"/>
          </a:xfrm>
          <a:prstGeom prst="rect">
            <a:avLst/>
          </a:prstGeom>
          <a:noFill/>
        </p:spPr>
        <p:txBody>
          <a:bodyPr wrap="square" rtlCol="0">
            <a:spAutoFit/>
          </a:bodyPr>
          <a:lstStyle/>
          <a:p>
            <a:r>
              <a:rPr lang="en-US" dirty="0"/>
              <a:t>Note: HSDS was originally developed as a NASA ACCESS 2015 project: </a:t>
            </a:r>
            <a:r>
              <a:rPr lang="en-US" dirty="0">
                <a:hlinkClick r:id="rId3"/>
              </a:rPr>
              <a:t>https://earthdata.nasa.gov/esds/competitive-programs/access/hsds</a:t>
            </a:r>
            <a:endParaRPr lang="en-US" dirty="0"/>
          </a:p>
        </p:txBody>
      </p:sp>
    </p:spTree>
    <p:extLst>
      <p:ext uri="{BB962C8B-B14F-4D97-AF65-F5344CB8AC3E}">
        <p14:creationId xmlns:p14="http://schemas.microsoft.com/office/powerpoint/2010/main" val="3165849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Server Features</a:t>
            </a:r>
          </a:p>
        </p:txBody>
      </p:sp>
      <p:sp>
        <p:nvSpPr>
          <p:cNvPr id="3" name="Content Placeholder 2"/>
          <p:cNvSpPr>
            <a:spLocks noGrp="1"/>
          </p:cNvSpPr>
          <p:nvPr>
            <p:ph idx="1"/>
          </p:nvPr>
        </p:nvSpPr>
        <p:spPr/>
        <p:txBody>
          <a:bodyPr>
            <a:normAutofit fontScale="77500" lnSpcReduction="20000"/>
          </a:bodyPr>
          <a:lstStyle/>
          <a:p>
            <a:r>
              <a:rPr lang="en-US" b="1" dirty="0"/>
              <a:t>Simple + familiar API</a:t>
            </a:r>
          </a:p>
          <a:p>
            <a:pPr lvl="1"/>
            <a:r>
              <a:rPr lang="en-US" dirty="0"/>
              <a:t>Clients can interact with service using REST API</a:t>
            </a:r>
          </a:p>
          <a:p>
            <a:pPr lvl="1"/>
            <a:r>
              <a:rPr lang="en-US" dirty="0"/>
              <a:t>SDKs provide language specific interface (e.g. h5pyd for Python)</a:t>
            </a:r>
          </a:p>
          <a:p>
            <a:pPr lvl="1"/>
            <a:r>
              <a:rPr lang="en-US" dirty="0"/>
              <a:t>Can read/write just the data they need (as opposed to transferring entire files)</a:t>
            </a:r>
          </a:p>
          <a:p>
            <a:pPr lvl="1"/>
            <a:r>
              <a:rPr lang="en-US" dirty="0"/>
              <a:t>Support for compression</a:t>
            </a:r>
          </a:p>
          <a:p>
            <a:pPr lvl="1"/>
            <a:endParaRPr lang="en-US" dirty="0"/>
          </a:p>
          <a:p>
            <a:r>
              <a:rPr lang="en-US" b="1" dirty="0"/>
              <a:t>Container based</a:t>
            </a:r>
          </a:p>
          <a:p>
            <a:pPr lvl="1"/>
            <a:r>
              <a:rPr lang="en-US" dirty="0"/>
              <a:t>Run in Docker or Kubernetes or DC/OS</a:t>
            </a:r>
          </a:p>
          <a:p>
            <a:pPr marL="357188" lvl="1" indent="0">
              <a:buNone/>
            </a:pPr>
            <a:endParaRPr lang="en-US" dirty="0"/>
          </a:p>
          <a:p>
            <a:r>
              <a:rPr lang="en-US" b="1" dirty="0"/>
              <a:t>Scalable performance</a:t>
            </a:r>
            <a:r>
              <a:rPr lang="en-US" dirty="0"/>
              <a:t>:</a:t>
            </a:r>
          </a:p>
          <a:p>
            <a:pPr lvl="1"/>
            <a:r>
              <a:rPr lang="en-US" dirty="0"/>
              <a:t>Can cache recently accessed data in RAM</a:t>
            </a:r>
          </a:p>
          <a:p>
            <a:pPr lvl="1"/>
            <a:r>
              <a:rPr lang="en-US" dirty="0"/>
              <a:t>Can parallelize requests across multiple nodes</a:t>
            </a:r>
          </a:p>
          <a:p>
            <a:pPr lvl="1"/>
            <a:r>
              <a:rPr lang="en-US" dirty="0"/>
              <a:t>More nodes </a:t>
            </a:r>
            <a:r>
              <a:rPr lang="en-US" dirty="0">
                <a:sym typeface="Wingdings" pitchFamily="2" charset="2"/>
              </a:rPr>
              <a:t> </a:t>
            </a:r>
            <a:r>
              <a:rPr lang="en-US" dirty="0"/>
              <a:t>better performance</a:t>
            </a:r>
          </a:p>
          <a:p>
            <a:pPr lvl="1"/>
            <a:r>
              <a:rPr lang="en-US" dirty="0"/>
              <a:t>Cluster based – any number of machines can be used to constitute the server </a:t>
            </a:r>
          </a:p>
          <a:p>
            <a:pPr lvl="1"/>
            <a:r>
              <a:rPr lang="en-US" dirty="0"/>
              <a:t>Multiple clients can read/write to same data source</a:t>
            </a:r>
          </a:p>
          <a:p>
            <a:pPr lvl="1"/>
            <a:r>
              <a:rPr lang="en-US" dirty="0"/>
              <a:t>No limit to the amount of data that can be stored by the service</a:t>
            </a:r>
          </a:p>
          <a:p>
            <a:endParaRPr lang="en-US" dirty="0"/>
          </a:p>
          <a:p>
            <a:endParaRPr lang="en-US" dirty="0"/>
          </a:p>
          <a:p>
            <a:endParaRPr lang="en-US" dirty="0"/>
          </a:p>
        </p:txBody>
      </p:sp>
    </p:spTree>
    <p:extLst>
      <p:ext uri="{BB962C8B-B14F-4D97-AF65-F5344CB8AC3E}">
        <p14:creationId xmlns:p14="http://schemas.microsoft.com/office/powerpoint/2010/main" val="330384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Architecture</a:t>
            </a:r>
          </a:p>
        </p:txBody>
      </p:sp>
      <p:sp>
        <p:nvSpPr>
          <p:cNvPr id="4" name="TextBox 3"/>
          <p:cNvSpPr txBox="1"/>
          <p:nvPr/>
        </p:nvSpPr>
        <p:spPr>
          <a:xfrm>
            <a:off x="2528049" y="9631219"/>
            <a:ext cx="16713338" cy="3416320"/>
          </a:xfrm>
          <a:prstGeom prst="rect">
            <a:avLst/>
          </a:prstGeom>
          <a:noFill/>
        </p:spPr>
        <p:txBody>
          <a:bodyPr wrap="square" rtlCol="0">
            <a:spAutoFit/>
          </a:bodyPr>
          <a:lstStyle/>
          <a:p>
            <a:r>
              <a:rPr lang="en-US" sz="3600" dirty="0"/>
              <a:t>Legend:</a:t>
            </a:r>
          </a:p>
          <a:p>
            <a:pPr marL="571500" indent="-571500">
              <a:buFont typeface="Arial" charset="0"/>
              <a:buChar char="•"/>
            </a:pPr>
            <a:r>
              <a:rPr lang="en-US" sz="3600" dirty="0"/>
              <a:t>Client: Any user of the service</a:t>
            </a:r>
          </a:p>
          <a:p>
            <a:pPr marL="571500" indent="-571500">
              <a:buFont typeface="Arial" charset="0"/>
              <a:buChar char="•"/>
            </a:pPr>
            <a:r>
              <a:rPr lang="en-US" sz="3600" dirty="0"/>
              <a:t>Load balancer – distributes requests to Service nodes</a:t>
            </a:r>
          </a:p>
          <a:p>
            <a:pPr marL="571500" indent="-571500">
              <a:buFont typeface="Arial" charset="0"/>
              <a:buChar char="•"/>
            </a:pPr>
            <a:r>
              <a:rPr lang="en-US" sz="3600" dirty="0"/>
              <a:t>Service Nodes – processes requests from clients (with help from Data Nodes)</a:t>
            </a:r>
          </a:p>
          <a:p>
            <a:pPr marL="571500" indent="-571500">
              <a:buFont typeface="Arial" charset="0"/>
              <a:buChar char="•"/>
            </a:pPr>
            <a:r>
              <a:rPr lang="en-US" sz="3600" dirty="0"/>
              <a:t>Data Nodes – responsible for partition of Object Store</a:t>
            </a:r>
          </a:p>
          <a:p>
            <a:pPr marL="571500" indent="-571500">
              <a:buFont typeface="Arial" charset="0"/>
              <a:buChar char="•"/>
            </a:pPr>
            <a:r>
              <a:rPr lang="en-US" sz="3600" dirty="0"/>
              <a:t>Object Store: Base storage service (e.g. AWS S3)</a:t>
            </a:r>
          </a:p>
        </p:txBody>
      </p:sp>
      <p:pic>
        <p:nvPicPr>
          <p:cNvPr id="6" name="Picture 5" descr="A close up of a device&#10;&#10;Description automatically generated">
            <a:extLst>
              <a:ext uri="{FF2B5EF4-FFF2-40B4-BE49-F238E27FC236}">
                <a16:creationId xmlns:a16="http://schemas.microsoft.com/office/drawing/2014/main" id="{38D14316-02B9-CD44-B2B7-2603C0FDEA04}"/>
              </a:ext>
            </a:extLst>
          </p:cNvPr>
          <p:cNvPicPr>
            <a:picLocks noChangeAspect="1"/>
          </p:cNvPicPr>
          <p:nvPr/>
        </p:nvPicPr>
        <p:blipFill>
          <a:blip r:embed="rId3"/>
          <a:stretch>
            <a:fillRect/>
          </a:stretch>
        </p:blipFill>
        <p:spPr>
          <a:xfrm>
            <a:off x="762000" y="2743200"/>
            <a:ext cx="22517100" cy="7481720"/>
          </a:xfrm>
          <a:prstGeom prst="rect">
            <a:avLst/>
          </a:prstGeom>
        </p:spPr>
      </p:pic>
    </p:spTree>
    <p:extLst>
      <p:ext uri="{BB962C8B-B14F-4D97-AF65-F5344CB8AC3E}">
        <p14:creationId xmlns:p14="http://schemas.microsoft.com/office/powerpoint/2010/main" val="1754434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4BD82-EE62-BF41-9D6C-5E4F54AC17CF}"/>
              </a:ext>
            </a:extLst>
          </p:cNvPr>
          <p:cNvSpPr>
            <a:spLocks noGrp="1"/>
          </p:cNvSpPr>
          <p:nvPr>
            <p:ph type="title"/>
          </p:nvPr>
        </p:nvSpPr>
        <p:spPr/>
        <p:txBody>
          <a:bodyPr/>
          <a:lstStyle/>
          <a:p>
            <a:r>
              <a:rPr lang="en-US" dirty="0"/>
              <a:t>HDF API Compatibility</a:t>
            </a:r>
          </a:p>
        </p:txBody>
      </p:sp>
      <p:sp>
        <p:nvSpPr>
          <p:cNvPr id="3" name="TextBox 2">
            <a:extLst>
              <a:ext uri="{FF2B5EF4-FFF2-40B4-BE49-F238E27FC236}">
                <a16:creationId xmlns:a16="http://schemas.microsoft.com/office/drawing/2014/main" id="{773F93E7-0B1A-2148-B3FE-B218C7BC600A}"/>
              </a:ext>
            </a:extLst>
          </p:cNvPr>
          <p:cNvSpPr txBox="1"/>
          <p:nvPr/>
        </p:nvSpPr>
        <p:spPr>
          <a:xfrm>
            <a:off x="1689101" y="2895600"/>
            <a:ext cx="13322299" cy="4708981"/>
          </a:xfrm>
          <a:prstGeom prst="rect">
            <a:avLst/>
          </a:prstGeom>
          <a:noFill/>
        </p:spPr>
        <p:txBody>
          <a:bodyPr wrap="square" rtlCol="0">
            <a:spAutoFit/>
          </a:bodyPr>
          <a:lstStyle/>
          <a:p>
            <a:r>
              <a:rPr lang="en-US" i="1" dirty="0"/>
              <a:t>The </a:t>
            </a:r>
            <a:r>
              <a:rPr lang="en-US" i="1" dirty="0" err="1"/>
              <a:t>sharded</a:t>
            </a:r>
            <a:r>
              <a:rPr lang="en-US" i="1" dirty="0"/>
              <a:t> storage schema captures the HDF data model, and REST service interface is nice, but it would be great if the existing HDF based applications and libraries could use the new storage format without requiring a bunch of code changes…</a:t>
            </a:r>
          </a:p>
        </p:txBody>
      </p:sp>
      <p:sp>
        <p:nvSpPr>
          <p:cNvPr id="4" name="TextBox 3">
            <a:extLst>
              <a:ext uri="{FF2B5EF4-FFF2-40B4-BE49-F238E27FC236}">
                <a16:creationId xmlns:a16="http://schemas.microsoft.com/office/drawing/2014/main" id="{639F6EDB-F649-B242-B422-85DBD3D20791}"/>
              </a:ext>
            </a:extLst>
          </p:cNvPr>
          <p:cNvSpPr txBox="1"/>
          <p:nvPr/>
        </p:nvSpPr>
        <p:spPr>
          <a:xfrm>
            <a:off x="1905000" y="8686800"/>
            <a:ext cx="14044229" cy="2400657"/>
          </a:xfrm>
          <a:prstGeom prst="rect">
            <a:avLst/>
          </a:prstGeom>
          <a:noFill/>
        </p:spPr>
        <p:txBody>
          <a:bodyPr wrap="none" rtlCol="0">
            <a:spAutoFit/>
          </a:bodyPr>
          <a:lstStyle/>
          <a:p>
            <a:r>
              <a:rPr lang="en-US" dirty="0"/>
              <a:t>Two related projects provide a solution:</a:t>
            </a:r>
          </a:p>
          <a:p>
            <a:pPr marL="685800" indent="-685800">
              <a:buFont typeface="Arial" panose="020B0604020202020204" pitchFamily="34" charset="0"/>
              <a:buChar char="•"/>
            </a:pPr>
            <a:r>
              <a:rPr lang="en-US" dirty="0"/>
              <a:t>H5pyd – h5py compatible package for Python</a:t>
            </a:r>
          </a:p>
          <a:p>
            <a:pPr marL="685800" indent="-685800">
              <a:buFont typeface="Arial" panose="020B0604020202020204" pitchFamily="34" charset="0"/>
              <a:buChar char="•"/>
            </a:pPr>
            <a:r>
              <a:rPr lang="en-US" dirty="0"/>
              <a:t>REST VOL – HDF5 library plugin for C/C++</a:t>
            </a:r>
          </a:p>
        </p:txBody>
      </p:sp>
    </p:spTree>
    <p:extLst>
      <p:ext uri="{BB962C8B-B14F-4D97-AF65-F5344CB8AC3E}">
        <p14:creationId xmlns:p14="http://schemas.microsoft.com/office/powerpoint/2010/main" val="2545160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H5pyd – Python client</a:t>
            </a:r>
          </a:p>
        </p:txBody>
      </p:sp>
      <p:sp>
        <p:nvSpPr>
          <p:cNvPr id="3" name="Content Placeholder 2"/>
          <p:cNvSpPr>
            <a:spLocks noGrp="1"/>
          </p:cNvSpPr>
          <p:nvPr>
            <p:ph idx="1"/>
          </p:nvPr>
        </p:nvSpPr>
        <p:spPr>
          <a:xfrm>
            <a:off x="1689102" y="3238500"/>
            <a:ext cx="21005800" cy="9791700"/>
          </a:xfrm>
        </p:spPr>
        <p:txBody>
          <a:bodyPr>
            <a:normAutofit/>
          </a:bodyPr>
          <a:lstStyle/>
          <a:p>
            <a:r>
              <a:rPr lang="en-US" dirty="0"/>
              <a:t>H5py is a popular Python package that provide a Pythonic interface to the HDF5 library</a:t>
            </a:r>
          </a:p>
          <a:p>
            <a:r>
              <a:rPr lang="en-US" dirty="0"/>
              <a:t>H5pyd (for h5py distributed) provides a h5py compatible h5py for accessing the server</a:t>
            </a:r>
          </a:p>
          <a:p>
            <a:r>
              <a:rPr lang="en-US" dirty="0"/>
              <a:t>Pure Python – uses requests package to make http calls to server</a:t>
            </a:r>
          </a:p>
          <a:p>
            <a:r>
              <a:rPr lang="en-US" dirty="0"/>
              <a:t>Include several extensions to h5py:</a:t>
            </a:r>
          </a:p>
          <a:p>
            <a:pPr lvl="1"/>
            <a:r>
              <a:rPr lang="en-US" dirty="0"/>
              <a:t>List content in folders</a:t>
            </a:r>
          </a:p>
          <a:p>
            <a:pPr lvl="1"/>
            <a:r>
              <a:rPr lang="en-US" dirty="0"/>
              <a:t>Get/Set ACLs (access control list)</a:t>
            </a:r>
          </a:p>
          <a:p>
            <a:pPr lvl="1"/>
            <a:r>
              <a:rPr lang="en-US" dirty="0" err="1"/>
              <a:t>Pytables</a:t>
            </a:r>
            <a:r>
              <a:rPr lang="en-US" dirty="0"/>
              <a:t>-like query interface</a:t>
            </a:r>
          </a:p>
          <a:p>
            <a:r>
              <a:rPr lang="en-US" dirty="0"/>
              <a:t>H5netcdf and </a:t>
            </a:r>
            <a:r>
              <a:rPr lang="en-US" dirty="0" err="1"/>
              <a:t>xarray</a:t>
            </a:r>
            <a:r>
              <a:rPr lang="en-US" dirty="0"/>
              <a:t> packages will use h5pyd when </a:t>
            </a:r>
            <a:r>
              <a:rPr lang="en-US" dirty="0">
                <a:hlinkClick r:id="rId2" invalidUrl="http:///"/>
              </a:rPr>
              <a:t>http://</a:t>
            </a:r>
            <a:r>
              <a:rPr lang="en-US" dirty="0"/>
              <a:t> is prepended to the file path</a:t>
            </a:r>
          </a:p>
          <a:p>
            <a:r>
              <a:rPr lang="en-US" dirty="0"/>
              <a:t>Installable from </a:t>
            </a:r>
            <a:r>
              <a:rPr lang="en-US" dirty="0" err="1"/>
              <a:t>PyPI</a:t>
            </a:r>
            <a:r>
              <a:rPr lang="en-US" dirty="0"/>
              <a:t>: $ pip install h5pyd</a:t>
            </a:r>
          </a:p>
          <a:p>
            <a:r>
              <a:rPr lang="en-US" dirty="0"/>
              <a:t>Source code:  </a:t>
            </a:r>
            <a:r>
              <a:rPr lang="en-US" dirty="0">
                <a:hlinkClick r:id="rId3"/>
              </a:rPr>
              <a:t>https://github.com/HDFGroup/h5pyd</a:t>
            </a:r>
            <a:r>
              <a:rPr lang="en-US" dirty="0"/>
              <a:t> </a:t>
            </a:r>
          </a:p>
        </p:txBody>
      </p:sp>
    </p:spTree>
    <p:extLst>
      <p:ext uri="{BB962C8B-B14F-4D97-AF65-F5344CB8AC3E}">
        <p14:creationId xmlns:p14="http://schemas.microsoft.com/office/powerpoint/2010/main" val="2563979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the Python Analytics Stack</a:t>
            </a:r>
          </a:p>
        </p:txBody>
      </p:sp>
      <p:sp>
        <p:nvSpPr>
          <p:cNvPr id="3" name="TextBox 2"/>
          <p:cNvSpPr txBox="1"/>
          <p:nvPr/>
        </p:nvSpPr>
        <p:spPr>
          <a:xfrm>
            <a:off x="1295400" y="3276600"/>
            <a:ext cx="6019800" cy="3785652"/>
          </a:xfrm>
          <a:prstGeom prst="rect">
            <a:avLst/>
          </a:prstGeom>
          <a:noFill/>
        </p:spPr>
        <p:txBody>
          <a:bodyPr wrap="square" rtlCol="0">
            <a:spAutoFit/>
          </a:bodyPr>
          <a:lstStyle/>
          <a:p>
            <a:r>
              <a:rPr lang="en-US" sz="4800" dirty="0"/>
              <a:t>Many Python users don’t use h5py, but tools higher up the stack: h5netcdf, </a:t>
            </a:r>
            <a:r>
              <a:rPr lang="en-US" sz="4800" dirty="0" err="1"/>
              <a:t>xarray</a:t>
            </a:r>
            <a:r>
              <a:rPr lang="en-US" sz="4800" dirty="0"/>
              <a:t>, pandas, etc</a:t>
            </a:r>
            <a:r>
              <a:rPr lang="en-US" sz="3200" dirty="0"/>
              <a:t>.</a:t>
            </a:r>
          </a:p>
        </p:txBody>
      </p:sp>
      <p:sp>
        <p:nvSpPr>
          <p:cNvPr id="4" name="Rectangle 3"/>
          <p:cNvSpPr/>
          <p:nvPr/>
        </p:nvSpPr>
        <p:spPr bwMode="auto">
          <a:xfrm>
            <a:off x="1295400" y="11319966"/>
            <a:ext cx="42672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rPr>
              <a:t>HDF5Lib</a:t>
            </a:r>
          </a:p>
        </p:txBody>
      </p:sp>
      <p:sp>
        <p:nvSpPr>
          <p:cNvPr id="5" name="Rectangle 4"/>
          <p:cNvSpPr/>
          <p:nvPr/>
        </p:nvSpPr>
        <p:spPr bwMode="auto">
          <a:xfrm>
            <a:off x="1323109" y="10199180"/>
            <a:ext cx="42672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H5PY</a:t>
            </a:r>
          </a:p>
        </p:txBody>
      </p:sp>
      <p:sp>
        <p:nvSpPr>
          <p:cNvPr id="6" name="Rectangle 5"/>
          <p:cNvSpPr/>
          <p:nvPr/>
        </p:nvSpPr>
        <p:spPr bwMode="auto">
          <a:xfrm>
            <a:off x="1323109" y="9056180"/>
            <a:ext cx="42672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lang="en-US" dirty="0">
                <a:latin typeface="Helvetica Light" charset="0"/>
                <a:ea typeface="Helvetica Light" charset="0"/>
                <a:cs typeface="Helvetica Light" charset="0"/>
                <a:sym typeface="Helvetica Light" charset="0"/>
              </a:rPr>
              <a:t>H5NETCDF</a:t>
            </a:r>
            <a:endPar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7" name="Rectangle 6"/>
          <p:cNvSpPr/>
          <p:nvPr/>
        </p:nvSpPr>
        <p:spPr bwMode="auto">
          <a:xfrm>
            <a:off x="1323109" y="7803146"/>
            <a:ext cx="42672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lang="en-US" dirty="0" err="1">
                <a:latin typeface="Helvetica Light" charset="0"/>
                <a:ea typeface="Helvetica Light" charset="0"/>
                <a:cs typeface="Helvetica Light" charset="0"/>
                <a:sym typeface="Helvetica Light" charset="0"/>
              </a:rPr>
              <a:t>Xarray</a:t>
            </a:r>
            <a:endPar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8" name="TextBox 7"/>
          <p:cNvSpPr txBox="1"/>
          <p:nvPr/>
        </p:nvSpPr>
        <p:spPr>
          <a:xfrm>
            <a:off x="9677400" y="3223260"/>
            <a:ext cx="6781800" cy="3785652"/>
          </a:xfrm>
          <a:prstGeom prst="rect">
            <a:avLst/>
          </a:prstGeom>
          <a:noFill/>
        </p:spPr>
        <p:txBody>
          <a:bodyPr wrap="square" rtlCol="0">
            <a:spAutoFit/>
          </a:bodyPr>
          <a:lstStyle/>
          <a:p>
            <a:r>
              <a:rPr lang="en-US" sz="4800" dirty="0"/>
              <a:t>Since h5pyd is compatible with h5py, we should be able to support the same stack for HDF Cloud</a:t>
            </a:r>
          </a:p>
        </p:txBody>
      </p:sp>
      <p:sp>
        <p:nvSpPr>
          <p:cNvPr id="9" name="Rectangle 8"/>
          <p:cNvSpPr/>
          <p:nvPr/>
        </p:nvSpPr>
        <p:spPr bwMode="auto">
          <a:xfrm>
            <a:off x="9421091" y="11345265"/>
            <a:ext cx="2923309"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HDF5Lib</a:t>
            </a:r>
          </a:p>
        </p:txBody>
      </p:sp>
      <p:sp>
        <p:nvSpPr>
          <p:cNvPr id="10" name="Rectangle 9"/>
          <p:cNvSpPr/>
          <p:nvPr/>
        </p:nvSpPr>
        <p:spPr bwMode="auto">
          <a:xfrm>
            <a:off x="9448800" y="10224479"/>
            <a:ext cx="28956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H5PY</a:t>
            </a:r>
          </a:p>
        </p:txBody>
      </p:sp>
      <p:sp>
        <p:nvSpPr>
          <p:cNvPr id="11" name="Rectangle 10"/>
          <p:cNvSpPr/>
          <p:nvPr/>
        </p:nvSpPr>
        <p:spPr bwMode="auto">
          <a:xfrm>
            <a:off x="9448800" y="9081479"/>
            <a:ext cx="60960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lang="en-US" dirty="0">
                <a:latin typeface="Helvetica Light" charset="0"/>
                <a:ea typeface="Helvetica Light" charset="0"/>
                <a:cs typeface="Helvetica Light" charset="0"/>
                <a:sym typeface="Helvetica Light" charset="0"/>
              </a:rPr>
              <a:t>H5NETCDF</a:t>
            </a:r>
            <a:endPar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12" name="Rectangle 11"/>
          <p:cNvSpPr/>
          <p:nvPr/>
        </p:nvSpPr>
        <p:spPr bwMode="auto">
          <a:xfrm>
            <a:off x="9448800" y="7828445"/>
            <a:ext cx="60960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lang="en-US" dirty="0" err="1">
                <a:latin typeface="Helvetica Light" charset="0"/>
                <a:ea typeface="Helvetica Light" charset="0"/>
                <a:cs typeface="Helvetica Light" charset="0"/>
                <a:sym typeface="Helvetica Light" charset="0"/>
              </a:rPr>
              <a:t>Xarray</a:t>
            </a:r>
            <a:endPar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13" name="Rectangle 12"/>
          <p:cNvSpPr/>
          <p:nvPr/>
        </p:nvSpPr>
        <p:spPr bwMode="auto">
          <a:xfrm>
            <a:off x="12649200" y="10210800"/>
            <a:ext cx="2895600"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H5PYD</a:t>
            </a:r>
          </a:p>
        </p:txBody>
      </p:sp>
      <p:cxnSp>
        <p:nvCxnSpPr>
          <p:cNvPr id="15" name="Curved Connector 14"/>
          <p:cNvCxnSpPr/>
          <p:nvPr/>
        </p:nvCxnSpPr>
        <p:spPr bwMode="auto">
          <a:xfrm>
            <a:off x="15849597" y="10820400"/>
            <a:ext cx="2133600" cy="872034"/>
          </a:xfrm>
          <a:prstGeom prst="curvedConnector3">
            <a:avLst/>
          </a:prstGeom>
          <a:blipFill dpi="0" rotWithShape="0">
            <a:blip r:embed="rId2"/>
            <a:srcRect/>
            <a:tile tx="0" ty="0" sx="100000" sy="100000" flip="none" algn="tl"/>
          </a:blipFill>
          <a:ln w="38100" cap="flat" cmpd="sng" algn="ctr">
            <a:solidFill>
              <a:srgbClr val="000000"/>
            </a:solidFill>
            <a:prstDash val="solid"/>
            <a:miter lim="400000"/>
            <a:headEnd type="none" w="med" len="med"/>
            <a:tailEnd type="triangle"/>
          </a:ln>
          <a:effectLst>
            <a:outerShdw blurRad="38100" dist="25400" dir="5400000" algn="ctr" rotWithShape="0">
              <a:srgbClr val="000000">
                <a:alpha val="50000"/>
              </a:srgbClr>
            </a:outerShdw>
          </a:effectLst>
        </p:spPr>
      </p:cxnSp>
      <p:sp>
        <p:nvSpPr>
          <p:cNvPr id="16" name="Rectangle 15"/>
          <p:cNvSpPr/>
          <p:nvPr/>
        </p:nvSpPr>
        <p:spPr bwMode="auto">
          <a:xfrm>
            <a:off x="17983197" y="11411026"/>
            <a:ext cx="3657603" cy="872034"/>
          </a:xfrm>
          <a:prstGeom prst="rect">
            <a:avLst/>
          </a:prstGeom>
          <a:solidFill>
            <a:srgbClr val="00B0F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5000" b="0" i="0" u="none" strike="noStrike" cap="none" normalizeH="0" baseline="0" dirty="0" err="1">
                <a:ln>
                  <a:noFill/>
                </a:ln>
                <a:solidFill>
                  <a:srgbClr val="000000"/>
                </a:solidFill>
                <a:effectLst/>
                <a:latin typeface="Helvetica Light" charset="0"/>
                <a:ea typeface="Helvetica Light" charset="0"/>
                <a:cs typeface="Helvetica Light" charset="0"/>
                <a:sym typeface="Helvetica Light" charset="0"/>
              </a:rPr>
              <a:t>HDFServer</a:t>
            </a:r>
            <a:endPar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18" name="Cloud 17"/>
          <p:cNvSpPr/>
          <p:nvPr/>
        </p:nvSpPr>
        <p:spPr bwMode="auto">
          <a:xfrm>
            <a:off x="17221200" y="9928214"/>
            <a:ext cx="5943600" cy="3787786"/>
          </a:xfrm>
          <a:prstGeom prst="cloud">
            <a:avLst/>
          </a:prstGeom>
          <a:no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19" name="Can 18"/>
          <p:cNvSpPr/>
          <p:nvPr/>
        </p:nvSpPr>
        <p:spPr bwMode="auto">
          <a:xfrm>
            <a:off x="6477000" y="11879759"/>
            <a:ext cx="1752600" cy="1386483"/>
          </a:xfrm>
          <a:prstGeom prst="can">
            <a:avLst/>
          </a:prstGeom>
          <a:solidFill>
            <a:srgbClr val="FFC00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r>
              <a:rPr kumimoji="0" lang="en-US" sz="50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rPr>
              <a:t>Disk</a:t>
            </a:r>
          </a:p>
        </p:txBody>
      </p:sp>
      <p:cxnSp>
        <p:nvCxnSpPr>
          <p:cNvPr id="21" name="Curved Connector 20"/>
          <p:cNvCxnSpPr/>
          <p:nvPr/>
        </p:nvCxnSpPr>
        <p:spPr bwMode="auto">
          <a:xfrm>
            <a:off x="3657600" y="12283060"/>
            <a:ext cx="2438400" cy="594740"/>
          </a:xfrm>
          <a:prstGeom prst="curvedConnector3">
            <a:avLst/>
          </a:prstGeom>
          <a:blipFill dpi="0" rotWithShape="0">
            <a:blip r:embed="rId2"/>
            <a:srcRect/>
            <a:tile tx="0" ty="0" sx="100000" sy="100000" flip="none" algn="tl"/>
          </a:blipFill>
          <a:ln w="38100" cap="flat" cmpd="sng" algn="ctr">
            <a:solidFill>
              <a:srgbClr val="000000"/>
            </a:solidFill>
            <a:prstDash val="solid"/>
            <a:miter lim="400000"/>
            <a:headEnd type="none" w="med" len="med"/>
            <a:tailEnd type="triangle"/>
          </a:ln>
          <a:effectLst>
            <a:outerShdw blurRad="38100" dist="25400" dir="5400000" algn="ctr" rotWithShape="0">
              <a:srgbClr val="000000">
                <a:alpha val="50000"/>
              </a:srgbClr>
            </a:outerShdw>
          </a:effectLst>
        </p:spPr>
      </p:cxnSp>
      <p:cxnSp>
        <p:nvCxnSpPr>
          <p:cNvPr id="23" name="Curved Connector 22"/>
          <p:cNvCxnSpPr/>
          <p:nvPr/>
        </p:nvCxnSpPr>
        <p:spPr bwMode="auto">
          <a:xfrm rot="10800000" flipV="1">
            <a:off x="8763000" y="12462966"/>
            <a:ext cx="2057400" cy="469928"/>
          </a:xfrm>
          <a:prstGeom prst="curvedConnector3">
            <a:avLst/>
          </a:prstGeom>
          <a:blipFill dpi="0" rotWithShape="0">
            <a:blip r:embed="rId2"/>
            <a:srcRect/>
            <a:tile tx="0" ty="0" sx="100000" sy="100000" flip="none" algn="tl"/>
          </a:blipFill>
          <a:ln w="38100" cap="flat" cmpd="sng" algn="ctr">
            <a:solidFill>
              <a:srgbClr val="000000"/>
            </a:solidFill>
            <a:prstDash val="solid"/>
            <a:miter lim="400000"/>
            <a:headEnd type="none" w="med" len="med"/>
            <a:tailEnd type="triangle"/>
          </a:ln>
          <a:effectLst>
            <a:outerShdw blurRad="38100" dist="25400" dir="5400000" algn="ctr" rotWithShape="0">
              <a:srgbClr val="000000">
                <a:alpha val="50000"/>
              </a:srgbClr>
            </a:outerShdw>
          </a:effectLst>
        </p:spPr>
      </p:cxnSp>
      <p:sp>
        <p:nvSpPr>
          <p:cNvPr id="24" name="TextBox 23"/>
          <p:cNvSpPr txBox="1"/>
          <p:nvPr/>
        </p:nvSpPr>
        <p:spPr>
          <a:xfrm>
            <a:off x="17449800" y="3886200"/>
            <a:ext cx="5715000" cy="3939540"/>
          </a:xfrm>
          <a:prstGeom prst="rect">
            <a:avLst/>
          </a:prstGeom>
          <a:noFill/>
        </p:spPr>
        <p:txBody>
          <a:bodyPr wrap="square" rtlCol="0">
            <a:spAutoFit/>
          </a:bodyPr>
          <a:lstStyle/>
          <a:p>
            <a:r>
              <a:rPr lang="en-US" dirty="0"/>
              <a:t>Applications can switch between local and cloud access just by changing file path.</a:t>
            </a:r>
          </a:p>
        </p:txBody>
      </p:sp>
    </p:spTree>
    <p:extLst>
      <p:ext uri="{BB962C8B-B14F-4D97-AF65-F5344CB8AC3E}">
        <p14:creationId xmlns:p14="http://schemas.microsoft.com/office/powerpoint/2010/main" val="1359049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 VOL Plugin</a:t>
            </a:r>
          </a:p>
        </p:txBody>
      </p:sp>
      <p:sp>
        <p:nvSpPr>
          <p:cNvPr id="3" name="Content Placeholder 2"/>
          <p:cNvSpPr>
            <a:spLocks noGrp="1"/>
          </p:cNvSpPr>
          <p:nvPr>
            <p:ph idx="1"/>
          </p:nvPr>
        </p:nvSpPr>
        <p:spPr/>
        <p:txBody>
          <a:bodyPr/>
          <a:lstStyle/>
          <a:p>
            <a:r>
              <a:rPr lang="en-US" dirty="0"/>
              <a:t>The HDF5 VOL architecture is a plugin layer for HDF5</a:t>
            </a:r>
          </a:p>
          <a:p>
            <a:r>
              <a:rPr lang="en-US" dirty="0"/>
              <a:t>Public API stays the same, but different back ends can be implemented</a:t>
            </a:r>
          </a:p>
          <a:p>
            <a:r>
              <a:rPr lang="en-US" dirty="0"/>
              <a:t>REST VOL substitutes REST API requests for file i/o actions</a:t>
            </a:r>
          </a:p>
          <a:p>
            <a:r>
              <a:rPr lang="en-US" dirty="0"/>
              <a:t>C/Fortran applications should be able to run as is</a:t>
            </a:r>
          </a:p>
          <a:p>
            <a:r>
              <a:rPr lang="en-US" dirty="0"/>
              <a:t>Some features not implemented yet:</a:t>
            </a:r>
          </a:p>
          <a:p>
            <a:pPr lvl="1"/>
            <a:r>
              <a:rPr lang="en-US" dirty="0"/>
              <a:t>VLEN support</a:t>
            </a:r>
          </a:p>
          <a:p>
            <a:pPr lvl="1"/>
            <a:r>
              <a:rPr lang="en-US" dirty="0"/>
              <a:t>Large read/write support (selections &gt;100mb)</a:t>
            </a:r>
          </a:p>
          <a:p>
            <a:r>
              <a:rPr lang="en-US" dirty="0"/>
              <a:t>Downloadable from: </a:t>
            </a:r>
            <a:r>
              <a:rPr lang="en-US" dirty="0">
                <a:hlinkClick r:id="rId2"/>
              </a:rPr>
              <a:t>https://github.com/HDFGroup/vol-rest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r>
              <a:rPr lang="en-US" dirty="0"/>
              <a:t> </a:t>
            </a:r>
          </a:p>
        </p:txBody>
      </p:sp>
    </p:spTree>
    <p:extLst>
      <p:ext uri="{BB962C8B-B14F-4D97-AF65-F5344CB8AC3E}">
        <p14:creationId xmlns:p14="http://schemas.microsoft.com/office/powerpoint/2010/main" val="3821188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Command Line Interface (CLI)</a:t>
            </a:r>
          </a:p>
        </p:txBody>
      </p:sp>
      <p:sp>
        <p:nvSpPr>
          <p:cNvPr id="3" name="Content Placeholder 2"/>
          <p:cNvSpPr>
            <a:spLocks noGrp="1"/>
          </p:cNvSpPr>
          <p:nvPr>
            <p:ph idx="1"/>
          </p:nvPr>
        </p:nvSpPr>
        <p:spPr>
          <a:xfrm>
            <a:off x="1689100" y="2819400"/>
            <a:ext cx="21005800" cy="9207500"/>
          </a:xfrm>
        </p:spPr>
        <p:txBody>
          <a:bodyPr>
            <a:normAutofit fontScale="85000" lnSpcReduction="20000"/>
          </a:bodyPr>
          <a:lstStyle/>
          <a:p>
            <a:r>
              <a:rPr lang="en-US" dirty="0"/>
              <a:t>Accessing HDF via a service means one can’t utilize usual shell commands: ls, </a:t>
            </a:r>
            <a:r>
              <a:rPr lang="en-US" dirty="0" err="1"/>
              <a:t>rm</a:t>
            </a:r>
            <a:r>
              <a:rPr lang="en-US" dirty="0"/>
              <a:t>, </a:t>
            </a:r>
            <a:r>
              <a:rPr lang="en-US" dirty="0" err="1"/>
              <a:t>chmod</a:t>
            </a:r>
            <a:r>
              <a:rPr lang="en-US" dirty="0"/>
              <a:t>, etc.</a:t>
            </a:r>
          </a:p>
          <a:p>
            <a:endParaRPr lang="en-US" dirty="0"/>
          </a:p>
          <a:p>
            <a:r>
              <a:rPr lang="en-US" dirty="0"/>
              <a:t>Command line tools are a set of simple apps to use instead:</a:t>
            </a:r>
          </a:p>
          <a:p>
            <a:pPr lvl="1"/>
            <a:r>
              <a:rPr lang="en-US" dirty="0" err="1"/>
              <a:t>hsinfo</a:t>
            </a:r>
            <a:r>
              <a:rPr lang="en-US" dirty="0"/>
              <a:t>: display server version, connect info</a:t>
            </a:r>
          </a:p>
          <a:p>
            <a:pPr lvl="1"/>
            <a:r>
              <a:rPr lang="en-US" dirty="0" err="1"/>
              <a:t>hsls</a:t>
            </a:r>
            <a:r>
              <a:rPr lang="en-US" dirty="0"/>
              <a:t>: list content of folder or file</a:t>
            </a:r>
          </a:p>
          <a:p>
            <a:pPr lvl="1"/>
            <a:r>
              <a:rPr lang="en-US" dirty="0" err="1"/>
              <a:t>hstouch</a:t>
            </a:r>
            <a:r>
              <a:rPr lang="en-US" dirty="0"/>
              <a:t>: create folder or file</a:t>
            </a:r>
          </a:p>
          <a:p>
            <a:pPr lvl="1"/>
            <a:r>
              <a:rPr lang="en-US" dirty="0" err="1"/>
              <a:t>hsdel</a:t>
            </a:r>
            <a:r>
              <a:rPr lang="en-US" dirty="0"/>
              <a:t>: delete a file</a:t>
            </a:r>
          </a:p>
          <a:p>
            <a:pPr lvl="1"/>
            <a:r>
              <a:rPr lang="en-US" dirty="0" err="1"/>
              <a:t>hsload</a:t>
            </a:r>
            <a:r>
              <a:rPr lang="en-US" dirty="0"/>
              <a:t>: upload an HDF5 file</a:t>
            </a:r>
          </a:p>
          <a:p>
            <a:pPr lvl="1"/>
            <a:r>
              <a:rPr lang="en-US" dirty="0" err="1"/>
              <a:t>hsget</a:t>
            </a:r>
            <a:r>
              <a:rPr lang="en-US" dirty="0"/>
              <a:t>: download content from server to an HDF5 file</a:t>
            </a:r>
          </a:p>
          <a:p>
            <a:pPr lvl="1"/>
            <a:r>
              <a:rPr lang="en-US" dirty="0" err="1"/>
              <a:t>hsacl</a:t>
            </a:r>
            <a:r>
              <a:rPr lang="en-US" dirty="0"/>
              <a:t>: create/list/update ACLs (Access Control Lists)</a:t>
            </a:r>
          </a:p>
          <a:p>
            <a:pPr lvl="1"/>
            <a:r>
              <a:rPr lang="en-US" dirty="0" err="1"/>
              <a:t>Hsdiff</a:t>
            </a:r>
            <a:r>
              <a:rPr lang="en-US" dirty="0"/>
              <a:t>: compare HDF5 file with </a:t>
            </a:r>
            <a:r>
              <a:rPr lang="en-US" dirty="0" err="1"/>
              <a:t>sharded</a:t>
            </a:r>
            <a:r>
              <a:rPr lang="en-US" dirty="0"/>
              <a:t> representation</a:t>
            </a:r>
          </a:p>
          <a:p>
            <a:r>
              <a:rPr lang="en-US" dirty="0"/>
              <a:t>Implemented in Python &amp; uses h5pyd</a:t>
            </a:r>
          </a:p>
          <a:p>
            <a:r>
              <a:rPr lang="en-US" dirty="0"/>
              <a:t>Note: data is round-</a:t>
            </a:r>
            <a:r>
              <a:rPr lang="en-US" dirty="0" err="1"/>
              <a:t>tripable</a:t>
            </a:r>
            <a:r>
              <a:rPr lang="en-US" dirty="0"/>
              <a:t>:</a:t>
            </a:r>
          </a:p>
          <a:p>
            <a:pPr lvl="1"/>
            <a:r>
              <a:rPr lang="en-US" dirty="0"/>
              <a:t>HDF5 File </a:t>
            </a:r>
            <a:r>
              <a:rPr lang="en-US" dirty="0">
                <a:sym typeface="Wingdings" pitchFamily="2" charset="2"/>
              </a:rPr>
              <a:t></a:t>
            </a:r>
            <a:r>
              <a:rPr lang="en-US" dirty="0" err="1">
                <a:sym typeface="Wingdings" pitchFamily="2" charset="2"/>
              </a:rPr>
              <a:t>hsload</a:t>
            </a:r>
            <a:r>
              <a:rPr lang="en-US" dirty="0">
                <a:sym typeface="Wingdings" pitchFamily="2" charset="2"/>
              </a:rPr>
              <a:t>  HSDS store  </a:t>
            </a:r>
            <a:r>
              <a:rPr lang="en-US" dirty="0" err="1">
                <a:sym typeface="Wingdings" pitchFamily="2" charset="2"/>
              </a:rPr>
              <a:t>hsget</a:t>
            </a:r>
            <a:r>
              <a:rPr lang="en-US" dirty="0">
                <a:sym typeface="Wingdings" pitchFamily="2" charset="2"/>
              </a:rPr>
              <a:t>  HDF5 file</a:t>
            </a:r>
            <a:endParaRPr lang="en-US" dirty="0"/>
          </a:p>
        </p:txBody>
      </p:sp>
    </p:spTree>
    <p:extLst>
      <p:ext uri="{BB962C8B-B14F-4D97-AF65-F5344CB8AC3E}">
        <p14:creationId xmlns:p14="http://schemas.microsoft.com/office/powerpoint/2010/main" val="3198799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traditional HDF5 files</a:t>
            </a:r>
          </a:p>
        </p:txBody>
      </p:sp>
      <p:sp>
        <p:nvSpPr>
          <p:cNvPr id="4" name="TextBox 3"/>
          <p:cNvSpPr txBox="1"/>
          <p:nvPr/>
        </p:nvSpPr>
        <p:spPr>
          <a:xfrm>
            <a:off x="685800" y="6511031"/>
            <a:ext cx="20116800" cy="6001643"/>
          </a:xfrm>
          <a:prstGeom prst="rect">
            <a:avLst/>
          </a:prstGeom>
          <a:noFill/>
        </p:spPr>
        <p:txBody>
          <a:bodyPr wrap="square" rtlCol="0">
            <a:spAutoFit/>
          </a:bodyPr>
          <a:lstStyle/>
          <a:p>
            <a:pPr marL="685800" indent="-685800">
              <a:buFont typeface="Arial" panose="020B0604020202020204" pitchFamily="34" charset="0"/>
              <a:buChar char="•"/>
            </a:pPr>
            <a:r>
              <a:rPr lang="en-US" sz="4800" dirty="0">
                <a:latin typeface="Helvetica" pitchFamily="2" charset="0"/>
                <a:ea typeface="Calibri" charset="0"/>
                <a:cs typeface="Calibri" charset="0"/>
              </a:rPr>
              <a:t>If you have HDF5 files already stored in the cloud, they can be accessed by HDF Server</a:t>
            </a:r>
          </a:p>
          <a:p>
            <a:pPr marL="685800" indent="-685800">
              <a:buFont typeface="Arial" panose="020B0604020202020204" pitchFamily="34" charset="0"/>
              <a:buChar char="•"/>
            </a:pPr>
            <a:r>
              <a:rPr lang="en-US" sz="4800" dirty="0">
                <a:latin typeface="Helvetica" pitchFamily="2" charset="0"/>
                <a:ea typeface="Calibri" charset="0"/>
                <a:cs typeface="Calibri" charset="0"/>
              </a:rPr>
              <a:t>Rather than converting the entire file to the HDF Schema, just the metadata needs to be imported (typically &lt;1% of the file)</a:t>
            </a:r>
          </a:p>
          <a:p>
            <a:pPr marL="685800" indent="-685800">
              <a:buFont typeface="Arial" panose="020B0604020202020204" pitchFamily="34" charset="0"/>
              <a:buChar char="•"/>
            </a:pPr>
            <a:r>
              <a:rPr lang="en-US" sz="4800" dirty="0">
                <a:latin typeface="Helvetica" pitchFamily="2" charset="0"/>
                <a:ea typeface="Calibri" charset="0"/>
                <a:cs typeface="Calibri" charset="0"/>
              </a:rPr>
              <a:t>Dataset reads are converted to S3 Range Gets on the stored file</a:t>
            </a:r>
          </a:p>
          <a:p>
            <a:pPr marL="685800" indent="-685800">
              <a:buFont typeface="Arial" panose="020B0604020202020204" pitchFamily="34" charset="0"/>
              <a:buChar char="•"/>
            </a:pPr>
            <a:r>
              <a:rPr lang="en-US" sz="4800" dirty="0">
                <a:latin typeface="Helvetica" pitchFamily="2" charset="0"/>
                <a:ea typeface="Calibri" charset="0"/>
                <a:cs typeface="Calibri" charset="0"/>
              </a:rPr>
              <a:t>The </a:t>
            </a:r>
            <a:r>
              <a:rPr lang="en-US" sz="4800" dirty="0" err="1">
                <a:latin typeface="Helvetica" pitchFamily="2" charset="0"/>
                <a:ea typeface="Calibri" charset="0"/>
                <a:cs typeface="Calibri" charset="0"/>
              </a:rPr>
              <a:t>hsload</a:t>
            </a:r>
            <a:r>
              <a:rPr lang="en-US" sz="4800" dirty="0">
                <a:latin typeface="Helvetica" pitchFamily="2" charset="0"/>
                <a:ea typeface="Calibri" charset="0"/>
                <a:cs typeface="Calibri" charset="0"/>
              </a:rPr>
              <a:t> CLI tool has an option (--link ) for loading file metadata</a:t>
            </a:r>
          </a:p>
          <a:p>
            <a:pPr marL="685800" indent="-685800">
              <a:buFont typeface="Arial" panose="020B0604020202020204" pitchFamily="34" charset="0"/>
              <a:buChar char="•"/>
            </a:pPr>
            <a:r>
              <a:rPr lang="en-US" sz="4800" dirty="0">
                <a:latin typeface="Helvetica" pitchFamily="2" charset="0"/>
                <a:ea typeface="Calibri" charset="0"/>
                <a:cs typeface="Calibri" charset="0"/>
              </a:rPr>
              <a:t>It is also possible to construct a  server file that aggregates multiple stored files (similar to how the HDF5 library VDS feature works)</a:t>
            </a:r>
          </a:p>
        </p:txBody>
      </p:sp>
      <p:sp>
        <p:nvSpPr>
          <p:cNvPr id="5" name="TextBox 4">
            <a:extLst>
              <a:ext uri="{FF2B5EF4-FFF2-40B4-BE49-F238E27FC236}">
                <a16:creationId xmlns:a16="http://schemas.microsoft.com/office/drawing/2014/main" id="{B9B3DFD7-9EF6-414E-B5F9-296DC8569314}"/>
              </a:ext>
            </a:extLst>
          </p:cNvPr>
          <p:cNvSpPr txBox="1"/>
          <p:nvPr/>
        </p:nvSpPr>
        <p:spPr>
          <a:xfrm>
            <a:off x="1143000" y="2971801"/>
            <a:ext cx="20726400" cy="3170099"/>
          </a:xfrm>
          <a:prstGeom prst="rect">
            <a:avLst/>
          </a:prstGeom>
          <a:noFill/>
        </p:spPr>
        <p:txBody>
          <a:bodyPr wrap="square" rtlCol="0">
            <a:spAutoFit/>
          </a:bodyPr>
          <a:lstStyle/>
          <a:p>
            <a:r>
              <a:rPr lang="en-US" i="1" dirty="0"/>
              <a:t>We’ve discussed three aspects of HDF: the data model, API, and file format.  With HSDS we’ve kept the data model and API, but the file format is radically different.  But maybe you have a PB or two of HDF5 files you’d like to use…</a:t>
            </a:r>
          </a:p>
        </p:txBody>
      </p:sp>
    </p:spTree>
    <p:extLst>
      <p:ext uri="{BB962C8B-B14F-4D97-AF65-F5344CB8AC3E}">
        <p14:creationId xmlns:p14="http://schemas.microsoft.com/office/powerpoint/2010/main" val="390692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CF959-193E-0B44-9A8D-CD5B9A851A8B}"/>
              </a:ext>
            </a:extLst>
          </p:cNvPr>
          <p:cNvSpPr>
            <a:spLocks noGrp="1"/>
          </p:cNvSpPr>
          <p:nvPr>
            <p:ph type="title"/>
          </p:nvPr>
        </p:nvSpPr>
        <p:spPr/>
        <p:txBody>
          <a:bodyPr/>
          <a:lstStyle/>
          <a:p>
            <a:r>
              <a:rPr lang="en-US" dirty="0"/>
              <a:t>New HSDS features</a:t>
            </a:r>
          </a:p>
        </p:txBody>
      </p:sp>
      <p:sp>
        <p:nvSpPr>
          <p:cNvPr id="3" name="TextBox 2">
            <a:extLst>
              <a:ext uri="{FF2B5EF4-FFF2-40B4-BE49-F238E27FC236}">
                <a16:creationId xmlns:a16="http://schemas.microsoft.com/office/drawing/2014/main" id="{E9D1CF5B-2A72-F04B-9EE7-16BF29FAA1BD}"/>
              </a:ext>
            </a:extLst>
          </p:cNvPr>
          <p:cNvSpPr txBox="1"/>
          <p:nvPr/>
        </p:nvSpPr>
        <p:spPr>
          <a:xfrm>
            <a:off x="1752600" y="3124200"/>
            <a:ext cx="16611600" cy="861774"/>
          </a:xfrm>
          <a:prstGeom prst="rect">
            <a:avLst/>
          </a:prstGeom>
          <a:noFill/>
        </p:spPr>
        <p:txBody>
          <a:bodyPr wrap="square" rtlCol="0">
            <a:spAutoFit/>
          </a:bodyPr>
          <a:lstStyle/>
          <a:p>
            <a:r>
              <a:rPr lang="en-US" dirty="0"/>
              <a:t>HSDS version 0.6 is coming soon…</a:t>
            </a:r>
          </a:p>
        </p:txBody>
      </p:sp>
      <p:sp>
        <p:nvSpPr>
          <p:cNvPr id="4" name="TextBox 3">
            <a:extLst>
              <a:ext uri="{FF2B5EF4-FFF2-40B4-BE49-F238E27FC236}">
                <a16:creationId xmlns:a16="http://schemas.microsoft.com/office/drawing/2014/main" id="{A9728B1D-C3A9-6742-B957-0BEE18CC48C6}"/>
              </a:ext>
            </a:extLst>
          </p:cNvPr>
          <p:cNvSpPr txBox="1"/>
          <p:nvPr/>
        </p:nvSpPr>
        <p:spPr>
          <a:xfrm>
            <a:off x="1689101" y="3985974"/>
            <a:ext cx="21094699" cy="8217634"/>
          </a:xfrm>
          <a:prstGeom prst="rect">
            <a:avLst/>
          </a:prstGeom>
          <a:noFill/>
        </p:spPr>
        <p:txBody>
          <a:bodyPr wrap="square" rtlCol="0">
            <a:spAutoFit/>
          </a:bodyPr>
          <a:lstStyle/>
          <a:p>
            <a:r>
              <a:rPr lang="en-US" sz="4800" dirty="0"/>
              <a:t>What’s new:</a:t>
            </a:r>
          </a:p>
          <a:p>
            <a:pPr marL="685800" indent="-685800">
              <a:buFont typeface="Arial" panose="020B0604020202020204" pitchFamily="34" charset="0"/>
              <a:buChar char="•"/>
            </a:pPr>
            <a:r>
              <a:rPr lang="en-US" sz="4800" dirty="0"/>
              <a:t>POSIX Support – Store content on regular disk drives</a:t>
            </a:r>
          </a:p>
          <a:p>
            <a:pPr marL="685800" indent="-685800">
              <a:buFont typeface="Arial" panose="020B0604020202020204" pitchFamily="34" charset="0"/>
              <a:buChar char="•"/>
            </a:pPr>
            <a:r>
              <a:rPr lang="en-US" sz="4800" dirty="0"/>
              <a:t>Azure</a:t>
            </a:r>
          </a:p>
          <a:p>
            <a:pPr marL="1143000" lvl="1" indent="-685800">
              <a:buFont typeface="Arial" panose="020B0604020202020204" pitchFamily="34" charset="0"/>
              <a:buChar char="•"/>
            </a:pPr>
            <a:r>
              <a:rPr lang="en-US" sz="4800" dirty="0"/>
              <a:t>Azure Blob support – Support for Azure’s object storage format</a:t>
            </a:r>
          </a:p>
          <a:p>
            <a:pPr marL="1143000" lvl="1" indent="-685800">
              <a:buFont typeface="Arial" panose="020B0604020202020204" pitchFamily="34" charset="0"/>
              <a:buChar char="•"/>
            </a:pPr>
            <a:r>
              <a:rPr lang="en-US" sz="4800" dirty="0"/>
              <a:t>AKS (Azure Kubernetes) – Run in Azure’s managed Kubernetes</a:t>
            </a:r>
          </a:p>
          <a:p>
            <a:pPr marL="1143000" lvl="1" indent="-685800">
              <a:buFont typeface="Arial" panose="020B0604020202020204" pitchFamily="34" charset="0"/>
              <a:buChar char="•"/>
            </a:pPr>
            <a:r>
              <a:rPr lang="en-US" sz="4800" dirty="0"/>
              <a:t>Active Directory authentication – Authenticate via AD</a:t>
            </a:r>
          </a:p>
          <a:p>
            <a:pPr marL="685800" indent="-685800">
              <a:buFont typeface="Arial" panose="020B0604020202020204" pitchFamily="34" charset="0"/>
              <a:buChar char="•"/>
            </a:pPr>
            <a:r>
              <a:rPr lang="en-US" sz="4800" dirty="0"/>
              <a:t>AWS</a:t>
            </a:r>
          </a:p>
          <a:p>
            <a:pPr marL="1143000" lvl="1" indent="-685800">
              <a:buFont typeface="Arial" panose="020B0604020202020204" pitchFamily="34" charset="0"/>
              <a:buChar char="•"/>
            </a:pPr>
            <a:r>
              <a:rPr lang="en-US" sz="4800" dirty="0"/>
              <a:t>Added support for AWS Lambda</a:t>
            </a:r>
          </a:p>
          <a:p>
            <a:pPr marL="685800" indent="-685800">
              <a:buFont typeface="Arial" panose="020B0604020202020204" pitchFamily="34" charset="0"/>
              <a:buChar char="•"/>
            </a:pPr>
            <a:r>
              <a:rPr lang="en-US" sz="4800" dirty="0"/>
              <a:t>DC/OS – support for DC/OS (Apache Mesos) distributed system </a:t>
            </a:r>
          </a:p>
          <a:p>
            <a:pPr marL="685800" indent="-685800">
              <a:buFont typeface="Arial" panose="020B0604020202020204" pitchFamily="34" charset="0"/>
              <a:buChar char="•"/>
            </a:pPr>
            <a:r>
              <a:rPr lang="en-US" sz="4800" dirty="0"/>
              <a:t>Domain checksums – verify when any content changes</a:t>
            </a:r>
          </a:p>
          <a:p>
            <a:pPr marL="685800" indent="-685800">
              <a:buFont typeface="Arial" panose="020B0604020202020204" pitchFamily="34" charset="0"/>
              <a:buChar char="•"/>
            </a:pPr>
            <a:r>
              <a:rPr lang="en-US" sz="4800" dirty="0"/>
              <a:t>Role Based Access Control (RBAC) – manage ACLs for user groups</a:t>
            </a:r>
          </a:p>
        </p:txBody>
      </p:sp>
      <p:sp>
        <p:nvSpPr>
          <p:cNvPr id="5" name="TextBox 4">
            <a:extLst>
              <a:ext uri="{FF2B5EF4-FFF2-40B4-BE49-F238E27FC236}">
                <a16:creationId xmlns:a16="http://schemas.microsoft.com/office/drawing/2014/main" id="{746D3A83-3F43-6D43-B011-1F3EA54AC795}"/>
              </a:ext>
            </a:extLst>
          </p:cNvPr>
          <p:cNvSpPr txBox="1"/>
          <p:nvPr/>
        </p:nvSpPr>
        <p:spPr>
          <a:xfrm>
            <a:off x="1689101" y="12725400"/>
            <a:ext cx="19418299" cy="861774"/>
          </a:xfrm>
          <a:prstGeom prst="rect">
            <a:avLst/>
          </a:prstGeom>
          <a:solidFill>
            <a:srgbClr val="FFC000"/>
          </a:solidFill>
          <a:ln>
            <a:solidFill>
              <a:schemeClr val="tx1"/>
            </a:solidFill>
          </a:ln>
        </p:spPr>
        <p:txBody>
          <a:bodyPr wrap="square" rtlCol="0">
            <a:spAutoFit/>
          </a:bodyPr>
          <a:lstStyle/>
          <a:p>
            <a:r>
              <a:rPr lang="en-US" dirty="0"/>
              <a:t>Complete list is here: </a:t>
            </a:r>
            <a:r>
              <a:rPr lang="en-US" dirty="0">
                <a:hlinkClick r:id="rId2"/>
              </a:rPr>
              <a:t>https://github.com/HDFGroup/hsds/issues/47</a:t>
            </a:r>
            <a:endParaRPr lang="en-US" dirty="0"/>
          </a:p>
        </p:txBody>
      </p:sp>
    </p:spTree>
    <p:extLst>
      <p:ext uri="{BB962C8B-B14F-4D97-AF65-F5344CB8AC3E}">
        <p14:creationId xmlns:p14="http://schemas.microsoft.com/office/powerpoint/2010/main" val="3543082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05A1-BA76-B645-9FCE-4A0E42BC2F95}"/>
              </a:ext>
            </a:extLst>
          </p:cNvPr>
          <p:cNvSpPr>
            <a:spLocks noGrp="1"/>
          </p:cNvSpPr>
          <p:nvPr>
            <p:ph type="title"/>
          </p:nvPr>
        </p:nvSpPr>
        <p:spPr/>
        <p:txBody>
          <a:bodyPr/>
          <a:lstStyle/>
          <a:p>
            <a:r>
              <a:rPr lang="en-US" dirty="0"/>
              <a:t>HSDS Platforms</a:t>
            </a:r>
          </a:p>
        </p:txBody>
      </p:sp>
      <p:pic>
        <p:nvPicPr>
          <p:cNvPr id="9" name="Picture 8" descr="A picture containing drawing&#10;&#10;Description automatically generated">
            <a:extLst>
              <a:ext uri="{FF2B5EF4-FFF2-40B4-BE49-F238E27FC236}">
                <a16:creationId xmlns:a16="http://schemas.microsoft.com/office/drawing/2014/main" id="{6655B216-F0FA-274F-8EC3-231CEA83EF40}"/>
              </a:ext>
            </a:extLst>
          </p:cNvPr>
          <p:cNvPicPr>
            <a:picLocks noChangeAspect="1"/>
          </p:cNvPicPr>
          <p:nvPr/>
        </p:nvPicPr>
        <p:blipFill>
          <a:blip r:embed="rId2"/>
          <a:stretch>
            <a:fillRect/>
          </a:stretch>
        </p:blipFill>
        <p:spPr>
          <a:xfrm>
            <a:off x="1667330" y="5295900"/>
            <a:ext cx="1854200" cy="1562100"/>
          </a:xfrm>
          <a:prstGeom prst="rect">
            <a:avLst/>
          </a:prstGeom>
        </p:spPr>
      </p:pic>
      <p:pic>
        <p:nvPicPr>
          <p:cNvPr id="11" name="Picture 10" descr="A picture containing drawing, clock, window, table&#10;&#10;Description automatically generated">
            <a:extLst>
              <a:ext uri="{FF2B5EF4-FFF2-40B4-BE49-F238E27FC236}">
                <a16:creationId xmlns:a16="http://schemas.microsoft.com/office/drawing/2014/main" id="{FC8A7066-F307-1240-9C92-16BF9F8CA4BF}"/>
              </a:ext>
            </a:extLst>
          </p:cNvPr>
          <p:cNvPicPr>
            <a:picLocks noChangeAspect="1"/>
          </p:cNvPicPr>
          <p:nvPr/>
        </p:nvPicPr>
        <p:blipFill>
          <a:blip r:embed="rId3"/>
          <a:stretch>
            <a:fillRect/>
          </a:stretch>
        </p:blipFill>
        <p:spPr>
          <a:xfrm>
            <a:off x="11685817" y="5121276"/>
            <a:ext cx="3670300" cy="2209800"/>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4320A9AD-EE42-D64A-8FCB-1C8BDF837243}"/>
              </a:ext>
            </a:extLst>
          </p:cNvPr>
          <p:cNvPicPr>
            <a:picLocks noChangeAspect="1"/>
          </p:cNvPicPr>
          <p:nvPr/>
        </p:nvPicPr>
        <p:blipFill>
          <a:blip r:embed="rId4"/>
          <a:stretch>
            <a:fillRect/>
          </a:stretch>
        </p:blipFill>
        <p:spPr>
          <a:xfrm>
            <a:off x="1667330" y="9372600"/>
            <a:ext cx="1854200" cy="18542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817A82EB-6E10-1A4F-BFFE-6A57C0ECAFCF}"/>
              </a:ext>
            </a:extLst>
          </p:cNvPr>
          <p:cNvPicPr>
            <a:picLocks noChangeAspect="1"/>
          </p:cNvPicPr>
          <p:nvPr/>
        </p:nvPicPr>
        <p:blipFill>
          <a:blip r:embed="rId5"/>
          <a:stretch>
            <a:fillRect/>
          </a:stretch>
        </p:blipFill>
        <p:spPr>
          <a:xfrm>
            <a:off x="3784147" y="9093200"/>
            <a:ext cx="3810000" cy="213360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814A331B-464E-4D42-AF03-2C277968B9FE}"/>
              </a:ext>
            </a:extLst>
          </p:cNvPr>
          <p:cNvPicPr>
            <a:picLocks noChangeAspect="1"/>
          </p:cNvPicPr>
          <p:nvPr/>
        </p:nvPicPr>
        <p:blipFill>
          <a:blip r:embed="rId6"/>
          <a:stretch>
            <a:fillRect/>
          </a:stretch>
        </p:blipFill>
        <p:spPr>
          <a:xfrm>
            <a:off x="13815334" y="8866869"/>
            <a:ext cx="2857500" cy="2857500"/>
          </a:xfrm>
          <a:prstGeom prst="rect">
            <a:avLst/>
          </a:prstGeom>
        </p:spPr>
      </p:pic>
      <p:pic>
        <p:nvPicPr>
          <p:cNvPr id="19" name="Picture 18" descr="A picture containing drawing&#10;&#10;Description automatically generated">
            <a:extLst>
              <a:ext uri="{FF2B5EF4-FFF2-40B4-BE49-F238E27FC236}">
                <a16:creationId xmlns:a16="http://schemas.microsoft.com/office/drawing/2014/main" id="{64041E12-CD1E-B048-80DD-0E0E409AD929}"/>
              </a:ext>
            </a:extLst>
          </p:cNvPr>
          <p:cNvPicPr>
            <a:picLocks noChangeAspect="1"/>
          </p:cNvPicPr>
          <p:nvPr/>
        </p:nvPicPr>
        <p:blipFill>
          <a:blip r:embed="rId7"/>
          <a:stretch>
            <a:fillRect/>
          </a:stretch>
        </p:blipFill>
        <p:spPr>
          <a:xfrm>
            <a:off x="16935452" y="8866869"/>
            <a:ext cx="2552700" cy="3175000"/>
          </a:xfrm>
          <a:prstGeom prst="rect">
            <a:avLst/>
          </a:prstGeom>
        </p:spPr>
      </p:pic>
      <p:pic>
        <p:nvPicPr>
          <p:cNvPr id="23" name="Picture 22" descr="A picture containing drawing, towel&#10;&#10;Description automatically generated">
            <a:extLst>
              <a:ext uri="{FF2B5EF4-FFF2-40B4-BE49-F238E27FC236}">
                <a16:creationId xmlns:a16="http://schemas.microsoft.com/office/drawing/2014/main" id="{5BAE94AF-5FE1-3C42-8295-C36A3750088D}"/>
              </a:ext>
            </a:extLst>
          </p:cNvPr>
          <p:cNvPicPr>
            <a:picLocks noChangeAspect="1"/>
          </p:cNvPicPr>
          <p:nvPr/>
        </p:nvPicPr>
        <p:blipFill>
          <a:blip r:embed="rId8"/>
          <a:stretch>
            <a:fillRect/>
          </a:stretch>
        </p:blipFill>
        <p:spPr>
          <a:xfrm>
            <a:off x="16528147" y="4827362"/>
            <a:ext cx="2552700" cy="2552700"/>
          </a:xfrm>
          <a:prstGeom prst="rect">
            <a:avLst/>
          </a:prstGeom>
        </p:spPr>
      </p:pic>
      <p:pic>
        <p:nvPicPr>
          <p:cNvPr id="25" name="Picture 24" descr="A close up of a logo&#10;&#10;Description automatically generated">
            <a:extLst>
              <a:ext uri="{FF2B5EF4-FFF2-40B4-BE49-F238E27FC236}">
                <a16:creationId xmlns:a16="http://schemas.microsoft.com/office/drawing/2014/main" id="{33E4836E-B2E2-B345-A2A8-D5C489329BC0}"/>
              </a:ext>
            </a:extLst>
          </p:cNvPr>
          <p:cNvPicPr>
            <a:picLocks noChangeAspect="1"/>
          </p:cNvPicPr>
          <p:nvPr/>
        </p:nvPicPr>
        <p:blipFill>
          <a:blip r:embed="rId9"/>
          <a:stretch>
            <a:fillRect/>
          </a:stretch>
        </p:blipFill>
        <p:spPr>
          <a:xfrm>
            <a:off x="7856764" y="8892721"/>
            <a:ext cx="5695952" cy="2847976"/>
          </a:xfrm>
          <a:prstGeom prst="rect">
            <a:avLst/>
          </a:prstGeom>
        </p:spPr>
      </p:pic>
      <p:pic>
        <p:nvPicPr>
          <p:cNvPr id="27" name="Picture 26" descr="A close up of a sign&#10;&#10;Description automatically generated">
            <a:extLst>
              <a:ext uri="{FF2B5EF4-FFF2-40B4-BE49-F238E27FC236}">
                <a16:creationId xmlns:a16="http://schemas.microsoft.com/office/drawing/2014/main" id="{0B062709-F9F7-9F41-BBF3-13E440F624C0}"/>
              </a:ext>
            </a:extLst>
          </p:cNvPr>
          <p:cNvPicPr>
            <a:picLocks noChangeAspect="1"/>
          </p:cNvPicPr>
          <p:nvPr/>
        </p:nvPicPr>
        <p:blipFill>
          <a:blip r:embed="rId10"/>
          <a:stretch>
            <a:fillRect/>
          </a:stretch>
        </p:blipFill>
        <p:spPr>
          <a:xfrm>
            <a:off x="8380188" y="4835526"/>
            <a:ext cx="2133600" cy="2781300"/>
          </a:xfrm>
          <a:prstGeom prst="rect">
            <a:avLst/>
          </a:prstGeom>
        </p:spPr>
      </p:pic>
      <p:pic>
        <p:nvPicPr>
          <p:cNvPr id="29" name="Picture 28" descr="A close up of a logo&#10;&#10;Description automatically generated">
            <a:extLst>
              <a:ext uri="{FF2B5EF4-FFF2-40B4-BE49-F238E27FC236}">
                <a16:creationId xmlns:a16="http://schemas.microsoft.com/office/drawing/2014/main" id="{C9B409EF-6212-1543-893A-1583DA15EE87}"/>
              </a:ext>
            </a:extLst>
          </p:cNvPr>
          <p:cNvPicPr>
            <a:picLocks noChangeAspect="1"/>
          </p:cNvPicPr>
          <p:nvPr/>
        </p:nvPicPr>
        <p:blipFill>
          <a:blip r:embed="rId11"/>
          <a:stretch>
            <a:fillRect/>
          </a:stretch>
        </p:blipFill>
        <p:spPr>
          <a:xfrm>
            <a:off x="4693559" y="5016500"/>
            <a:ext cx="2514600" cy="1955800"/>
          </a:xfrm>
          <a:prstGeom prst="rect">
            <a:avLst/>
          </a:prstGeom>
        </p:spPr>
      </p:pic>
      <p:sp>
        <p:nvSpPr>
          <p:cNvPr id="30" name="TextBox 29">
            <a:extLst>
              <a:ext uri="{FF2B5EF4-FFF2-40B4-BE49-F238E27FC236}">
                <a16:creationId xmlns:a16="http://schemas.microsoft.com/office/drawing/2014/main" id="{3BE88495-9954-2049-8D4E-04544BB47BF2}"/>
              </a:ext>
            </a:extLst>
          </p:cNvPr>
          <p:cNvSpPr txBox="1"/>
          <p:nvPr/>
        </p:nvSpPr>
        <p:spPr>
          <a:xfrm>
            <a:off x="1371600" y="11724369"/>
            <a:ext cx="2412547" cy="1200329"/>
          </a:xfrm>
          <a:prstGeom prst="rect">
            <a:avLst/>
          </a:prstGeom>
          <a:noFill/>
        </p:spPr>
        <p:txBody>
          <a:bodyPr wrap="square" rtlCol="0">
            <a:spAutoFit/>
          </a:bodyPr>
          <a:lstStyle/>
          <a:p>
            <a:r>
              <a:rPr lang="en-US" sz="3600" dirty="0"/>
              <a:t>POSIX Filesystem</a:t>
            </a:r>
          </a:p>
        </p:txBody>
      </p:sp>
      <p:sp>
        <p:nvSpPr>
          <p:cNvPr id="31" name="TextBox 30">
            <a:extLst>
              <a:ext uri="{FF2B5EF4-FFF2-40B4-BE49-F238E27FC236}">
                <a16:creationId xmlns:a16="http://schemas.microsoft.com/office/drawing/2014/main" id="{F4D70F86-F43B-134B-86CA-239090EB2457}"/>
              </a:ext>
            </a:extLst>
          </p:cNvPr>
          <p:cNvSpPr txBox="1"/>
          <p:nvPr/>
        </p:nvSpPr>
        <p:spPr>
          <a:xfrm>
            <a:off x="1667330" y="3249981"/>
            <a:ext cx="16947247" cy="1538883"/>
          </a:xfrm>
          <a:prstGeom prst="rect">
            <a:avLst/>
          </a:prstGeom>
          <a:noFill/>
        </p:spPr>
        <p:txBody>
          <a:bodyPr wrap="square" rtlCol="0">
            <a:spAutoFit/>
          </a:bodyPr>
          <a:lstStyle/>
          <a:p>
            <a:r>
              <a:rPr lang="en-US" sz="4400" dirty="0"/>
              <a:t>HSDS can be run on most container management systems:</a:t>
            </a:r>
          </a:p>
          <a:p>
            <a:endParaRPr lang="en-US" dirty="0"/>
          </a:p>
        </p:txBody>
      </p:sp>
      <p:sp>
        <p:nvSpPr>
          <p:cNvPr id="32" name="TextBox 31">
            <a:extLst>
              <a:ext uri="{FF2B5EF4-FFF2-40B4-BE49-F238E27FC236}">
                <a16:creationId xmlns:a16="http://schemas.microsoft.com/office/drawing/2014/main" id="{6DC810C4-4474-C142-B92B-20A7CCD409D9}"/>
              </a:ext>
            </a:extLst>
          </p:cNvPr>
          <p:cNvSpPr txBox="1"/>
          <p:nvPr/>
        </p:nvSpPr>
        <p:spPr>
          <a:xfrm>
            <a:off x="1743528" y="8116210"/>
            <a:ext cx="16947247" cy="1538883"/>
          </a:xfrm>
          <a:prstGeom prst="rect">
            <a:avLst/>
          </a:prstGeom>
          <a:noFill/>
        </p:spPr>
        <p:txBody>
          <a:bodyPr wrap="square" rtlCol="0">
            <a:spAutoFit/>
          </a:bodyPr>
          <a:lstStyle/>
          <a:p>
            <a:r>
              <a:rPr lang="en-US" sz="4400" dirty="0"/>
              <a:t>Using different supported storage systems:</a:t>
            </a:r>
          </a:p>
          <a:p>
            <a:endParaRPr lang="en-US" dirty="0"/>
          </a:p>
        </p:txBody>
      </p:sp>
    </p:spTree>
    <p:extLst>
      <p:ext uri="{BB962C8B-B14F-4D97-AF65-F5344CB8AC3E}">
        <p14:creationId xmlns:p14="http://schemas.microsoft.com/office/powerpoint/2010/main" val="3951953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AWS Lambda Functions</a:t>
            </a:r>
          </a:p>
        </p:txBody>
      </p:sp>
      <p:sp>
        <p:nvSpPr>
          <p:cNvPr id="3" name="TextBox 2"/>
          <p:cNvSpPr txBox="1"/>
          <p:nvPr/>
        </p:nvSpPr>
        <p:spPr>
          <a:xfrm>
            <a:off x="1689101" y="3276600"/>
            <a:ext cx="15532099" cy="7017306"/>
          </a:xfrm>
          <a:prstGeom prst="rect">
            <a:avLst/>
          </a:prstGeom>
          <a:noFill/>
        </p:spPr>
        <p:txBody>
          <a:bodyPr wrap="square" rtlCol="0">
            <a:spAutoFit/>
          </a:bodyPr>
          <a:lstStyle/>
          <a:p>
            <a:pPr marL="685800" indent="-685800">
              <a:buFont typeface="Arial" charset="0"/>
              <a:buChar char="•"/>
            </a:pPr>
            <a:r>
              <a:rPr lang="en-US" dirty="0"/>
              <a:t>HSDS can parallelize requests across all the available backend (“DN”) nodes on the server</a:t>
            </a:r>
          </a:p>
          <a:p>
            <a:pPr marL="685800" indent="-685800">
              <a:buFont typeface="Arial" charset="0"/>
              <a:buChar char="•"/>
            </a:pPr>
            <a:r>
              <a:rPr lang="en-US" dirty="0"/>
              <a:t>AWS Lambda is a new service that enables you to run requests ”</a:t>
            </a:r>
            <a:r>
              <a:rPr lang="en-US" dirty="0" err="1"/>
              <a:t>serverless</a:t>
            </a:r>
            <a:r>
              <a:rPr lang="en-US" dirty="0"/>
              <a:t>”</a:t>
            </a:r>
          </a:p>
          <a:p>
            <a:pPr marL="685800" indent="-685800">
              <a:buFont typeface="Arial" charset="0"/>
              <a:buChar char="•"/>
            </a:pPr>
            <a:r>
              <a:rPr lang="en-US" dirty="0"/>
              <a:t>Pay for just </a:t>
            </a:r>
            <a:r>
              <a:rPr lang="en-US" dirty="0" err="1"/>
              <a:t>cpu</a:t>
            </a:r>
            <a:r>
              <a:rPr lang="en-US" dirty="0"/>
              <a:t>-seconds the function runs</a:t>
            </a:r>
          </a:p>
          <a:p>
            <a:pPr marL="685800" indent="-685800">
              <a:buFont typeface="Arial" charset="0"/>
              <a:buChar char="•"/>
            </a:pPr>
            <a:r>
              <a:rPr lang="en-US" dirty="0"/>
              <a:t>By incorporating Lambda, some HDF Server requests can parallelize across a 1000 Lambda functions (equivalent to a 1000 container server)</a:t>
            </a:r>
          </a:p>
          <a:p>
            <a:pPr marL="685800" indent="-685800">
              <a:buFont typeface="Arial" charset="0"/>
              <a:buChar char="•"/>
            </a:pPr>
            <a:r>
              <a:rPr lang="en-US" dirty="0"/>
              <a:t>Will dramatically speed up time-series selections</a:t>
            </a:r>
          </a:p>
        </p:txBody>
      </p:sp>
    </p:spTree>
    <p:extLst>
      <p:ext uri="{BB962C8B-B14F-4D97-AF65-F5344CB8AC3E}">
        <p14:creationId xmlns:p14="http://schemas.microsoft.com/office/powerpoint/2010/main" val="1273896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59C2D-4D03-0D4C-BD98-A63D112A2E6B}"/>
              </a:ext>
            </a:extLst>
          </p:cNvPr>
          <p:cNvSpPr>
            <a:spLocks noGrp="1"/>
          </p:cNvSpPr>
          <p:nvPr>
            <p:ph type="title"/>
          </p:nvPr>
        </p:nvSpPr>
        <p:spPr/>
        <p:txBody>
          <a:bodyPr/>
          <a:lstStyle/>
          <a:p>
            <a:r>
              <a:rPr lang="en-US" dirty="0"/>
              <a:t>Kita Lab</a:t>
            </a:r>
          </a:p>
        </p:txBody>
      </p:sp>
      <p:sp>
        <p:nvSpPr>
          <p:cNvPr id="3" name="Content Placeholder 2">
            <a:extLst>
              <a:ext uri="{FF2B5EF4-FFF2-40B4-BE49-F238E27FC236}">
                <a16:creationId xmlns:a16="http://schemas.microsoft.com/office/drawing/2014/main" id="{F3044833-8F9F-0D4F-ABA3-409E35DD68CB}"/>
              </a:ext>
            </a:extLst>
          </p:cNvPr>
          <p:cNvSpPr>
            <a:spLocks noGrp="1"/>
          </p:cNvSpPr>
          <p:nvPr>
            <p:ph idx="1"/>
          </p:nvPr>
        </p:nvSpPr>
        <p:spPr>
          <a:xfrm>
            <a:off x="1295400" y="3041523"/>
            <a:ext cx="21005800" cy="3771900"/>
          </a:xfrm>
        </p:spPr>
        <p:txBody>
          <a:bodyPr>
            <a:normAutofit fontScale="92500" lnSpcReduction="10000"/>
          </a:bodyPr>
          <a:lstStyle/>
          <a:p>
            <a:r>
              <a:rPr lang="en-US" sz="3600" dirty="0"/>
              <a:t>Kita Lab is a </a:t>
            </a:r>
            <a:r>
              <a:rPr lang="en-US" sz="3600" dirty="0" err="1"/>
              <a:t>JupyterLab</a:t>
            </a:r>
            <a:r>
              <a:rPr lang="en-US" sz="3600" dirty="0"/>
              <a:t> and HDF server environment hosted by the HDF Group on AWS</a:t>
            </a:r>
          </a:p>
          <a:p>
            <a:r>
              <a:rPr lang="en-US" sz="3600" dirty="0"/>
              <a:t>Kita Lab users can create Python notebooks that use h5pyd to connect to HDF Server</a:t>
            </a:r>
          </a:p>
          <a:p>
            <a:r>
              <a:rPr lang="en-US" sz="3600" dirty="0"/>
              <a:t>Each user gets equivalent to 2-core Xeon Server and 10GB local storage</a:t>
            </a:r>
          </a:p>
          <a:p>
            <a:r>
              <a:rPr lang="en-US" sz="3600" dirty="0"/>
              <a:t>Users can use up to 100GB of data on HDF Server</a:t>
            </a:r>
          </a:p>
          <a:p>
            <a:r>
              <a:rPr lang="en-US" sz="3600" dirty="0"/>
              <a:t>Sign up here: </a:t>
            </a:r>
            <a:r>
              <a:rPr lang="en-US" sz="3600" dirty="0">
                <a:hlinkClick r:id="rId2"/>
              </a:rPr>
              <a:t>https://www.hdfgroup.org/hdfkitalab/</a:t>
            </a:r>
            <a:endParaRPr lang="en-US" sz="3600" dirty="0"/>
          </a:p>
        </p:txBody>
      </p:sp>
      <p:pic>
        <p:nvPicPr>
          <p:cNvPr id="4" name="Picture 3">
            <a:extLst>
              <a:ext uri="{FF2B5EF4-FFF2-40B4-BE49-F238E27FC236}">
                <a16:creationId xmlns:a16="http://schemas.microsoft.com/office/drawing/2014/main" id="{EDB88E0F-597A-D04B-B84A-C18BA0ADF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965" y="8059549"/>
            <a:ext cx="2403435" cy="1694051"/>
          </a:xfrm>
          <a:prstGeom prst="rect">
            <a:avLst/>
          </a:prstGeom>
        </p:spPr>
      </p:pic>
      <p:pic>
        <p:nvPicPr>
          <p:cNvPr id="5" name="Picture 4">
            <a:extLst>
              <a:ext uri="{FF2B5EF4-FFF2-40B4-BE49-F238E27FC236}">
                <a16:creationId xmlns:a16="http://schemas.microsoft.com/office/drawing/2014/main" id="{392F0179-0123-3C47-AAAE-D9AA12FB06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278" y="8219162"/>
            <a:ext cx="1157636" cy="1157636"/>
          </a:xfrm>
          <a:prstGeom prst="rect">
            <a:avLst/>
          </a:prstGeom>
        </p:spPr>
      </p:pic>
      <p:sp>
        <p:nvSpPr>
          <p:cNvPr id="6" name="Rectangle 5">
            <a:extLst>
              <a:ext uri="{FF2B5EF4-FFF2-40B4-BE49-F238E27FC236}">
                <a16:creationId xmlns:a16="http://schemas.microsoft.com/office/drawing/2014/main" id="{84754105-7E41-8E43-B5E6-29CFD5AC5733}"/>
              </a:ext>
            </a:extLst>
          </p:cNvPr>
          <p:cNvSpPr/>
          <p:nvPr/>
        </p:nvSpPr>
        <p:spPr>
          <a:xfrm>
            <a:off x="5064164" y="8077200"/>
            <a:ext cx="2403436" cy="16940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2267B579-26B0-8743-96E8-77765A12EDBC}"/>
              </a:ext>
            </a:extLst>
          </p:cNvPr>
          <p:cNvCxnSpPr>
            <a:cxnSpLocks/>
          </p:cNvCxnSpPr>
          <p:nvPr/>
        </p:nvCxnSpPr>
        <p:spPr>
          <a:xfrm>
            <a:off x="2860914" y="8921964"/>
            <a:ext cx="212705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EB4D850-AF22-9F42-9E1C-11E96F7894DE}"/>
              </a:ext>
            </a:extLst>
          </p:cNvPr>
          <p:cNvSpPr txBox="1"/>
          <p:nvPr/>
        </p:nvSpPr>
        <p:spPr>
          <a:xfrm>
            <a:off x="9192668" y="11460858"/>
            <a:ext cx="2867972" cy="830997"/>
          </a:xfrm>
          <a:prstGeom prst="rect">
            <a:avLst/>
          </a:prstGeom>
          <a:noFill/>
        </p:spPr>
        <p:txBody>
          <a:bodyPr wrap="square" rtlCol="0">
            <a:spAutoFit/>
          </a:bodyPr>
          <a:lstStyle/>
          <a:p>
            <a:r>
              <a:rPr lang="en-US" sz="2400" dirty="0"/>
              <a:t>User’s container and EBS volume</a:t>
            </a:r>
          </a:p>
        </p:txBody>
      </p:sp>
      <p:sp>
        <p:nvSpPr>
          <p:cNvPr id="47" name="TextBox 46">
            <a:extLst>
              <a:ext uri="{FF2B5EF4-FFF2-40B4-BE49-F238E27FC236}">
                <a16:creationId xmlns:a16="http://schemas.microsoft.com/office/drawing/2014/main" id="{C835B57F-6AC3-1943-B08D-7D1611272F72}"/>
              </a:ext>
            </a:extLst>
          </p:cNvPr>
          <p:cNvSpPr txBox="1"/>
          <p:nvPr/>
        </p:nvSpPr>
        <p:spPr>
          <a:xfrm>
            <a:off x="1936782" y="9501138"/>
            <a:ext cx="989831" cy="461665"/>
          </a:xfrm>
          <a:prstGeom prst="rect">
            <a:avLst/>
          </a:prstGeom>
          <a:noFill/>
        </p:spPr>
        <p:txBody>
          <a:bodyPr wrap="square" rtlCol="0">
            <a:spAutoFit/>
          </a:bodyPr>
          <a:lstStyle/>
          <a:p>
            <a:r>
              <a:rPr lang="en-US" sz="2400" dirty="0"/>
              <a:t>User</a:t>
            </a:r>
          </a:p>
        </p:txBody>
      </p:sp>
      <p:pic>
        <p:nvPicPr>
          <p:cNvPr id="49" name="Picture 48">
            <a:extLst>
              <a:ext uri="{FF2B5EF4-FFF2-40B4-BE49-F238E27FC236}">
                <a16:creationId xmlns:a16="http://schemas.microsoft.com/office/drawing/2014/main" id="{969BBC7F-7C6D-A64A-9653-D71D8C759E6E}"/>
              </a:ext>
            </a:extLst>
          </p:cNvPr>
          <p:cNvPicPr>
            <a:picLocks noChangeAspect="1"/>
          </p:cNvPicPr>
          <p:nvPr/>
        </p:nvPicPr>
        <p:blipFill>
          <a:blip r:embed="rId5"/>
          <a:stretch>
            <a:fillRect/>
          </a:stretch>
        </p:blipFill>
        <p:spPr>
          <a:xfrm>
            <a:off x="13043379" y="8687689"/>
            <a:ext cx="4229100" cy="3822700"/>
          </a:xfrm>
          <a:prstGeom prst="rect">
            <a:avLst/>
          </a:prstGeom>
        </p:spPr>
      </p:pic>
      <p:cxnSp>
        <p:nvCxnSpPr>
          <p:cNvPr id="36" name="Straight Arrow Connector 35">
            <a:extLst>
              <a:ext uri="{FF2B5EF4-FFF2-40B4-BE49-F238E27FC236}">
                <a16:creationId xmlns:a16="http://schemas.microsoft.com/office/drawing/2014/main" id="{39EDE579-834E-714F-A6C0-C8889DE56519}"/>
              </a:ext>
            </a:extLst>
          </p:cNvPr>
          <p:cNvCxnSpPr/>
          <p:nvPr/>
        </p:nvCxnSpPr>
        <p:spPr>
          <a:xfrm>
            <a:off x="12475761" y="10868859"/>
            <a:ext cx="71430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21F027D-A5CA-3144-A4BE-7F56D7137EF0}"/>
              </a:ext>
            </a:extLst>
          </p:cNvPr>
          <p:cNvCxnSpPr/>
          <p:nvPr/>
        </p:nvCxnSpPr>
        <p:spPr>
          <a:xfrm flipH="1">
            <a:off x="12399561" y="10183059"/>
            <a:ext cx="71430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5D747EE-2621-C343-9FE6-2209829DF970}"/>
              </a:ext>
            </a:extLst>
          </p:cNvPr>
          <p:cNvCxnSpPr>
            <a:cxnSpLocks/>
          </p:cNvCxnSpPr>
          <p:nvPr/>
        </p:nvCxnSpPr>
        <p:spPr>
          <a:xfrm>
            <a:off x="17152467" y="11177857"/>
            <a:ext cx="128793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F4D799B2-9603-0A40-B640-867547099470}"/>
              </a:ext>
            </a:extLst>
          </p:cNvPr>
          <p:cNvCxnSpPr>
            <a:cxnSpLocks/>
          </p:cNvCxnSpPr>
          <p:nvPr/>
        </p:nvCxnSpPr>
        <p:spPr>
          <a:xfrm flipH="1">
            <a:off x="17152467" y="10388551"/>
            <a:ext cx="128793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23B6A2AD-0ADC-C046-AB1F-D3FC3C65F4EC}"/>
              </a:ext>
            </a:extLst>
          </p:cNvPr>
          <p:cNvPicPr>
            <a:picLocks noChangeAspect="1"/>
          </p:cNvPicPr>
          <p:nvPr/>
        </p:nvPicPr>
        <p:blipFill>
          <a:blip r:embed="rId6"/>
          <a:stretch>
            <a:fillRect/>
          </a:stretch>
        </p:blipFill>
        <p:spPr>
          <a:xfrm>
            <a:off x="18440400" y="9376798"/>
            <a:ext cx="2515337" cy="2444482"/>
          </a:xfrm>
          <a:prstGeom prst="rect">
            <a:avLst/>
          </a:prstGeom>
        </p:spPr>
      </p:pic>
      <p:sp>
        <p:nvSpPr>
          <p:cNvPr id="58" name="TextBox 57">
            <a:extLst>
              <a:ext uri="{FF2B5EF4-FFF2-40B4-BE49-F238E27FC236}">
                <a16:creationId xmlns:a16="http://schemas.microsoft.com/office/drawing/2014/main" id="{62982906-CE26-4341-94E1-E3D611287840}"/>
              </a:ext>
            </a:extLst>
          </p:cNvPr>
          <p:cNvSpPr txBox="1"/>
          <p:nvPr/>
        </p:nvSpPr>
        <p:spPr>
          <a:xfrm>
            <a:off x="3124200" y="8077200"/>
            <a:ext cx="1676400" cy="646331"/>
          </a:xfrm>
          <a:prstGeom prst="rect">
            <a:avLst/>
          </a:prstGeom>
          <a:noFill/>
        </p:spPr>
        <p:txBody>
          <a:bodyPr wrap="square" rtlCol="0">
            <a:spAutoFit/>
          </a:bodyPr>
          <a:lstStyle/>
          <a:p>
            <a:r>
              <a:rPr lang="en-US" sz="1800" dirty="0"/>
              <a:t>User logs into </a:t>
            </a:r>
            <a:r>
              <a:rPr lang="en-US" sz="1800" dirty="0" err="1"/>
              <a:t>Jupyter</a:t>
            </a:r>
            <a:r>
              <a:rPr lang="en-US" sz="1800" dirty="0"/>
              <a:t> Hub</a:t>
            </a:r>
          </a:p>
        </p:txBody>
      </p:sp>
      <p:sp>
        <p:nvSpPr>
          <p:cNvPr id="59" name="Rounded Rectangle 58">
            <a:extLst>
              <a:ext uri="{FF2B5EF4-FFF2-40B4-BE49-F238E27FC236}">
                <a16:creationId xmlns:a16="http://schemas.microsoft.com/office/drawing/2014/main" id="{5FB125A9-A203-1844-A5CE-8C0A954ACFBF}"/>
              </a:ext>
            </a:extLst>
          </p:cNvPr>
          <p:cNvSpPr/>
          <p:nvPr/>
        </p:nvSpPr>
        <p:spPr bwMode="auto">
          <a:xfrm>
            <a:off x="9421268" y="9881108"/>
            <a:ext cx="2057400" cy="987751"/>
          </a:xfrm>
          <a:prstGeom prst="roundRect">
            <a:avLst/>
          </a:prstGeom>
          <a:blipFill dpi="0" rotWithShape="0">
            <a:blip r:embed="rId7"/>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60" name="Can 59">
            <a:extLst>
              <a:ext uri="{FF2B5EF4-FFF2-40B4-BE49-F238E27FC236}">
                <a16:creationId xmlns:a16="http://schemas.microsoft.com/office/drawing/2014/main" id="{BB1BD871-6516-B043-B812-426EC40C5636}"/>
              </a:ext>
            </a:extLst>
          </p:cNvPr>
          <p:cNvSpPr/>
          <p:nvPr/>
        </p:nvSpPr>
        <p:spPr bwMode="auto">
          <a:xfrm>
            <a:off x="11250068" y="10553779"/>
            <a:ext cx="810572" cy="588690"/>
          </a:xfrm>
          <a:prstGeom prst="can">
            <a:avLst/>
          </a:prstGeom>
          <a:solidFill>
            <a:srgbClr val="FFC000"/>
          </a:solid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p:spPr>
        <p:txBody>
          <a:bodyPr vert="horz" wrap="square" lIns="50800" tIns="50800" rIns="50800" bIns="5080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cxnSp>
        <p:nvCxnSpPr>
          <p:cNvPr id="62" name="Curved Connector 61">
            <a:extLst>
              <a:ext uri="{FF2B5EF4-FFF2-40B4-BE49-F238E27FC236}">
                <a16:creationId xmlns:a16="http://schemas.microsoft.com/office/drawing/2014/main" id="{37E4CBF9-FFD7-214F-8A6C-F64909E8E446}"/>
              </a:ext>
            </a:extLst>
          </p:cNvPr>
          <p:cNvCxnSpPr>
            <a:cxnSpLocks/>
          </p:cNvCxnSpPr>
          <p:nvPr/>
        </p:nvCxnSpPr>
        <p:spPr bwMode="auto">
          <a:xfrm>
            <a:off x="7681659" y="9189656"/>
            <a:ext cx="1511009" cy="1198895"/>
          </a:xfrm>
          <a:prstGeom prst="curvedConnector3">
            <a:avLst/>
          </a:prstGeom>
          <a:blipFill dpi="0" rotWithShape="0">
            <a:blip r:embed="rId7"/>
            <a:srcRect/>
            <a:tile tx="0" ty="0" sx="100000" sy="100000" flip="none" algn="tl"/>
          </a:blipFill>
          <a:ln w="25400" cap="flat" cmpd="sng" algn="ctr">
            <a:solidFill>
              <a:srgbClr val="000000"/>
            </a:solidFill>
            <a:prstDash val="solid"/>
            <a:miter lim="400000"/>
            <a:headEnd type="none" w="med" len="med"/>
            <a:tailEnd type="triangle"/>
          </a:ln>
          <a:effectLst>
            <a:outerShdw blurRad="38100" dist="25400" dir="5400000" algn="ctr" rotWithShape="0">
              <a:srgbClr val="000000">
                <a:alpha val="50000"/>
              </a:srgbClr>
            </a:outerShdw>
          </a:effectLst>
        </p:spPr>
      </p:cxnSp>
      <p:sp>
        <p:nvSpPr>
          <p:cNvPr id="63" name="TextBox 62">
            <a:extLst>
              <a:ext uri="{FF2B5EF4-FFF2-40B4-BE49-F238E27FC236}">
                <a16:creationId xmlns:a16="http://schemas.microsoft.com/office/drawing/2014/main" id="{69965F9C-38F5-DE48-AD00-118EEA4213F1}"/>
              </a:ext>
            </a:extLst>
          </p:cNvPr>
          <p:cNvSpPr txBox="1"/>
          <p:nvPr/>
        </p:nvSpPr>
        <p:spPr>
          <a:xfrm>
            <a:off x="5722957" y="10442208"/>
            <a:ext cx="3054590" cy="1216392"/>
          </a:xfrm>
          <a:prstGeom prst="rect">
            <a:avLst/>
          </a:prstGeom>
          <a:noFill/>
        </p:spPr>
        <p:txBody>
          <a:bodyPr wrap="square" rtlCol="0">
            <a:spAutoFit/>
          </a:bodyPr>
          <a:lstStyle/>
          <a:p>
            <a:r>
              <a:rPr lang="en-US" sz="2400" dirty="0" err="1"/>
              <a:t>JupyterHub</a:t>
            </a:r>
            <a:r>
              <a:rPr lang="en-US" sz="2400" dirty="0"/>
              <a:t> spawns new container at login</a:t>
            </a:r>
          </a:p>
        </p:txBody>
      </p:sp>
      <p:sp>
        <p:nvSpPr>
          <p:cNvPr id="64" name="TextBox 63">
            <a:extLst>
              <a:ext uri="{FF2B5EF4-FFF2-40B4-BE49-F238E27FC236}">
                <a16:creationId xmlns:a16="http://schemas.microsoft.com/office/drawing/2014/main" id="{C6B6F9D5-A6F1-AB46-B4C6-225035C64E68}"/>
              </a:ext>
            </a:extLst>
          </p:cNvPr>
          <p:cNvSpPr txBox="1"/>
          <p:nvPr/>
        </p:nvSpPr>
        <p:spPr>
          <a:xfrm>
            <a:off x="13984993" y="12674209"/>
            <a:ext cx="3276600" cy="461665"/>
          </a:xfrm>
          <a:prstGeom prst="rect">
            <a:avLst/>
          </a:prstGeom>
          <a:noFill/>
        </p:spPr>
        <p:txBody>
          <a:bodyPr wrap="square" rtlCol="0">
            <a:spAutoFit/>
          </a:bodyPr>
          <a:lstStyle/>
          <a:p>
            <a:r>
              <a:rPr lang="en-US" sz="2400" dirty="0"/>
              <a:t>HSDS on Kubernetes</a:t>
            </a:r>
          </a:p>
        </p:txBody>
      </p:sp>
      <p:sp>
        <p:nvSpPr>
          <p:cNvPr id="65" name="TextBox 64">
            <a:extLst>
              <a:ext uri="{FF2B5EF4-FFF2-40B4-BE49-F238E27FC236}">
                <a16:creationId xmlns:a16="http://schemas.microsoft.com/office/drawing/2014/main" id="{3EC31E90-E1E5-DF4D-86CB-6C27821CC574}"/>
              </a:ext>
            </a:extLst>
          </p:cNvPr>
          <p:cNvSpPr txBox="1"/>
          <p:nvPr/>
        </p:nvSpPr>
        <p:spPr>
          <a:xfrm>
            <a:off x="19012088" y="11876356"/>
            <a:ext cx="2515337" cy="461665"/>
          </a:xfrm>
          <a:prstGeom prst="rect">
            <a:avLst/>
          </a:prstGeom>
          <a:noFill/>
        </p:spPr>
        <p:txBody>
          <a:bodyPr wrap="square" rtlCol="0">
            <a:spAutoFit/>
          </a:bodyPr>
          <a:lstStyle/>
          <a:p>
            <a:r>
              <a:rPr lang="en-US" sz="2400" dirty="0"/>
              <a:t>S3 Bucket</a:t>
            </a:r>
          </a:p>
        </p:txBody>
      </p:sp>
    </p:spTree>
    <p:extLst>
      <p:ext uri="{BB962C8B-B14F-4D97-AF65-F5344CB8AC3E}">
        <p14:creationId xmlns:p14="http://schemas.microsoft.com/office/powerpoint/2010/main" val="619200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C800-526A-A541-ADB3-8649C83355BF}"/>
              </a:ext>
            </a:extLst>
          </p:cNvPr>
          <p:cNvSpPr>
            <a:spLocks noGrp="1"/>
          </p:cNvSpPr>
          <p:nvPr>
            <p:ph type="title"/>
          </p:nvPr>
        </p:nvSpPr>
        <p:spPr/>
        <p:txBody>
          <a:bodyPr/>
          <a:lstStyle/>
          <a:p>
            <a:r>
              <a:rPr lang="en-US" dirty="0"/>
              <a:t>Futures</a:t>
            </a:r>
          </a:p>
        </p:txBody>
      </p:sp>
      <p:sp>
        <p:nvSpPr>
          <p:cNvPr id="3" name="Content Placeholder 2">
            <a:extLst>
              <a:ext uri="{FF2B5EF4-FFF2-40B4-BE49-F238E27FC236}">
                <a16:creationId xmlns:a16="http://schemas.microsoft.com/office/drawing/2014/main" id="{BF2BF0E5-F53F-DB46-AF6B-B129E455899B}"/>
              </a:ext>
            </a:extLst>
          </p:cNvPr>
          <p:cNvSpPr>
            <a:spLocks noGrp="1"/>
          </p:cNvSpPr>
          <p:nvPr>
            <p:ph idx="1"/>
          </p:nvPr>
        </p:nvSpPr>
        <p:spPr>
          <a:xfrm>
            <a:off x="1689102" y="3238500"/>
            <a:ext cx="21005800" cy="8191500"/>
          </a:xfrm>
        </p:spPr>
        <p:txBody>
          <a:bodyPr/>
          <a:lstStyle/>
          <a:p>
            <a:r>
              <a:rPr lang="en-US" dirty="0"/>
              <a:t>Sometimes you’d rather do without a server and talk to the storage system directly:</a:t>
            </a:r>
          </a:p>
          <a:p>
            <a:pPr lvl="1"/>
            <a:r>
              <a:rPr lang="en-US" dirty="0"/>
              <a:t>Don’t want to deal with setting up service</a:t>
            </a:r>
          </a:p>
          <a:p>
            <a:pPr lvl="1"/>
            <a:r>
              <a:rPr lang="en-US" dirty="0"/>
              <a:t>Don’t want to worry about scaling service up and down with client load</a:t>
            </a:r>
          </a:p>
          <a:p>
            <a:pPr lvl="1"/>
            <a:r>
              <a:rPr lang="en-US" dirty="0"/>
              <a:t>You don’t need the synchronization (e.g. managing multiple clients writing to the same dataset) that a service provides</a:t>
            </a:r>
          </a:p>
          <a:p>
            <a:r>
              <a:rPr lang="en-US" dirty="0"/>
              <a:t>HS Direct Access will be a new VOL connector that enables this for the HDF5 library</a:t>
            </a:r>
          </a:p>
          <a:p>
            <a:pPr lvl="1"/>
            <a:r>
              <a:rPr lang="en-US" dirty="0"/>
              <a:t>Will take advantage of multiple cores</a:t>
            </a:r>
          </a:p>
          <a:p>
            <a:pPr lvl="1"/>
            <a:r>
              <a:rPr lang="en-US" dirty="0"/>
              <a:t>Uses same schema as HSDS (and can be used in conjunction with HSDS)</a:t>
            </a:r>
          </a:p>
        </p:txBody>
      </p:sp>
      <p:sp>
        <p:nvSpPr>
          <p:cNvPr id="4" name="TextBox 3">
            <a:extLst>
              <a:ext uri="{FF2B5EF4-FFF2-40B4-BE49-F238E27FC236}">
                <a16:creationId xmlns:a16="http://schemas.microsoft.com/office/drawing/2014/main" id="{C257CF0F-3E03-724A-A7DB-5AA63738736A}"/>
              </a:ext>
            </a:extLst>
          </p:cNvPr>
          <p:cNvSpPr txBox="1"/>
          <p:nvPr/>
        </p:nvSpPr>
        <p:spPr>
          <a:xfrm>
            <a:off x="1689101" y="12039600"/>
            <a:ext cx="19037299" cy="1077218"/>
          </a:xfrm>
          <a:prstGeom prst="rect">
            <a:avLst/>
          </a:prstGeom>
          <a:solidFill>
            <a:srgbClr val="FFC000"/>
          </a:solidFill>
          <a:ln>
            <a:solidFill>
              <a:schemeClr val="tx1"/>
            </a:solidFill>
          </a:ln>
        </p:spPr>
        <p:txBody>
          <a:bodyPr wrap="square" rtlCol="0">
            <a:spAutoFit/>
          </a:bodyPr>
          <a:lstStyle/>
          <a:p>
            <a:r>
              <a:rPr lang="en-US" sz="3200" dirty="0"/>
              <a:t>Design doc is here: </a:t>
            </a:r>
            <a:r>
              <a:rPr lang="en-US" sz="3200" dirty="0">
                <a:hlinkClick r:id="rId2"/>
              </a:rPr>
              <a:t>https://github.com/HDFGroup/hsds/blob/master/docs/design/direct_access/direct_access.md</a:t>
            </a:r>
            <a:endParaRPr lang="en-US" sz="3200" dirty="0"/>
          </a:p>
        </p:txBody>
      </p:sp>
    </p:spTree>
    <p:extLst>
      <p:ext uri="{BB962C8B-B14F-4D97-AF65-F5344CB8AC3E}">
        <p14:creationId xmlns:p14="http://schemas.microsoft.com/office/powerpoint/2010/main" val="1363083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113A-A12E-2F4F-97C9-9ACBCBEDE694}"/>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25549064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Master layout">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en-US" alt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en-US" altLang="en-US" sz="50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143069</TotalTime>
  <Words>1622</Words>
  <Application>Microsoft Macintosh PowerPoint</Application>
  <PresentationFormat>Custom</PresentationFormat>
  <Paragraphs>194</Paragraphs>
  <Slides>20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Courier New</vt:lpstr>
      <vt:lpstr>Helvetica</vt:lpstr>
      <vt:lpstr>Helvetica Light</vt:lpstr>
      <vt:lpstr>Helvetica Neue</vt:lpstr>
      <vt:lpstr>Times New Roman</vt:lpstr>
      <vt:lpstr>1_Master layout</vt:lpstr>
      <vt:lpstr>HDF for the Cloud:  New HDF Server Features </vt:lpstr>
      <vt:lpstr>Overview</vt:lpstr>
      <vt:lpstr>What is HDF5?</vt:lpstr>
      <vt:lpstr>HDF Sharded Schema</vt:lpstr>
      <vt:lpstr>Sharded format example</vt:lpstr>
      <vt:lpstr>Implementations of the sharded schema</vt:lpstr>
      <vt:lpstr>Server Features</vt:lpstr>
      <vt:lpstr>Architecture</vt:lpstr>
      <vt:lpstr>HDF API Compatibility</vt:lpstr>
      <vt:lpstr>H5pyd – Python client</vt:lpstr>
      <vt:lpstr>Supporting the Python Analytics Stack</vt:lpstr>
      <vt:lpstr>REST VOL Plugin</vt:lpstr>
      <vt:lpstr>Command Line Interface (CLI)</vt:lpstr>
      <vt:lpstr>Supporting traditional HDF5 files</vt:lpstr>
      <vt:lpstr>New HSDS features</vt:lpstr>
      <vt:lpstr>HSDS Platforms</vt:lpstr>
      <vt:lpstr>AWS Lambda Functions</vt:lpstr>
      <vt:lpstr>Kita Lab</vt:lpstr>
      <vt:lpstr>Futures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Insights from Tradeweb December 12, 2017</dc:title>
  <dc:creator>akougkas</dc:creator>
  <cp:keywords>HDFGroup</cp:keywords>
  <cp:lastModifiedBy>John Readey</cp:lastModifiedBy>
  <cp:revision>391</cp:revision>
  <dcterms:modified xsi:type="dcterms:W3CDTF">2020-07-22T16:01:11Z</dcterms:modified>
</cp:coreProperties>
</file>