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6"/>
  </p:notesMasterIdLst>
  <p:sldIdLst>
    <p:sldId id="301" r:id="rId2"/>
    <p:sldId id="315" r:id="rId3"/>
    <p:sldId id="316" r:id="rId4"/>
    <p:sldId id="320" r:id="rId5"/>
    <p:sldId id="323" r:id="rId6"/>
    <p:sldId id="322" r:id="rId7"/>
    <p:sldId id="324" r:id="rId8"/>
    <p:sldId id="331" r:id="rId9"/>
    <p:sldId id="325" r:id="rId10"/>
    <p:sldId id="327" r:id="rId11"/>
    <p:sldId id="396" r:id="rId12"/>
    <p:sldId id="399" r:id="rId13"/>
    <p:sldId id="400" r:id="rId14"/>
    <p:sldId id="326"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 userDrawn="1">
          <p15:clr>
            <a:srgbClr val="A4A3A4"/>
          </p15:clr>
        </p15:guide>
        <p15:guide id="2" pos="384"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ndy Horton" initials="RH"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DC3E6"/>
    <a:srgbClr val="5B9BD5"/>
    <a:srgbClr val="AABADF"/>
    <a:srgbClr val="FFD966"/>
    <a:srgbClr val="5482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480" autoAdjust="0"/>
    <p:restoredTop sz="80408"/>
  </p:normalViewPr>
  <p:slideViewPr>
    <p:cSldViewPr snapToGrid="0" snapToObjects="1">
      <p:cViewPr varScale="1">
        <p:scale>
          <a:sx n="102" d="100"/>
          <a:sy n="102" d="100"/>
        </p:scale>
        <p:origin x="1632" y="168"/>
      </p:cViewPr>
      <p:guideLst>
        <p:guide orient="horz" pos="288"/>
        <p:guide pos="384"/>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A2B044-942C-4C42-B18B-AB5E4220F9A2}" type="datetimeFigureOut">
              <a:rPr lang="en-US" smtClean="0"/>
              <a:t>7/15/19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6A53E2-D15A-4648-85BF-A8B79B16E8C3}" type="slidenum">
              <a:rPr lang="en-US" smtClean="0"/>
              <a:t>‹#›</a:t>
            </a:fld>
            <a:endParaRPr lang="en-US"/>
          </a:p>
        </p:txBody>
      </p:sp>
    </p:spTree>
    <p:extLst>
      <p:ext uri="{BB962C8B-B14F-4D97-AF65-F5344CB8AC3E}">
        <p14:creationId xmlns:p14="http://schemas.microsoft.com/office/powerpoint/2010/main" val="12275864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aws.amazon.com/blogs/big-data/power-from-wind-open-data-on-aws/"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Many users of HDF5 are now migrating data archives to public or private cloud systems. The access approaches and performance characteristics of cloud storage are fundamentally different than traditional data storage systems because 1) the data are accessed over http and 2) the data are stored in an object store and identified using unique keys. There are many different ways to organize and access data in the cloud. The HDF Group is currently exploring and developing approaches that will facilitate migration to the cloud and support many existing HDF5 data access use cases. </a:t>
            </a:r>
            <a:r>
              <a:rPr lang="en-US" sz="1200" b="1" kern="1200">
                <a:solidFill>
                  <a:schemeClr val="tx1"/>
                </a:solidFill>
                <a:effectLst/>
                <a:latin typeface="+mn-lt"/>
                <a:ea typeface="+mn-ea"/>
                <a:cs typeface="+mn-cs"/>
              </a:rPr>
              <a:t>Our goal is to protect data providers and users from disruption as their data and applications are migrated to the cloud.</a:t>
            </a:r>
            <a:endParaRPr lang="en-US" sz="1200" kern="1200">
              <a:solidFill>
                <a:schemeClr val="tx1"/>
              </a:solidFill>
              <a:effectLst/>
              <a:latin typeface="+mn-lt"/>
              <a:ea typeface="+mn-ea"/>
              <a:cs typeface="+mn-cs"/>
            </a:endParaRPr>
          </a:p>
        </p:txBody>
      </p:sp>
    </p:spTree>
    <p:extLst>
      <p:ext uri="{BB962C8B-B14F-4D97-AF65-F5344CB8AC3E}">
        <p14:creationId xmlns:p14="http://schemas.microsoft.com/office/powerpoint/2010/main" val="11791158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idea has been kicking around for a while, but storing potentially millions</a:t>
            </a:r>
            <a:r>
              <a:rPr lang="en-US" baseline="0" dirty="0"/>
              <a:t> of files on a Linux filesystem </a:t>
            </a:r>
            <a:r>
              <a:rPr lang="en-US" baseline="0"/>
              <a:t>would be </a:t>
            </a:r>
            <a:r>
              <a:rPr lang="en-US" baseline="0" dirty="0"/>
              <a:t>problematic.</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Using S3 as the storage vehicle is a natural fit since there’s no limit to the number of objects in a bucket.  With NREL we’ve validated this approach to 50 TB’s of data over 27MM objects (see </a:t>
            </a:r>
            <a:r>
              <a:rPr lang="en-US" baseline="0" dirty="0" err="1"/>
              <a:t>aws</a:t>
            </a:r>
            <a:r>
              <a:rPr lang="en-US" baseline="0" dirty="0"/>
              <a:t>-big-data blog article: </a:t>
            </a:r>
            <a:r>
              <a:rPr lang="en-US" sz="1200" dirty="0">
                <a:latin typeface="Calibri" charset="0"/>
                <a:ea typeface="Calibri" charset="0"/>
                <a:cs typeface="Calibri" charset="0"/>
                <a:hlinkClick r:id="rId3"/>
              </a:rPr>
              <a:t>https://aws.amazon.com/blogs/big-data/power-from-wind-open-data-on-aws/</a:t>
            </a:r>
            <a:r>
              <a:rPr lang="en-US" sz="1200" dirty="0">
                <a:latin typeface="Calibri" charset="0"/>
                <a:ea typeface="Calibri" charset="0"/>
                <a:cs typeface="Calibri" charset="0"/>
              </a:rPr>
              <a:t> </a:t>
            </a:r>
          </a:p>
          <a:p>
            <a:r>
              <a:rPr lang="en-US" dirty="0"/>
              <a:t>)</a:t>
            </a:r>
          </a:p>
        </p:txBody>
      </p:sp>
      <p:sp>
        <p:nvSpPr>
          <p:cNvPr id="4" name="Slide Number Placeholder 3"/>
          <p:cNvSpPr>
            <a:spLocks noGrp="1"/>
          </p:cNvSpPr>
          <p:nvPr>
            <p:ph type="sldNum" sz="quarter" idx="10"/>
          </p:nvPr>
        </p:nvSpPr>
        <p:spPr/>
        <p:txBody>
          <a:bodyPr/>
          <a:lstStyle/>
          <a:p>
            <a:fld id="{906A53E2-D15A-4648-85BF-A8B79B16E8C3}" type="slidenum">
              <a:rPr lang="en-US" smtClean="0"/>
              <a:t>5</a:t>
            </a:fld>
            <a:endParaRPr lang="en-US"/>
          </a:p>
        </p:txBody>
      </p:sp>
    </p:spTree>
    <p:extLst>
      <p:ext uri="{BB962C8B-B14F-4D97-AF65-F5344CB8AC3E}">
        <p14:creationId xmlns:p14="http://schemas.microsoft.com/office/powerpoint/2010/main" val="20736943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06A53E2-D15A-4648-85BF-A8B79B16E8C3}" type="slidenum">
              <a:rPr lang="en-US" smtClean="0"/>
              <a:t>8</a:t>
            </a:fld>
            <a:endParaRPr lang="en-US"/>
          </a:p>
        </p:txBody>
      </p:sp>
    </p:spTree>
    <p:extLst>
      <p:ext uri="{BB962C8B-B14F-4D97-AF65-F5344CB8AC3E}">
        <p14:creationId xmlns:p14="http://schemas.microsoft.com/office/powerpoint/2010/main" val="38261520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06A53E2-D15A-4648-85BF-A8B79B16E8C3}" type="slidenum">
              <a:rPr lang="en-US" smtClean="0"/>
              <a:t>9</a:t>
            </a:fld>
            <a:endParaRPr lang="en-US"/>
          </a:p>
        </p:txBody>
      </p:sp>
    </p:spTree>
    <p:extLst>
      <p:ext uri="{BB962C8B-B14F-4D97-AF65-F5344CB8AC3E}">
        <p14:creationId xmlns:p14="http://schemas.microsoft.com/office/powerpoint/2010/main" val="12565723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06A53E2-D15A-4648-85BF-A8B79B16E8C3}" type="slidenum">
              <a:rPr lang="en-US" smtClean="0"/>
              <a:t>14</a:t>
            </a:fld>
            <a:endParaRPr lang="en-US"/>
          </a:p>
        </p:txBody>
      </p:sp>
    </p:spTree>
    <p:extLst>
      <p:ext uri="{BB962C8B-B14F-4D97-AF65-F5344CB8AC3E}">
        <p14:creationId xmlns:p14="http://schemas.microsoft.com/office/powerpoint/2010/main" val="40096625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imple with title">
    <p:spTree>
      <p:nvGrpSpPr>
        <p:cNvPr id="1" name=""/>
        <p:cNvGrpSpPr/>
        <p:nvPr/>
      </p:nvGrpSpPr>
      <p:grpSpPr>
        <a:xfrm>
          <a:off x="0" y="0"/>
          <a:ext cx="0" cy="0"/>
          <a:chOff x="0" y="0"/>
          <a:chExt cx="0" cy="0"/>
        </a:xfrm>
      </p:grpSpPr>
      <p:sp>
        <p:nvSpPr>
          <p:cNvPr id="2" name="Title 1"/>
          <p:cNvSpPr>
            <a:spLocks noGrp="1"/>
          </p:cNvSpPr>
          <p:nvPr>
            <p:ph type="title"/>
          </p:nvPr>
        </p:nvSpPr>
        <p:spPr>
          <a:xfrm>
            <a:off x="844550" y="601663"/>
            <a:ext cx="7689850" cy="508000"/>
          </a:xfrm>
        </p:spPr>
        <p:txBody>
          <a:bodyPr/>
          <a:lstStyle/>
          <a:p>
            <a:r>
              <a:rPr lang="vi-VN" dirty="0"/>
              <a:t>Click to edit Master title style</a:t>
            </a:r>
            <a:endParaRPr lang="en-US" dirty="0"/>
          </a:p>
        </p:txBody>
      </p:sp>
      <p:sp>
        <p:nvSpPr>
          <p:cNvPr id="3" name="Content Placeholder 2"/>
          <p:cNvSpPr>
            <a:spLocks noGrp="1"/>
          </p:cNvSpPr>
          <p:nvPr>
            <p:ph idx="1" hasCustomPrompt="1"/>
          </p:nvPr>
        </p:nvSpPr>
        <p:spPr>
          <a:xfrm>
            <a:off x="844550" y="2324100"/>
            <a:ext cx="10502900" cy="3898900"/>
          </a:xfrm>
        </p:spPr>
        <p:txBody>
          <a:bodyPr/>
          <a:lstStyle>
            <a:lvl1pPr marL="0" indent="0">
              <a:buNone/>
              <a:defRPr sz="2000" b="0" baseline="0">
                <a:solidFill>
                  <a:srgbClr val="52585F"/>
                </a:solidFill>
              </a:defRPr>
            </a:lvl1pPr>
            <a:lvl2pPr>
              <a:defRPr sz="1800">
                <a:solidFill>
                  <a:srgbClr val="52585F"/>
                </a:solidFill>
              </a:defRPr>
            </a:lvl2pPr>
            <a:lvl3pPr marL="635000" indent="0">
              <a:buNone/>
              <a:defRPr sz="1600">
                <a:solidFill>
                  <a:srgbClr val="52585F"/>
                </a:solidFill>
              </a:defRPr>
            </a:lvl3pPr>
            <a:lvl4pPr marL="952500" indent="0">
              <a:buNone/>
              <a:defRPr sz="1600">
                <a:solidFill>
                  <a:srgbClr val="52585F"/>
                </a:solidFill>
              </a:defRPr>
            </a:lvl4pPr>
            <a:lvl5pPr marL="1270000" indent="0">
              <a:buNone/>
              <a:defRPr sz="1600">
                <a:solidFill>
                  <a:srgbClr val="52585F"/>
                </a:solidFill>
              </a:defRPr>
            </a:lvl5pPr>
          </a:lstStyle>
          <a:p>
            <a:pPr lvl="0"/>
            <a:r>
              <a:rPr lang="vi-VN" dirty="0"/>
              <a:t>Text content</a:t>
            </a:r>
          </a:p>
        </p:txBody>
      </p:sp>
      <p:sp>
        <p:nvSpPr>
          <p:cNvPr id="6" name="Rectangle 15"/>
          <p:cNvSpPr>
            <a:spLocks/>
          </p:cNvSpPr>
          <p:nvPr userDrawn="1"/>
        </p:nvSpPr>
        <p:spPr bwMode="auto">
          <a:xfrm>
            <a:off x="0" y="601663"/>
            <a:ext cx="141288" cy="508000"/>
          </a:xfrm>
          <a:prstGeom prst="rect">
            <a:avLst/>
          </a:prstGeom>
          <a:solidFill>
            <a:srgbClr val="70BF4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5400" tIns="25400" rIns="25400" bIns="25400" anchor="ctr"/>
          <a:lstStyle/>
          <a:p>
            <a:pPr marL="0" marR="0" lvl="0" indent="0" algn="ctr" defTabSz="412750" rtl="0" eaLnBrk="1" fontAlgn="base" latinLnBrk="0" hangingPunct="0">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srgbClr val="FFFFFF"/>
              </a:solidFill>
              <a:effectLst/>
              <a:uLnTx/>
              <a:uFillTx/>
              <a:latin typeface="Helvetica Light" pitchFamily="1" charset="0"/>
              <a:ea typeface="MS PGothic" panose="020B0600070205080204" pitchFamily="34" charset="-128"/>
              <a:sym typeface="Helvetica Light" pitchFamily="1" charset="0"/>
            </a:endParaRPr>
          </a:p>
        </p:txBody>
      </p:sp>
      <p:sp>
        <p:nvSpPr>
          <p:cNvPr id="11" name="Text Placeholder 10"/>
          <p:cNvSpPr>
            <a:spLocks noGrp="1"/>
          </p:cNvSpPr>
          <p:nvPr>
            <p:ph type="body" sz="quarter" idx="11" hasCustomPrompt="1"/>
          </p:nvPr>
        </p:nvSpPr>
        <p:spPr>
          <a:xfrm>
            <a:off x="844550" y="1619250"/>
            <a:ext cx="10502900" cy="514350"/>
          </a:xfrm>
        </p:spPr>
        <p:txBody>
          <a:bodyPr/>
          <a:lstStyle>
            <a:lvl1pPr marL="0" indent="0">
              <a:buNone/>
              <a:defRPr baseline="0"/>
            </a:lvl1pPr>
          </a:lstStyle>
          <a:p>
            <a:pPr lvl="0"/>
            <a:r>
              <a:rPr lang="en-US" dirty="0"/>
              <a:t>Paragraph title</a:t>
            </a:r>
          </a:p>
        </p:txBody>
      </p:sp>
      <p:sp>
        <p:nvSpPr>
          <p:cNvPr id="15" name="Slide Number Placeholder 14"/>
          <p:cNvSpPr>
            <a:spLocks noGrp="1"/>
          </p:cNvSpPr>
          <p:nvPr>
            <p:ph type="sldNum" sz="quarter" idx="12"/>
          </p:nvPr>
        </p:nvSpPr>
        <p:spPr/>
        <p:txBody>
          <a:bodyPr/>
          <a:lstStyle/>
          <a:p>
            <a:pPr defTabSz="412750" eaLnBrk="0" fontAlgn="base" hangingPunct="0">
              <a:spcBef>
                <a:spcPct val="0"/>
              </a:spcBef>
              <a:spcAft>
                <a:spcPct val="0"/>
              </a:spcAft>
            </a:pPr>
            <a:fld id="{1A909000-79AC-CB4B-8E98-212F095C8027}" type="slidenum">
              <a:rPr lang="en-US" smtClean="0">
                <a:solidFill>
                  <a:srgbClr val="FFFFFF"/>
                </a:solidFill>
                <a:ea typeface="MS PGothic" panose="020B0600070205080204" pitchFamily="34" charset="-128"/>
                <a:sym typeface="Helvetica Light" pitchFamily="1" charset="0"/>
              </a:rPr>
              <a:pPr defTabSz="412750" eaLnBrk="0" fontAlgn="base" hangingPunct="0">
                <a:spcBef>
                  <a:spcPct val="0"/>
                </a:spcBef>
                <a:spcAft>
                  <a:spcPct val="0"/>
                </a:spcAft>
              </a:pPr>
              <a:t>‹#›</a:t>
            </a:fld>
            <a:endParaRPr lang="en-US">
              <a:solidFill>
                <a:srgbClr val="FFFFFF"/>
              </a:solidFill>
              <a:ea typeface="MS PGothic" panose="020B0600070205080204" pitchFamily="34" charset="-128"/>
              <a:sym typeface="Helvetica Light" pitchFamily="1" charset="0"/>
            </a:endParaRPr>
          </a:p>
        </p:txBody>
      </p:sp>
    </p:spTree>
    <p:extLst>
      <p:ext uri="{BB962C8B-B14F-4D97-AF65-F5344CB8AC3E}">
        <p14:creationId xmlns:p14="http://schemas.microsoft.com/office/powerpoint/2010/main" val="38086148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with 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Text Placeholder 10"/>
          <p:cNvSpPr>
            <a:spLocks noGrp="1"/>
          </p:cNvSpPr>
          <p:nvPr>
            <p:ph type="body" sz="quarter" idx="11" hasCustomPrompt="1"/>
          </p:nvPr>
        </p:nvSpPr>
        <p:spPr>
          <a:xfrm>
            <a:off x="844550" y="1619250"/>
            <a:ext cx="5137150" cy="514350"/>
          </a:xfrm>
        </p:spPr>
        <p:txBody>
          <a:bodyPr/>
          <a:lstStyle>
            <a:lvl1pPr marL="0" indent="0">
              <a:buNone/>
              <a:defRPr baseline="0"/>
            </a:lvl1pPr>
          </a:lstStyle>
          <a:p>
            <a:pPr lvl="0"/>
            <a:r>
              <a:rPr lang="en-US" dirty="0"/>
              <a:t>Paragraph title</a:t>
            </a:r>
          </a:p>
        </p:txBody>
      </p:sp>
      <p:sp>
        <p:nvSpPr>
          <p:cNvPr id="7" name="Picture Placeholder 6"/>
          <p:cNvSpPr>
            <a:spLocks noGrp="1"/>
          </p:cNvSpPr>
          <p:nvPr>
            <p:ph type="pic" sz="quarter" idx="12"/>
          </p:nvPr>
        </p:nvSpPr>
        <p:spPr>
          <a:xfrm>
            <a:off x="6324600" y="1619250"/>
            <a:ext cx="4910932" cy="4603750"/>
          </a:xfrm>
        </p:spPr>
        <p:txBody>
          <a:bodyPr/>
          <a:lstStyle/>
          <a:p>
            <a:endParaRPr lang="en-US"/>
          </a:p>
        </p:txBody>
      </p:sp>
      <p:sp>
        <p:nvSpPr>
          <p:cNvPr id="8" name="Text Placeholder 10"/>
          <p:cNvSpPr>
            <a:spLocks noGrp="1"/>
          </p:cNvSpPr>
          <p:nvPr>
            <p:ph type="body" sz="quarter" idx="13" hasCustomPrompt="1"/>
          </p:nvPr>
        </p:nvSpPr>
        <p:spPr>
          <a:xfrm>
            <a:off x="844550" y="2340665"/>
            <a:ext cx="5137150" cy="3882335"/>
          </a:xfrm>
        </p:spPr>
        <p:txBody>
          <a:bodyPr/>
          <a:lstStyle>
            <a:lvl1pPr marL="0" indent="0">
              <a:buNone/>
              <a:defRPr sz="2000" b="0" baseline="0"/>
            </a:lvl1pPr>
          </a:lstStyle>
          <a:p>
            <a:pPr lvl="0"/>
            <a:r>
              <a:rPr lang="en-US" dirty="0"/>
              <a:t>Content</a:t>
            </a:r>
          </a:p>
        </p:txBody>
      </p:sp>
      <p:sp>
        <p:nvSpPr>
          <p:cNvPr id="9" name="Slide Number Placeholder 8"/>
          <p:cNvSpPr>
            <a:spLocks noGrp="1"/>
          </p:cNvSpPr>
          <p:nvPr>
            <p:ph type="sldNum" sz="quarter" idx="14"/>
          </p:nvPr>
        </p:nvSpPr>
        <p:spPr/>
        <p:txBody>
          <a:bodyPr/>
          <a:lstStyle/>
          <a:p>
            <a:pPr defTabSz="412750" eaLnBrk="0" fontAlgn="base" hangingPunct="0">
              <a:spcBef>
                <a:spcPct val="0"/>
              </a:spcBef>
              <a:spcAft>
                <a:spcPct val="0"/>
              </a:spcAft>
            </a:pPr>
            <a:fld id="{1A909000-79AC-CB4B-8E98-212F095C8027}" type="slidenum">
              <a:rPr lang="en-US" smtClean="0">
                <a:solidFill>
                  <a:srgbClr val="FFFFFF"/>
                </a:solidFill>
                <a:ea typeface="MS PGothic" panose="020B0600070205080204" pitchFamily="34" charset="-128"/>
                <a:sym typeface="Helvetica Light" pitchFamily="1" charset="0"/>
              </a:rPr>
              <a:pPr defTabSz="412750" eaLnBrk="0" fontAlgn="base" hangingPunct="0">
                <a:spcBef>
                  <a:spcPct val="0"/>
                </a:spcBef>
                <a:spcAft>
                  <a:spcPct val="0"/>
                </a:spcAft>
              </a:pPr>
              <a:t>‹#›</a:t>
            </a:fld>
            <a:endParaRPr lang="en-US">
              <a:solidFill>
                <a:srgbClr val="FFFFFF"/>
              </a:solidFill>
              <a:ea typeface="MS PGothic" panose="020B0600070205080204" pitchFamily="34" charset="-128"/>
              <a:sym typeface="Helvetica Light" pitchFamily="1" charset="0"/>
            </a:endParaRPr>
          </a:p>
        </p:txBody>
      </p:sp>
    </p:spTree>
    <p:extLst>
      <p:ext uri="{BB962C8B-B14F-4D97-AF65-F5344CB8AC3E}">
        <p14:creationId xmlns:p14="http://schemas.microsoft.com/office/powerpoint/2010/main" val="2979295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imple list">
    <p:spTree>
      <p:nvGrpSpPr>
        <p:cNvPr id="1" name=""/>
        <p:cNvGrpSpPr/>
        <p:nvPr/>
      </p:nvGrpSpPr>
      <p:grpSpPr>
        <a:xfrm>
          <a:off x="0" y="0"/>
          <a:ext cx="0" cy="0"/>
          <a:chOff x="0" y="0"/>
          <a:chExt cx="0" cy="0"/>
        </a:xfrm>
      </p:grpSpPr>
      <p:sp>
        <p:nvSpPr>
          <p:cNvPr id="4" name="Text Placeholder 10"/>
          <p:cNvSpPr>
            <a:spLocks noGrp="1"/>
          </p:cNvSpPr>
          <p:nvPr>
            <p:ph type="body" sz="quarter" idx="11" hasCustomPrompt="1"/>
          </p:nvPr>
        </p:nvSpPr>
        <p:spPr>
          <a:xfrm>
            <a:off x="844550" y="1619250"/>
            <a:ext cx="10390982" cy="4248150"/>
          </a:xfrm>
        </p:spPr>
        <p:txBody>
          <a:bodyPr/>
          <a:lstStyle>
            <a:lvl1pPr marL="285750" marR="0" indent="-285750" algn="l" defTabSz="412750" rtl="0" eaLnBrk="0" fontAlgn="base" latinLnBrk="0" hangingPunct="0">
              <a:lnSpc>
                <a:spcPct val="100000"/>
              </a:lnSpc>
              <a:spcBef>
                <a:spcPts val="300"/>
              </a:spcBef>
              <a:spcAft>
                <a:spcPct val="0"/>
              </a:spcAft>
              <a:buClrTx/>
              <a:buSzPct val="75000"/>
              <a:buFont typeface="Arial" charset="0"/>
              <a:buChar char="•"/>
              <a:tabLst/>
              <a:defRPr sz="2000" baseline="0">
                <a:solidFill>
                  <a:srgbClr val="52585F"/>
                </a:solidFill>
              </a:defRPr>
            </a:lvl1pPr>
            <a:lvl2pPr marL="635000" marR="0" indent="-317500" algn="l" defTabSz="412750" rtl="0" eaLnBrk="0" fontAlgn="base" latinLnBrk="0" hangingPunct="0">
              <a:lnSpc>
                <a:spcPct val="100000"/>
              </a:lnSpc>
              <a:spcBef>
                <a:spcPts val="300"/>
              </a:spcBef>
              <a:spcAft>
                <a:spcPct val="0"/>
              </a:spcAft>
              <a:buClrTx/>
              <a:buSzPct val="75000"/>
              <a:buFontTx/>
              <a:buChar char="•"/>
              <a:tabLst/>
              <a:defRPr sz="1800" b="0">
                <a:solidFill>
                  <a:srgbClr val="52585F"/>
                </a:solidFill>
              </a:defRPr>
            </a:lvl2pPr>
          </a:lstStyle>
          <a:p>
            <a:pPr lvl="0"/>
            <a:r>
              <a:rPr lang="en-US" dirty="0"/>
              <a:t>Simple list item 1</a:t>
            </a:r>
          </a:p>
          <a:p>
            <a:pPr lvl="1"/>
            <a:r>
              <a:rPr lang="en-US" dirty="0"/>
              <a:t>One line of sub content</a:t>
            </a:r>
          </a:p>
          <a:p>
            <a:pPr marL="635000" marR="0" lvl="1" indent="-317500" algn="l" defTabSz="412750" rtl="0" eaLnBrk="0" fontAlgn="base" latinLnBrk="0" hangingPunct="0">
              <a:lnSpc>
                <a:spcPct val="100000"/>
              </a:lnSpc>
              <a:spcBef>
                <a:spcPts val="0"/>
              </a:spcBef>
              <a:spcAft>
                <a:spcPct val="0"/>
              </a:spcAft>
              <a:buClrTx/>
              <a:buSzPct val="75000"/>
              <a:buFontTx/>
              <a:buChar char="•"/>
              <a:tabLst/>
              <a:defRPr/>
            </a:pPr>
            <a:r>
              <a:rPr lang="en-US" dirty="0"/>
              <a:t>One line of sub content</a:t>
            </a:r>
          </a:p>
          <a:p>
            <a:pPr marL="635000" marR="0" lvl="1" indent="-317500" algn="l" defTabSz="412750" rtl="0" eaLnBrk="0" fontAlgn="base" latinLnBrk="0" hangingPunct="0">
              <a:lnSpc>
                <a:spcPct val="100000"/>
              </a:lnSpc>
              <a:spcBef>
                <a:spcPts val="0"/>
              </a:spcBef>
              <a:spcAft>
                <a:spcPct val="0"/>
              </a:spcAft>
              <a:buClrTx/>
              <a:buSzPct val="75000"/>
              <a:buFontTx/>
              <a:buChar char="•"/>
              <a:tabLst/>
              <a:defRPr/>
            </a:pPr>
            <a:r>
              <a:rPr lang="en-US" dirty="0"/>
              <a:t>One line of sub content</a:t>
            </a:r>
          </a:p>
          <a:p>
            <a:pPr marL="635000" marR="0" lvl="1" indent="-317500" algn="l" defTabSz="412750" rtl="0" eaLnBrk="0" fontAlgn="base" latinLnBrk="0" hangingPunct="0">
              <a:lnSpc>
                <a:spcPct val="100000"/>
              </a:lnSpc>
              <a:spcBef>
                <a:spcPts val="0"/>
              </a:spcBef>
              <a:spcAft>
                <a:spcPct val="0"/>
              </a:spcAft>
              <a:buClrTx/>
              <a:buSzPct val="75000"/>
              <a:buFontTx/>
              <a:buChar char="•"/>
              <a:tabLst/>
              <a:defRPr/>
            </a:pPr>
            <a:r>
              <a:rPr lang="en-US" dirty="0"/>
              <a:t>One line of sub content</a:t>
            </a:r>
          </a:p>
          <a:p>
            <a:pPr lvl="1"/>
            <a:endParaRPr lang="en-US" dirty="0"/>
          </a:p>
          <a:p>
            <a:pPr lvl="0"/>
            <a:r>
              <a:rPr lang="en-US" dirty="0"/>
              <a:t>Simple list item 2</a:t>
            </a:r>
          </a:p>
          <a:p>
            <a:pPr marL="285750" marR="0" lvl="0" indent="-285750" algn="l" defTabSz="412750" rtl="0" eaLnBrk="0" fontAlgn="base" latinLnBrk="0" hangingPunct="0">
              <a:lnSpc>
                <a:spcPct val="100000"/>
              </a:lnSpc>
              <a:spcBef>
                <a:spcPts val="2950"/>
              </a:spcBef>
              <a:spcAft>
                <a:spcPct val="0"/>
              </a:spcAft>
              <a:buClrTx/>
              <a:buSzPct val="75000"/>
              <a:buFont typeface="Arial" charset="0"/>
              <a:buChar char="•"/>
              <a:tabLst/>
              <a:defRPr/>
            </a:pPr>
            <a:r>
              <a:rPr lang="en-US" dirty="0"/>
              <a:t>Simple list item 3</a:t>
            </a:r>
          </a:p>
          <a:p>
            <a:pPr marL="285750" marR="0" lvl="0" indent="-285750" algn="l" defTabSz="412750" rtl="0" eaLnBrk="0" fontAlgn="base" latinLnBrk="0" hangingPunct="0">
              <a:lnSpc>
                <a:spcPct val="100000"/>
              </a:lnSpc>
              <a:spcBef>
                <a:spcPts val="2950"/>
              </a:spcBef>
              <a:spcAft>
                <a:spcPct val="0"/>
              </a:spcAft>
              <a:buClrTx/>
              <a:buSzPct val="75000"/>
              <a:buFont typeface="Arial" charset="0"/>
              <a:buChar char="•"/>
              <a:tabLst/>
              <a:defRPr/>
            </a:pPr>
            <a:r>
              <a:rPr lang="en-US" dirty="0"/>
              <a:t>Simple list item 4</a:t>
            </a:r>
          </a:p>
          <a:p>
            <a:pPr marL="285750" marR="0" lvl="0" indent="-285750" algn="l" defTabSz="412750" rtl="0" eaLnBrk="0" fontAlgn="base" latinLnBrk="0" hangingPunct="0">
              <a:lnSpc>
                <a:spcPct val="100000"/>
              </a:lnSpc>
              <a:spcBef>
                <a:spcPts val="2950"/>
              </a:spcBef>
              <a:spcAft>
                <a:spcPct val="0"/>
              </a:spcAft>
              <a:buClrTx/>
              <a:buSzPct val="75000"/>
              <a:buFont typeface="Arial" charset="0"/>
              <a:buChar char="•"/>
              <a:tabLst/>
              <a:defRPr/>
            </a:pPr>
            <a:r>
              <a:rPr lang="en-US" dirty="0"/>
              <a:t>Simple list item 5</a:t>
            </a:r>
          </a:p>
          <a:p>
            <a:pPr lvl="0"/>
            <a:endParaRPr lang="en-US" dirty="0"/>
          </a:p>
        </p:txBody>
      </p:sp>
      <p:sp>
        <p:nvSpPr>
          <p:cNvPr id="8" name="Slide Number Placeholder 7"/>
          <p:cNvSpPr>
            <a:spLocks noGrp="1"/>
          </p:cNvSpPr>
          <p:nvPr>
            <p:ph type="sldNum" sz="quarter" idx="12"/>
          </p:nvPr>
        </p:nvSpPr>
        <p:spPr/>
        <p:txBody>
          <a:bodyPr/>
          <a:lstStyle/>
          <a:p>
            <a:pPr defTabSz="412750" eaLnBrk="0" fontAlgn="base" hangingPunct="0">
              <a:spcBef>
                <a:spcPct val="0"/>
              </a:spcBef>
              <a:spcAft>
                <a:spcPct val="0"/>
              </a:spcAft>
            </a:pPr>
            <a:fld id="{1A909000-79AC-CB4B-8E98-212F095C8027}" type="slidenum">
              <a:rPr lang="en-US" smtClean="0">
                <a:solidFill>
                  <a:srgbClr val="FFFFFF"/>
                </a:solidFill>
                <a:ea typeface="MS PGothic" panose="020B0600070205080204" pitchFamily="34" charset="-128"/>
                <a:sym typeface="Helvetica Light" pitchFamily="1" charset="0"/>
              </a:rPr>
              <a:pPr defTabSz="412750" eaLnBrk="0" fontAlgn="base" hangingPunct="0">
                <a:spcBef>
                  <a:spcPct val="0"/>
                </a:spcBef>
                <a:spcAft>
                  <a:spcPct val="0"/>
                </a:spcAft>
              </a:pPr>
              <a:t>‹#›</a:t>
            </a:fld>
            <a:endParaRPr lang="en-US">
              <a:solidFill>
                <a:srgbClr val="FFFFFF"/>
              </a:solidFill>
              <a:ea typeface="MS PGothic" panose="020B0600070205080204" pitchFamily="34" charset="-128"/>
              <a:sym typeface="Helvetica Light" pitchFamily="1" charset="0"/>
            </a:endParaRPr>
          </a:p>
        </p:txBody>
      </p:sp>
      <p:sp>
        <p:nvSpPr>
          <p:cNvPr id="9" name="Title 1"/>
          <p:cNvSpPr>
            <a:spLocks noGrp="1"/>
          </p:cNvSpPr>
          <p:nvPr>
            <p:ph type="title"/>
          </p:nvPr>
        </p:nvSpPr>
        <p:spPr>
          <a:xfrm>
            <a:off x="844550" y="601663"/>
            <a:ext cx="8947150" cy="508000"/>
          </a:xfrm>
        </p:spPr>
        <p:txBody>
          <a:bodyPr/>
          <a:lstStyle/>
          <a:p>
            <a:r>
              <a:rPr lang="en-US"/>
              <a:t>Click to edit Master title style</a:t>
            </a:r>
          </a:p>
        </p:txBody>
      </p:sp>
    </p:spTree>
    <p:extLst>
      <p:ext uri="{BB962C8B-B14F-4D97-AF65-F5344CB8AC3E}">
        <p14:creationId xmlns:p14="http://schemas.microsoft.com/office/powerpoint/2010/main" val="24724597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 columns ">
    <p:spTree>
      <p:nvGrpSpPr>
        <p:cNvPr id="1" name=""/>
        <p:cNvGrpSpPr/>
        <p:nvPr/>
      </p:nvGrpSpPr>
      <p:grpSpPr>
        <a:xfrm>
          <a:off x="0" y="0"/>
          <a:ext cx="0" cy="0"/>
          <a:chOff x="0" y="0"/>
          <a:chExt cx="0" cy="0"/>
        </a:xfrm>
      </p:grpSpPr>
      <p:sp>
        <p:nvSpPr>
          <p:cNvPr id="2" name="Title 1"/>
          <p:cNvSpPr>
            <a:spLocks noGrp="1"/>
          </p:cNvSpPr>
          <p:nvPr>
            <p:ph type="title"/>
          </p:nvPr>
        </p:nvSpPr>
        <p:spPr>
          <a:xfrm>
            <a:off x="844550" y="601663"/>
            <a:ext cx="8947150" cy="508000"/>
          </a:xfrm>
        </p:spPr>
        <p:txBody>
          <a:bodyPr/>
          <a:lstStyle/>
          <a:p>
            <a:r>
              <a:rPr lang="en-US"/>
              <a:t>Click to edit Master title style</a:t>
            </a:r>
          </a:p>
        </p:txBody>
      </p:sp>
      <p:sp>
        <p:nvSpPr>
          <p:cNvPr id="4" name="Rectangle 15"/>
          <p:cNvSpPr>
            <a:spLocks/>
          </p:cNvSpPr>
          <p:nvPr userDrawn="1"/>
        </p:nvSpPr>
        <p:spPr bwMode="auto">
          <a:xfrm>
            <a:off x="0" y="601663"/>
            <a:ext cx="141288" cy="508000"/>
          </a:xfrm>
          <a:prstGeom prst="rect">
            <a:avLst/>
          </a:prstGeom>
          <a:solidFill>
            <a:srgbClr val="70BF4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5400" tIns="25400" rIns="25400" bIns="25400" anchor="ctr"/>
          <a:lstStyle/>
          <a:p>
            <a:pPr marL="0" marR="0" lvl="0" indent="0" algn="ctr" defTabSz="412750" rtl="0" eaLnBrk="1" fontAlgn="base" latinLnBrk="0" hangingPunct="0">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srgbClr val="FFFFFF"/>
              </a:solidFill>
              <a:effectLst/>
              <a:uLnTx/>
              <a:uFillTx/>
              <a:latin typeface="Helvetica Light" pitchFamily="1" charset="0"/>
              <a:ea typeface="MS PGothic" panose="020B0600070205080204" pitchFamily="34" charset="-128"/>
              <a:sym typeface="Helvetica Light" pitchFamily="1" charset="0"/>
            </a:endParaRPr>
          </a:p>
        </p:txBody>
      </p:sp>
      <p:sp>
        <p:nvSpPr>
          <p:cNvPr id="9" name="Text Placeholder 10"/>
          <p:cNvSpPr>
            <a:spLocks noGrp="1"/>
          </p:cNvSpPr>
          <p:nvPr>
            <p:ph type="body" sz="quarter" idx="11" hasCustomPrompt="1"/>
          </p:nvPr>
        </p:nvSpPr>
        <p:spPr>
          <a:xfrm>
            <a:off x="844550" y="1619250"/>
            <a:ext cx="4870450" cy="552450"/>
          </a:xfrm>
        </p:spPr>
        <p:txBody>
          <a:bodyPr/>
          <a:lstStyle>
            <a:lvl1pPr marL="0" indent="0">
              <a:buNone/>
              <a:defRPr baseline="0"/>
            </a:lvl1pPr>
          </a:lstStyle>
          <a:p>
            <a:pPr lvl="0"/>
            <a:r>
              <a:rPr lang="en-US" dirty="0"/>
              <a:t>Paragraph title</a:t>
            </a:r>
          </a:p>
        </p:txBody>
      </p:sp>
      <p:sp>
        <p:nvSpPr>
          <p:cNvPr id="11" name="Text Placeholder 10"/>
          <p:cNvSpPr>
            <a:spLocks noGrp="1"/>
          </p:cNvSpPr>
          <p:nvPr>
            <p:ph type="body" sz="quarter" idx="12" hasCustomPrompt="1"/>
          </p:nvPr>
        </p:nvSpPr>
        <p:spPr>
          <a:xfrm>
            <a:off x="6096000" y="1619250"/>
            <a:ext cx="5139531" cy="552450"/>
          </a:xfrm>
        </p:spPr>
        <p:txBody>
          <a:bodyPr/>
          <a:lstStyle>
            <a:lvl1pPr marL="0" indent="0">
              <a:buNone/>
              <a:defRPr baseline="0"/>
            </a:lvl1pPr>
          </a:lstStyle>
          <a:p>
            <a:pPr lvl="0"/>
            <a:r>
              <a:rPr lang="en-US" dirty="0"/>
              <a:t>Paragraph title</a:t>
            </a:r>
          </a:p>
        </p:txBody>
      </p:sp>
      <p:sp>
        <p:nvSpPr>
          <p:cNvPr id="13" name="Text Placeholder 10"/>
          <p:cNvSpPr>
            <a:spLocks noGrp="1"/>
          </p:cNvSpPr>
          <p:nvPr>
            <p:ph type="body" sz="quarter" idx="13" hasCustomPrompt="1"/>
          </p:nvPr>
        </p:nvSpPr>
        <p:spPr>
          <a:xfrm>
            <a:off x="844550" y="2324100"/>
            <a:ext cx="4870450" cy="3771900"/>
          </a:xfrm>
        </p:spPr>
        <p:txBody>
          <a:bodyPr/>
          <a:lstStyle>
            <a:lvl1pPr marL="0" indent="0">
              <a:buNone/>
              <a:defRPr sz="2000" b="0" baseline="0"/>
            </a:lvl1pPr>
          </a:lstStyle>
          <a:p>
            <a:pPr lvl="0"/>
            <a:r>
              <a:rPr lang="en-US" dirty="0"/>
              <a:t>Paragraph title</a:t>
            </a:r>
          </a:p>
        </p:txBody>
      </p:sp>
      <p:sp>
        <p:nvSpPr>
          <p:cNvPr id="14" name="Text Placeholder 10"/>
          <p:cNvSpPr>
            <a:spLocks noGrp="1"/>
          </p:cNvSpPr>
          <p:nvPr>
            <p:ph type="body" sz="quarter" idx="14" hasCustomPrompt="1"/>
          </p:nvPr>
        </p:nvSpPr>
        <p:spPr>
          <a:xfrm>
            <a:off x="6096000" y="2324100"/>
            <a:ext cx="5139531" cy="3771900"/>
          </a:xfrm>
        </p:spPr>
        <p:txBody>
          <a:bodyPr/>
          <a:lstStyle>
            <a:lvl1pPr marL="0" indent="0">
              <a:buNone/>
              <a:defRPr sz="2000" b="0" baseline="0"/>
            </a:lvl1pPr>
          </a:lstStyle>
          <a:p>
            <a:pPr lvl="0"/>
            <a:r>
              <a:rPr lang="en-US" dirty="0"/>
              <a:t>Paragraph title</a:t>
            </a:r>
          </a:p>
        </p:txBody>
      </p:sp>
      <p:sp>
        <p:nvSpPr>
          <p:cNvPr id="15" name="Slide Number Placeholder 14"/>
          <p:cNvSpPr>
            <a:spLocks noGrp="1"/>
          </p:cNvSpPr>
          <p:nvPr>
            <p:ph type="sldNum" sz="quarter" idx="15"/>
          </p:nvPr>
        </p:nvSpPr>
        <p:spPr/>
        <p:txBody>
          <a:bodyPr/>
          <a:lstStyle/>
          <a:p>
            <a:pPr defTabSz="412750" eaLnBrk="0" fontAlgn="base" hangingPunct="0">
              <a:spcBef>
                <a:spcPct val="0"/>
              </a:spcBef>
              <a:spcAft>
                <a:spcPct val="0"/>
              </a:spcAft>
            </a:pPr>
            <a:fld id="{1A909000-79AC-CB4B-8E98-212F095C8027}" type="slidenum">
              <a:rPr lang="en-US" smtClean="0">
                <a:solidFill>
                  <a:srgbClr val="FFFFFF"/>
                </a:solidFill>
                <a:ea typeface="MS PGothic" panose="020B0600070205080204" pitchFamily="34" charset="-128"/>
                <a:sym typeface="Helvetica Light" pitchFamily="1" charset="0"/>
              </a:rPr>
              <a:pPr defTabSz="412750" eaLnBrk="0" fontAlgn="base" hangingPunct="0">
                <a:spcBef>
                  <a:spcPct val="0"/>
                </a:spcBef>
                <a:spcAft>
                  <a:spcPct val="0"/>
                </a:spcAft>
              </a:pPr>
              <a:t>‹#›</a:t>
            </a:fld>
            <a:endParaRPr lang="en-US">
              <a:solidFill>
                <a:srgbClr val="FFFFFF"/>
              </a:solidFill>
              <a:ea typeface="MS PGothic" panose="020B0600070205080204" pitchFamily="34" charset="-128"/>
              <a:sym typeface="Helvetica Light" pitchFamily="1" charset="0"/>
            </a:endParaRPr>
          </a:p>
        </p:txBody>
      </p:sp>
    </p:spTree>
    <p:extLst>
      <p:ext uri="{BB962C8B-B14F-4D97-AF65-F5344CB8AC3E}">
        <p14:creationId xmlns:p14="http://schemas.microsoft.com/office/powerpoint/2010/main" val="33449388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 columns with 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Picture Placeholder 8"/>
          <p:cNvSpPr>
            <a:spLocks noGrp="1"/>
          </p:cNvSpPr>
          <p:nvPr>
            <p:ph type="pic" sz="quarter" idx="14"/>
          </p:nvPr>
        </p:nvSpPr>
        <p:spPr>
          <a:xfrm>
            <a:off x="844550" y="1619250"/>
            <a:ext cx="4870450" cy="2076450"/>
          </a:xfrm>
        </p:spPr>
        <p:txBody>
          <a:bodyPr/>
          <a:lstStyle/>
          <a:p>
            <a:endParaRPr lang="en-US"/>
          </a:p>
        </p:txBody>
      </p:sp>
      <p:sp>
        <p:nvSpPr>
          <p:cNvPr id="11" name="Picture Placeholder 8"/>
          <p:cNvSpPr>
            <a:spLocks noGrp="1"/>
          </p:cNvSpPr>
          <p:nvPr>
            <p:ph type="pic" sz="quarter" idx="15"/>
          </p:nvPr>
        </p:nvSpPr>
        <p:spPr>
          <a:xfrm>
            <a:off x="6104283" y="1619250"/>
            <a:ext cx="4870450" cy="2076450"/>
          </a:xfrm>
        </p:spPr>
        <p:txBody>
          <a:bodyPr/>
          <a:lstStyle/>
          <a:p>
            <a:endParaRPr lang="en-US"/>
          </a:p>
        </p:txBody>
      </p:sp>
      <p:sp>
        <p:nvSpPr>
          <p:cNvPr id="12" name="Text Placeholder 10"/>
          <p:cNvSpPr>
            <a:spLocks noGrp="1"/>
          </p:cNvSpPr>
          <p:nvPr>
            <p:ph type="body" sz="quarter" idx="13" hasCustomPrompt="1"/>
          </p:nvPr>
        </p:nvSpPr>
        <p:spPr>
          <a:xfrm>
            <a:off x="844550" y="3962400"/>
            <a:ext cx="4870450" cy="2133600"/>
          </a:xfrm>
        </p:spPr>
        <p:txBody>
          <a:bodyPr/>
          <a:lstStyle>
            <a:lvl1pPr marL="0" indent="0">
              <a:buNone/>
              <a:defRPr sz="2000" b="0" baseline="0"/>
            </a:lvl1pPr>
          </a:lstStyle>
          <a:p>
            <a:pPr lvl="0"/>
            <a:r>
              <a:rPr lang="en-US" dirty="0"/>
              <a:t>Paragraph title</a:t>
            </a:r>
          </a:p>
        </p:txBody>
      </p:sp>
      <p:sp>
        <p:nvSpPr>
          <p:cNvPr id="13" name="Text Placeholder 10"/>
          <p:cNvSpPr>
            <a:spLocks noGrp="1"/>
          </p:cNvSpPr>
          <p:nvPr>
            <p:ph type="body" sz="quarter" idx="16" hasCustomPrompt="1"/>
          </p:nvPr>
        </p:nvSpPr>
        <p:spPr>
          <a:xfrm>
            <a:off x="6096000" y="3962400"/>
            <a:ext cx="4859628" cy="2133600"/>
          </a:xfrm>
        </p:spPr>
        <p:txBody>
          <a:bodyPr/>
          <a:lstStyle>
            <a:lvl1pPr marL="0" indent="0">
              <a:buNone/>
              <a:defRPr sz="2000" b="0" baseline="0"/>
            </a:lvl1pPr>
          </a:lstStyle>
          <a:p>
            <a:pPr lvl="0"/>
            <a:r>
              <a:rPr lang="en-US" dirty="0"/>
              <a:t>Paragraph title</a:t>
            </a:r>
          </a:p>
        </p:txBody>
      </p:sp>
      <p:sp>
        <p:nvSpPr>
          <p:cNvPr id="16" name="Slide Number Placeholder 15"/>
          <p:cNvSpPr>
            <a:spLocks noGrp="1"/>
          </p:cNvSpPr>
          <p:nvPr>
            <p:ph type="sldNum" sz="quarter" idx="17"/>
          </p:nvPr>
        </p:nvSpPr>
        <p:spPr/>
        <p:txBody>
          <a:bodyPr/>
          <a:lstStyle/>
          <a:p>
            <a:pPr defTabSz="412750" eaLnBrk="0" fontAlgn="base" hangingPunct="0">
              <a:spcBef>
                <a:spcPct val="0"/>
              </a:spcBef>
              <a:spcAft>
                <a:spcPct val="0"/>
              </a:spcAft>
            </a:pPr>
            <a:fld id="{1A909000-79AC-CB4B-8E98-212F095C8027}" type="slidenum">
              <a:rPr lang="en-US" smtClean="0">
                <a:solidFill>
                  <a:srgbClr val="FFFFFF"/>
                </a:solidFill>
                <a:ea typeface="MS PGothic" panose="020B0600070205080204" pitchFamily="34" charset="-128"/>
                <a:sym typeface="Helvetica Light" pitchFamily="1" charset="0"/>
              </a:rPr>
              <a:pPr defTabSz="412750" eaLnBrk="0" fontAlgn="base" hangingPunct="0">
                <a:spcBef>
                  <a:spcPct val="0"/>
                </a:spcBef>
                <a:spcAft>
                  <a:spcPct val="0"/>
                </a:spcAft>
              </a:pPr>
              <a:t>‹#›</a:t>
            </a:fld>
            <a:endParaRPr lang="en-US">
              <a:solidFill>
                <a:srgbClr val="FFFFFF"/>
              </a:solidFill>
              <a:ea typeface="MS PGothic" panose="020B0600070205080204" pitchFamily="34" charset="-128"/>
              <a:sym typeface="Helvetica Light" pitchFamily="1" charset="0"/>
            </a:endParaRPr>
          </a:p>
        </p:txBody>
      </p:sp>
    </p:spTree>
    <p:extLst>
      <p:ext uri="{BB962C8B-B14F-4D97-AF65-F5344CB8AC3E}">
        <p14:creationId xmlns:p14="http://schemas.microsoft.com/office/powerpoint/2010/main" val="362561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 colum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10"/>
          <p:cNvSpPr>
            <a:spLocks noGrp="1"/>
          </p:cNvSpPr>
          <p:nvPr>
            <p:ph type="body" sz="quarter" idx="11" hasCustomPrompt="1"/>
          </p:nvPr>
        </p:nvSpPr>
        <p:spPr>
          <a:xfrm>
            <a:off x="844550" y="1619250"/>
            <a:ext cx="3283897" cy="552450"/>
          </a:xfrm>
        </p:spPr>
        <p:txBody>
          <a:bodyPr/>
          <a:lstStyle>
            <a:lvl1pPr marL="0" indent="0">
              <a:buNone/>
              <a:defRPr sz="2000" baseline="0"/>
            </a:lvl1pPr>
          </a:lstStyle>
          <a:p>
            <a:pPr lvl="0"/>
            <a:r>
              <a:rPr lang="en-US" dirty="0"/>
              <a:t>Paragraph title</a:t>
            </a:r>
          </a:p>
        </p:txBody>
      </p:sp>
      <p:sp>
        <p:nvSpPr>
          <p:cNvPr id="6" name="Text Placeholder 10"/>
          <p:cNvSpPr>
            <a:spLocks noGrp="1"/>
          </p:cNvSpPr>
          <p:nvPr>
            <p:ph type="body" sz="quarter" idx="12" hasCustomPrompt="1"/>
          </p:nvPr>
        </p:nvSpPr>
        <p:spPr>
          <a:xfrm>
            <a:off x="4501376" y="1619250"/>
            <a:ext cx="3234435" cy="552450"/>
          </a:xfrm>
        </p:spPr>
        <p:txBody>
          <a:bodyPr/>
          <a:lstStyle>
            <a:lvl1pPr marL="0" indent="0">
              <a:buNone/>
              <a:defRPr sz="2000" baseline="0"/>
            </a:lvl1pPr>
          </a:lstStyle>
          <a:p>
            <a:pPr lvl="0"/>
            <a:r>
              <a:rPr lang="en-US" dirty="0"/>
              <a:t>Paragraph title</a:t>
            </a:r>
          </a:p>
        </p:txBody>
      </p:sp>
      <p:sp>
        <p:nvSpPr>
          <p:cNvPr id="9" name="Text Placeholder 10"/>
          <p:cNvSpPr>
            <a:spLocks noGrp="1"/>
          </p:cNvSpPr>
          <p:nvPr>
            <p:ph type="body" sz="quarter" idx="15" hasCustomPrompt="1"/>
          </p:nvPr>
        </p:nvSpPr>
        <p:spPr>
          <a:xfrm>
            <a:off x="8069890" y="1619250"/>
            <a:ext cx="3234435" cy="552450"/>
          </a:xfrm>
        </p:spPr>
        <p:txBody>
          <a:bodyPr/>
          <a:lstStyle>
            <a:lvl1pPr marL="0" indent="0">
              <a:buNone/>
              <a:defRPr sz="2000" baseline="0"/>
            </a:lvl1pPr>
          </a:lstStyle>
          <a:p>
            <a:pPr lvl="0"/>
            <a:r>
              <a:rPr lang="en-US" dirty="0"/>
              <a:t>Paragraph title</a:t>
            </a:r>
          </a:p>
        </p:txBody>
      </p:sp>
      <p:sp>
        <p:nvSpPr>
          <p:cNvPr id="10" name="Text Placeholder 10"/>
          <p:cNvSpPr>
            <a:spLocks noGrp="1"/>
          </p:cNvSpPr>
          <p:nvPr>
            <p:ph type="body" sz="quarter" idx="16" hasCustomPrompt="1"/>
          </p:nvPr>
        </p:nvSpPr>
        <p:spPr>
          <a:xfrm>
            <a:off x="844550" y="2337352"/>
            <a:ext cx="3280584" cy="3453848"/>
          </a:xfrm>
        </p:spPr>
        <p:txBody>
          <a:bodyPr/>
          <a:lstStyle>
            <a:lvl1pPr marL="0" indent="0">
              <a:buNone/>
              <a:defRPr sz="1800" b="0" baseline="0"/>
            </a:lvl1pPr>
          </a:lstStyle>
          <a:p>
            <a:pPr lvl="0"/>
            <a:r>
              <a:rPr lang="en-US" dirty="0"/>
              <a:t>Paragraph title</a:t>
            </a:r>
          </a:p>
        </p:txBody>
      </p:sp>
      <p:sp>
        <p:nvSpPr>
          <p:cNvPr id="11" name="Text Placeholder 10"/>
          <p:cNvSpPr>
            <a:spLocks noGrp="1"/>
          </p:cNvSpPr>
          <p:nvPr>
            <p:ph type="body" sz="quarter" idx="17" hasCustomPrompt="1"/>
          </p:nvPr>
        </p:nvSpPr>
        <p:spPr>
          <a:xfrm>
            <a:off x="4508003" y="2337352"/>
            <a:ext cx="3280584" cy="3453848"/>
          </a:xfrm>
        </p:spPr>
        <p:txBody>
          <a:bodyPr/>
          <a:lstStyle>
            <a:lvl1pPr marL="0" indent="0">
              <a:buNone/>
              <a:defRPr sz="1800" b="0" baseline="0"/>
            </a:lvl1pPr>
          </a:lstStyle>
          <a:p>
            <a:pPr lvl="0"/>
            <a:r>
              <a:rPr lang="en-US" dirty="0"/>
              <a:t>Paragraph title</a:t>
            </a:r>
          </a:p>
        </p:txBody>
      </p:sp>
      <p:sp>
        <p:nvSpPr>
          <p:cNvPr id="12" name="Text Placeholder 10"/>
          <p:cNvSpPr>
            <a:spLocks noGrp="1"/>
          </p:cNvSpPr>
          <p:nvPr>
            <p:ph type="body" sz="quarter" idx="18" hasCustomPrompt="1"/>
          </p:nvPr>
        </p:nvSpPr>
        <p:spPr>
          <a:xfrm>
            <a:off x="8069890" y="2337352"/>
            <a:ext cx="3280584" cy="3453848"/>
          </a:xfrm>
        </p:spPr>
        <p:txBody>
          <a:bodyPr/>
          <a:lstStyle>
            <a:lvl1pPr marL="0" indent="0">
              <a:buNone/>
              <a:defRPr sz="1800" b="0" baseline="0"/>
            </a:lvl1pPr>
          </a:lstStyle>
          <a:p>
            <a:pPr lvl="0"/>
            <a:r>
              <a:rPr lang="en-US" dirty="0"/>
              <a:t>Paragraph title</a:t>
            </a:r>
          </a:p>
        </p:txBody>
      </p:sp>
      <p:sp>
        <p:nvSpPr>
          <p:cNvPr id="14" name="Slide Number Placeholder 13"/>
          <p:cNvSpPr>
            <a:spLocks noGrp="1"/>
          </p:cNvSpPr>
          <p:nvPr>
            <p:ph type="sldNum" sz="quarter" idx="19"/>
          </p:nvPr>
        </p:nvSpPr>
        <p:spPr/>
        <p:txBody>
          <a:bodyPr/>
          <a:lstStyle/>
          <a:p>
            <a:pPr defTabSz="412750" eaLnBrk="0" fontAlgn="base" hangingPunct="0">
              <a:spcBef>
                <a:spcPct val="0"/>
              </a:spcBef>
              <a:spcAft>
                <a:spcPct val="0"/>
              </a:spcAft>
            </a:pPr>
            <a:fld id="{1A909000-79AC-CB4B-8E98-212F095C8027}" type="slidenum">
              <a:rPr lang="en-US" smtClean="0">
                <a:solidFill>
                  <a:srgbClr val="FFFFFF"/>
                </a:solidFill>
                <a:ea typeface="MS PGothic" panose="020B0600070205080204" pitchFamily="34" charset="-128"/>
                <a:sym typeface="Helvetica Light" pitchFamily="1" charset="0"/>
              </a:rPr>
              <a:pPr defTabSz="412750" eaLnBrk="0" fontAlgn="base" hangingPunct="0">
                <a:spcBef>
                  <a:spcPct val="0"/>
                </a:spcBef>
                <a:spcAft>
                  <a:spcPct val="0"/>
                </a:spcAft>
              </a:pPr>
              <a:t>‹#›</a:t>
            </a:fld>
            <a:endParaRPr lang="en-US">
              <a:solidFill>
                <a:srgbClr val="FFFFFF"/>
              </a:solidFill>
              <a:ea typeface="MS PGothic" panose="020B0600070205080204" pitchFamily="34" charset="-128"/>
              <a:sym typeface="Helvetica Light" pitchFamily="1" charset="0"/>
            </a:endParaRPr>
          </a:p>
        </p:txBody>
      </p:sp>
    </p:spTree>
    <p:extLst>
      <p:ext uri="{BB962C8B-B14F-4D97-AF65-F5344CB8AC3E}">
        <p14:creationId xmlns:p14="http://schemas.microsoft.com/office/powerpoint/2010/main" val="37644435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agram with background">
    <p:spTree>
      <p:nvGrpSpPr>
        <p:cNvPr id="1" name=""/>
        <p:cNvGrpSpPr/>
        <p:nvPr/>
      </p:nvGrpSpPr>
      <p:grpSpPr>
        <a:xfrm>
          <a:off x="0" y="0"/>
          <a:ext cx="0" cy="0"/>
          <a:chOff x="0" y="0"/>
          <a:chExt cx="0" cy="0"/>
        </a:xfrm>
      </p:grpSpPr>
      <p:pic>
        <p:nvPicPr>
          <p:cNvPr id="6" name="Picture 5" descr="pasted-image.pdf"/>
          <p:cNvPicPr>
            <a:picLocks noChangeAspect="1"/>
          </p:cNvPicPr>
          <p:nvPr userDrawn="1"/>
        </p:nvPicPr>
        <p:blipFill>
          <a:blip r:embed="rId2">
            <a:alphaModFix amt="20000"/>
            <a:extLst>
              <a:ext uri="{28A0092B-C50C-407E-A947-70E740481C1C}">
                <a14:useLocalDpi xmlns:a14="http://schemas.microsoft.com/office/drawing/2010/main"/>
              </a:ext>
            </a:extLst>
          </a:blip>
          <a:srcRect/>
          <a:stretch>
            <a:fillRect/>
          </a:stretch>
        </p:blipFill>
        <p:spPr bwMode="auto">
          <a:xfrm>
            <a:off x="0" y="5339249"/>
            <a:ext cx="12192000"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AutoShape 2"/>
          <p:cNvSpPr>
            <a:spLocks/>
          </p:cNvSpPr>
          <p:nvPr userDrawn="1"/>
        </p:nvSpPr>
        <p:spPr bwMode="auto">
          <a:xfrm>
            <a:off x="887986" y="1638300"/>
            <a:ext cx="10386219" cy="4649874"/>
          </a:xfrm>
          <a:prstGeom prst="roundRect">
            <a:avLst>
              <a:gd name="adj" fmla="val 5486"/>
            </a:avLst>
          </a:prstGeom>
          <a:solidFill>
            <a:srgbClr val="FFFFFF"/>
          </a:solidFill>
          <a:ln>
            <a:noFill/>
          </a:ln>
          <a:effectLst>
            <a:outerShdw blurRad="304800" dist="25400" dir="5400000" algn="ctr" rotWithShape="0">
              <a:srgbClr val="808080">
                <a:alpha val="15999"/>
              </a:srgbClr>
            </a:outerShdw>
          </a:effectLst>
          <a:extLst>
            <a:ext uri="{91240B29-F687-4F45-9708-019B960494DF}">
              <a14:hiddenLine xmlns:a14="http://schemas.microsoft.com/office/drawing/2010/main" w="12700">
                <a:solidFill>
                  <a:srgbClr val="000000"/>
                </a:solidFill>
                <a:miter lim="400000"/>
                <a:headEnd/>
                <a:tailEnd/>
              </a14:hiddenLine>
            </a:ext>
          </a:extLst>
        </p:spPr>
        <p:txBody>
          <a:bodyPr lIns="25400" tIns="25400" rIns="25400" bIns="25400" anchor="ctr"/>
          <a:lstStyle/>
          <a:p>
            <a:pPr marL="0" marR="0" lvl="0" indent="0" algn="ctr" defTabSz="412750" rtl="0" eaLnBrk="1"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FFFFFF"/>
                </a:solidFill>
                <a:effectLst/>
                <a:uLnTx/>
                <a:uFillTx/>
                <a:latin typeface="Helvetica Light" charset="0"/>
                <a:ea typeface="Helvetica Light" charset="0"/>
                <a:sym typeface="Helvetica Light" charset="0"/>
              </a:rPr>
              <a:t>v</a:t>
            </a:r>
          </a:p>
        </p:txBody>
      </p:sp>
      <p:sp>
        <p:nvSpPr>
          <p:cNvPr id="13" name="Content Placeholder 12"/>
          <p:cNvSpPr>
            <a:spLocks noGrp="1"/>
          </p:cNvSpPr>
          <p:nvPr>
            <p:ph sz="quarter" idx="11"/>
          </p:nvPr>
        </p:nvSpPr>
        <p:spPr>
          <a:xfrm>
            <a:off x="1143000" y="1866900"/>
            <a:ext cx="9812338" cy="4076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Slide Number Placeholder 13"/>
          <p:cNvSpPr>
            <a:spLocks noGrp="1"/>
          </p:cNvSpPr>
          <p:nvPr>
            <p:ph type="sldNum" sz="quarter" idx="12"/>
          </p:nvPr>
        </p:nvSpPr>
        <p:spPr/>
        <p:txBody>
          <a:bodyPr/>
          <a:lstStyle/>
          <a:p>
            <a:pPr defTabSz="412750" eaLnBrk="0" fontAlgn="base" hangingPunct="0">
              <a:spcBef>
                <a:spcPct val="0"/>
              </a:spcBef>
              <a:spcAft>
                <a:spcPct val="0"/>
              </a:spcAft>
            </a:pPr>
            <a:fld id="{1A909000-79AC-CB4B-8E98-212F095C8027}" type="slidenum">
              <a:rPr lang="en-US" smtClean="0">
                <a:solidFill>
                  <a:srgbClr val="FFFFFF"/>
                </a:solidFill>
                <a:ea typeface="MS PGothic" panose="020B0600070205080204" pitchFamily="34" charset="-128"/>
                <a:sym typeface="Helvetica Light" pitchFamily="1" charset="0"/>
              </a:rPr>
              <a:pPr defTabSz="412750" eaLnBrk="0" fontAlgn="base" hangingPunct="0">
                <a:spcBef>
                  <a:spcPct val="0"/>
                </a:spcBef>
                <a:spcAft>
                  <a:spcPct val="0"/>
                </a:spcAft>
              </a:pPr>
              <a:t>‹#›</a:t>
            </a:fld>
            <a:endParaRPr lang="en-US">
              <a:solidFill>
                <a:srgbClr val="FFFFFF"/>
              </a:solidFill>
              <a:ea typeface="MS PGothic" panose="020B0600070205080204" pitchFamily="34" charset="-128"/>
              <a:sym typeface="Helvetica Light" pitchFamily="1" charset="0"/>
            </a:endParaRPr>
          </a:p>
        </p:txBody>
      </p:sp>
      <p:sp>
        <p:nvSpPr>
          <p:cNvPr id="15" name="Title 1"/>
          <p:cNvSpPr>
            <a:spLocks noGrp="1"/>
          </p:cNvSpPr>
          <p:nvPr>
            <p:ph type="title"/>
          </p:nvPr>
        </p:nvSpPr>
        <p:spPr>
          <a:xfrm>
            <a:off x="844550" y="601663"/>
            <a:ext cx="8985250" cy="508000"/>
          </a:xfrm>
        </p:spPr>
        <p:txBody>
          <a:bodyPr/>
          <a:lstStyle/>
          <a:p>
            <a:r>
              <a:rPr lang="en-US"/>
              <a:t>Click to edit Master title style</a:t>
            </a:r>
          </a:p>
        </p:txBody>
      </p:sp>
    </p:spTree>
    <p:extLst>
      <p:ext uri="{BB962C8B-B14F-4D97-AF65-F5344CB8AC3E}">
        <p14:creationId xmlns:p14="http://schemas.microsoft.com/office/powerpoint/2010/main" val="24504551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 columns list">
    <p:spTree>
      <p:nvGrpSpPr>
        <p:cNvPr id="1" name=""/>
        <p:cNvGrpSpPr/>
        <p:nvPr/>
      </p:nvGrpSpPr>
      <p:grpSpPr>
        <a:xfrm>
          <a:off x="0" y="0"/>
          <a:ext cx="0" cy="0"/>
          <a:chOff x="0" y="0"/>
          <a:chExt cx="0" cy="0"/>
        </a:xfrm>
      </p:grpSpPr>
      <p:sp>
        <p:nvSpPr>
          <p:cNvPr id="6" name="Oval 12"/>
          <p:cNvSpPr>
            <a:spLocks/>
          </p:cNvSpPr>
          <p:nvPr userDrawn="1"/>
        </p:nvSpPr>
        <p:spPr bwMode="auto">
          <a:xfrm>
            <a:off x="11235532" y="673894"/>
            <a:ext cx="362744" cy="363538"/>
          </a:xfrm>
          <a:prstGeom prst="ellipse">
            <a:avLst/>
          </a:prstGeom>
          <a:solidFill>
            <a:srgbClr val="70BF41"/>
          </a:solidFill>
          <a:ln>
            <a:noFill/>
          </a:ln>
          <a:extLst>
            <a:ext uri="{91240B29-F687-4F45-9708-019B960494DF}">
              <a14:hiddenLine xmlns:a14="http://schemas.microsoft.com/office/drawing/2010/main" w="9525">
                <a:solidFill>
                  <a:srgbClr val="000000"/>
                </a:solidFill>
                <a:round/>
                <a:headEnd/>
                <a:tailEnd/>
              </a14:hiddenLine>
            </a:ext>
          </a:extLst>
        </p:spPr>
        <p:txBody>
          <a:bodyPr lIns="25400" tIns="25400" rIns="25400" bIns="25400" anchor="ctr"/>
          <a:lstStyle/>
          <a:p>
            <a:pPr marL="0" marR="0" lvl="0" indent="0" algn="ctr" defTabSz="412750" rtl="0" eaLnBrk="1" fontAlgn="base" latinLnBrk="0" hangingPunct="0">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srgbClr val="70BF41"/>
              </a:solidFill>
              <a:effectLst/>
              <a:uLnTx/>
              <a:uFillTx/>
              <a:latin typeface="Helvetica Light" pitchFamily="1" charset="0"/>
              <a:ea typeface="MS PGothic" panose="020B0600070205080204" pitchFamily="34" charset="-128"/>
              <a:sym typeface="Helvetica Light" pitchFamily="1" charset="0"/>
            </a:endParaRPr>
          </a:p>
        </p:txBody>
      </p:sp>
      <p:sp>
        <p:nvSpPr>
          <p:cNvPr id="2" name="Title 1"/>
          <p:cNvSpPr>
            <a:spLocks noGrp="1"/>
          </p:cNvSpPr>
          <p:nvPr>
            <p:ph type="title"/>
          </p:nvPr>
        </p:nvSpPr>
        <p:spPr>
          <a:xfrm>
            <a:off x="844550" y="601663"/>
            <a:ext cx="8451850" cy="508000"/>
          </a:xfrm>
        </p:spPr>
        <p:txBody>
          <a:bodyPr/>
          <a:lstStyle/>
          <a:p>
            <a:r>
              <a:rPr lang="vi-VN"/>
              <a:t>Click to edit Master title style</a:t>
            </a:r>
            <a:endParaRPr lang="en-US"/>
          </a:p>
        </p:txBody>
      </p:sp>
      <p:sp>
        <p:nvSpPr>
          <p:cNvPr id="7" name="Rectangle 15"/>
          <p:cNvSpPr>
            <a:spLocks/>
          </p:cNvSpPr>
          <p:nvPr userDrawn="1"/>
        </p:nvSpPr>
        <p:spPr bwMode="auto">
          <a:xfrm>
            <a:off x="0" y="601663"/>
            <a:ext cx="141288" cy="508000"/>
          </a:xfrm>
          <a:prstGeom prst="rect">
            <a:avLst/>
          </a:prstGeom>
          <a:solidFill>
            <a:srgbClr val="70BF4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5400" tIns="25400" rIns="25400" bIns="25400" anchor="ctr"/>
          <a:lstStyle/>
          <a:p>
            <a:pPr marL="0" marR="0" lvl="0" indent="0" algn="ctr" defTabSz="412750" rtl="0" eaLnBrk="1" fontAlgn="base" latinLnBrk="0" hangingPunct="0">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srgbClr val="FFFFFF"/>
              </a:solidFill>
              <a:effectLst/>
              <a:uLnTx/>
              <a:uFillTx/>
              <a:latin typeface="Helvetica Light" pitchFamily="1" charset="0"/>
              <a:ea typeface="MS PGothic" panose="020B0600070205080204" pitchFamily="34" charset="-128"/>
              <a:sym typeface="Helvetica Light" pitchFamily="1" charset="0"/>
            </a:endParaRPr>
          </a:p>
        </p:txBody>
      </p:sp>
      <p:sp>
        <p:nvSpPr>
          <p:cNvPr id="13" name="Text Placeholder 10"/>
          <p:cNvSpPr>
            <a:spLocks noGrp="1"/>
          </p:cNvSpPr>
          <p:nvPr>
            <p:ph type="body" sz="quarter" idx="11" hasCustomPrompt="1"/>
          </p:nvPr>
        </p:nvSpPr>
        <p:spPr>
          <a:xfrm>
            <a:off x="844550" y="1619250"/>
            <a:ext cx="4870450" cy="552450"/>
          </a:xfrm>
        </p:spPr>
        <p:txBody>
          <a:bodyPr/>
          <a:lstStyle>
            <a:lvl1pPr marL="0" indent="0">
              <a:buNone/>
              <a:defRPr baseline="0"/>
            </a:lvl1pPr>
          </a:lstStyle>
          <a:p>
            <a:pPr lvl="0"/>
            <a:r>
              <a:rPr lang="en-US" dirty="0"/>
              <a:t>Paragraph title</a:t>
            </a:r>
          </a:p>
        </p:txBody>
      </p:sp>
      <p:sp>
        <p:nvSpPr>
          <p:cNvPr id="14" name="Text Placeholder 10"/>
          <p:cNvSpPr>
            <a:spLocks noGrp="1"/>
          </p:cNvSpPr>
          <p:nvPr>
            <p:ph type="body" sz="quarter" idx="12" hasCustomPrompt="1"/>
          </p:nvPr>
        </p:nvSpPr>
        <p:spPr>
          <a:xfrm>
            <a:off x="6096000" y="1619250"/>
            <a:ext cx="4859628" cy="552450"/>
          </a:xfrm>
        </p:spPr>
        <p:txBody>
          <a:bodyPr/>
          <a:lstStyle>
            <a:lvl1pPr marL="0" indent="0">
              <a:buNone/>
              <a:defRPr baseline="0"/>
            </a:lvl1pPr>
          </a:lstStyle>
          <a:p>
            <a:pPr lvl="0"/>
            <a:r>
              <a:rPr lang="en-US" dirty="0"/>
              <a:t>Paragraph title</a:t>
            </a:r>
          </a:p>
        </p:txBody>
      </p:sp>
      <p:sp>
        <p:nvSpPr>
          <p:cNvPr id="17" name="Text Placeholder 10"/>
          <p:cNvSpPr>
            <a:spLocks noGrp="1"/>
          </p:cNvSpPr>
          <p:nvPr>
            <p:ph type="body" sz="quarter" idx="15"/>
          </p:nvPr>
        </p:nvSpPr>
        <p:spPr>
          <a:xfrm>
            <a:off x="844551" y="2514600"/>
            <a:ext cx="4870450" cy="3581400"/>
          </a:xfrm>
        </p:spPr>
        <p:txBody>
          <a:bodyPr/>
          <a:lstStyle>
            <a:lvl1pPr marL="285750" marR="0" indent="-285750" algn="l" defTabSz="412750" rtl="0" eaLnBrk="0" fontAlgn="base" latinLnBrk="0" hangingPunct="0">
              <a:lnSpc>
                <a:spcPct val="100000"/>
              </a:lnSpc>
              <a:spcBef>
                <a:spcPts val="850"/>
              </a:spcBef>
              <a:spcAft>
                <a:spcPct val="0"/>
              </a:spcAft>
              <a:buClrTx/>
              <a:buSzPct val="75000"/>
              <a:buFont typeface="Arial" charset="0"/>
              <a:buChar char="•"/>
              <a:tabLst/>
              <a:defRPr sz="2000" b="0" baseline="0">
                <a:solidFill>
                  <a:srgbClr val="52585F"/>
                </a:solidFill>
              </a:defRPr>
            </a:lvl1pPr>
            <a:lvl2pPr marL="317500" marR="0" indent="0" algn="l" defTabSz="412750" rtl="0" eaLnBrk="0" fontAlgn="base" latinLnBrk="0" hangingPunct="0">
              <a:lnSpc>
                <a:spcPct val="100000"/>
              </a:lnSpc>
              <a:spcBef>
                <a:spcPts val="300"/>
              </a:spcBef>
              <a:spcAft>
                <a:spcPct val="0"/>
              </a:spcAft>
              <a:buClrTx/>
              <a:buSzPct val="75000"/>
              <a:buFontTx/>
              <a:buNone/>
              <a:tabLst/>
              <a:defRPr sz="1800" b="0">
                <a:solidFill>
                  <a:srgbClr val="52585F"/>
                </a:solidFill>
              </a:defRPr>
            </a:lvl2pPr>
          </a:lstStyle>
          <a:p>
            <a:pPr lvl="0"/>
            <a:endParaRPr lang="en-US" dirty="0"/>
          </a:p>
        </p:txBody>
      </p:sp>
      <p:sp>
        <p:nvSpPr>
          <p:cNvPr id="19" name="Text Placeholder 10"/>
          <p:cNvSpPr>
            <a:spLocks noGrp="1"/>
          </p:cNvSpPr>
          <p:nvPr>
            <p:ph type="body" sz="quarter" idx="16"/>
          </p:nvPr>
        </p:nvSpPr>
        <p:spPr>
          <a:xfrm>
            <a:off x="6102626" y="2514600"/>
            <a:ext cx="4870450" cy="3581400"/>
          </a:xfrm>
        </p:spPr>
        <p:txBody>
          <a:bodyPr/>
          <a:lstStyle>
            <a:lvl1pPr marL="285750" marR="0" indent="-285750" algn="l" defTabSz="412750" rtl="0" eaLnBrk="0" fontAlgn="base" latinLnBrk="0" hangingPunct="0">
              <a:lnSpc>
                <a:spcPct val="100000"/>
              </a:lnSpc>
              <a:spcBef>
                <a:spcPts val="850"/>
              </a:spcBef>
              <a:spcAft>
                <a:spcPct val="0"/>
              </a:spcAft>
              <a:buClrTx/>
              <a:buSzPct val="75000"/>
              <a:buFont typeface="Arial" charset="0"/>
              <a:buChar char="•"/>
              <a:tabLst/>
              <a:defRPr sz="2000" b="0" baseline="0">
                <a:solidFill>
                  <a:srgbClr val="52585F"/>
                </a:solidFill>
              </a:defRPr>
            </a:lvl1pPr>
            <a:lvl2pPr marL="317500" marR="0" indent="0" algn="l" defTabSz="412750" rtl="0" eaLnBrk="0" fontAlgn="base" latinLnBrk="0" hangingPunct="0">
              <a:lnSpc>
                <a:spcPct val="100000"/>
              </a:lnSpc>
              <a:spcBef>
                <a:spcPts val="300"/>
              </a:spcBef>
              <a:spcAft>
                <a:spcPct val="0"/>
              </a:spcAft>
              <a:buClrTx/>
              <a:buSzPct val="75000"/>
              <a:buFontTx/>
              <a:buNone/>
              <a:tabLst/>
              <a:defRPr sz="1800" b="0">
                <a:solidFill>
                  <a:srgbClr val="52585F"/>
                </a:solidFill>
              </a:defRPr>
            </a:lvl2pPr>
          </a:lstStyle>
          <a:p>
            <a:pPr lvl="0"/>
            <a:endParaRPr lang="en-US" dirty="0"/>
          </a:p>
        </p:txBody>
      </p:sp>
      <p:sp>
        <p:nvSpPr>
          <p:cNvPr id="20" name="Slide Number Placeholder 19"/>
          <p:cNvSpPr>
            <a:spLocks noGrp="1"/>
          </p:cNvSpPr>
          <p:nvPr>
            <p:ph type="sldNum" sz="quarter" idx="17"/>
          </p:nvPr>
        </p:nvSpPr>
        <p:spPr/>
        <p:txBody>
          <a:bodyPr/>
          <a:lstStyle/>
          <a:p>
            <a:pPr defTabSz="412750" eaLnBrk="0" fontAlgn="base" hangingPunct="0">
              <a:spcBef>
                <a:spcPct val="0"/>
              </a:spcBef>
              <a:spcAft>
                <a:spcPct val="0"/>
              </a:spcAft>
            </a:pPr>
            <a:fld id="{1A909000-79AC-CB4B-8E98-212F095C8027}" type="slidenum">
              <a:rPr lang="en-US" smtClean="0">
                <a:solidFill>
                  <a:srgbClr val="FFFFFF"/>
                </a:solidFill>
                <a:ea typeface="MS PGothic" panose="020B0600070205080204" pitchFamily="34" charset="-128"/>
                <a:sym typeface="Helvetica Light" pitchFamily="1" charset="0"/>
              </a:rPr>
              <a:pPr defTabSz="412750" eaLnBrk="0" fontAlgn="base" hangingPunct="0">
                <a:spcBef>
                  <a:spcPct val="0"/>
                </a:spcBef>
                <a:spcAft>
                  <a:spcPct val="0"/>
                </a:spcAft>
              </a:pPr>
              <a:t>‹#›</a:t>
            </a:fld>
            <a:endParaRPr lang="en-US">
              <a:solidFill>
                <a:srgbClr val="FFFFFF"/>
              </a:solidFill>
              <a:ea typeface="MS PGothic" panose="020B0600070205080204" pitchFamily="34" charset="-128"/>
              <a:sym typeface="Helvetica Light" pitchFamily="1" charset="0"/>
            </a:endParaRPr>
          </a:p>
        </p:txBody>
      </p:sp>
    </p:spTree>
    <p:extLst>
      <p:ext uri="{BB962C8B-B14F-4D97-AF65-F5344CB8AC3E}">
        <p14:creationId xmlns:p14="http://schemas.microsoft.com/office/powerpoint/2010/main" val="41321273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 columns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10"/>
          <p:cNvSpPr>
            <a:spLocks noGrp="1"/>
          </p:cNvSpPr>
          <p:nvPr>
            <p:ph type="body" sz="quarter" idx="11" hasCustomPrompt="1"/>
          </p:nvPr>
        </p:nvSpPr>
        <p:spPr>
          <a:xfrm>
            <a:off x="844550" y="1619250"/>
            <a:ext cx="3232150" cy="552450"/>
          </a:xfrm>
        </p:spPr>
        <p:txBody>
          <a:bodyPr/>
          <a:lstStyle>
            <a:lvl1pPr marL="0" indent="0">
              <a:buNone/>
              <a:defRPr sz="2000" baseline="0"/>
            </a:lvl1pPr>
          </a:lstStyle>
          <a:p>
            <a:pPr lvl="0"/>
            <a:r>
              <a:rPr lang="en-US" dirty="0"/>
              <a:t>Paragraph title</a:t>
            </a:r>
          </a:p>
        </p:txBody>
      </p:sp>
      <p:sp>
        <p:nvSpPr>
          <p:cNvPr id="6" name="Text Placeholder 10"/>
          <p:cNvSpPr>
            <a:spLocks noGrp="1"/>
          </p:cNvSpPr>
          <p:nvPr>
            <p:ph type="body" sz="quarter" idx="15"/>
          </p:nvPr>
        </p:nvSpPr>
        <p:spPr>
          <a:xfrm>
            <a:off x="844551" y="2438400"/>
            <a:ext cx="3232150" cy="3581400"/>
          </a:xfrm>
        </p:spPr>
        <p:txBody>
          <a:bodyPr/>
          <a:lstStyle>
            <a:lvl1pPr marL="285750" marR="0" indent="-285750" algn="l" defTabSz="412750" rtl="0" eaLnBrk="0" fontAlgn="base" latinLnBrk="0" hangingPunct="0">
              <a:lnSpc>
                <a:spcPct val="100000"/>
              </a:lnSpc>
              <a:spcBef>
                <a:spcPts val="850"/>
              </a:spcBef>
              <a:spcAft>
                <a:spcPct val="0"/>
              </a:spcAft>
              <a:buClrTx/>
              <a:buSzPct val="75000"/>
              <a:buFont typeface="Arial" charset="0"/>
              <a:buChar char="•"/>
              <a:tabLst/>
              <a:defRPr sz="1800" b="0" baseline="0">
                <a:solidFill>
                  <a:srgbClr val="52585F"/>
                </a:solidFill>
              </a:defRPr>
            </a:lvl1pPr>
            <a:lvl2pPr marL="317500" marR="0" indent="0" algn="l" defTabSz="412750" rtl="0" eaLnBrk="0" fontAlgn="base" latinLnBrk="0" hangingPunct="0">
              <a:lnSpc>
                <a:spcPct val="100000"/>
              </a:lnSpc>
              <a:spcBef>
                <a:spcPts val="300"/>
              </a:spcBef>
              <a:spcAft>
                <a:spcPct val="0"/>
              </a:spcAft>
              <a:buClrTx/>
              <a:buSzPct val="75000"/>
              <a:buFontTx/>
              <a:buNone/>
              <a:tabLst/>
              <a:defRPr sz="1800" b="0">
                <a:solidFill>
                  <a:srgbClr val="52585F"/>
                </a:solidFill>
              </a:defRPr>
            </a:lvl2pPr>
          </a:lstStyle>
          <a:p>
            <a:pPr lvl="0"/>
            <a:endParaRPr lang="en-US" dirty="0"/>
          </a:p>
        </p:txBody>
      </p:sp>
      <p:sp>
        <p:nvSpPr>
          <p:cNvPr id="16" name="Text Placeholder 10"/>
          <p:cNvSpPr>
            <a:spLocks noGrp="1"/>
          </p:cNvSpPr>
          <p:nvPr>
            <p:ph type="body" sz="quarter" idx="16" hasCustomPrompt="1"/>
          </p:nvPr>
        </p:nvSpPr>
        <p:spPr>
          <a:xfrm>
            <a:off x="4423965" y="1619250"/>
            <a:ext cx="3232150" cy="552450"/>
          </a:xfrm>
        </p:spPr>
        <p:txBody>
          <a:bodyPr/>
          <a:lstStyle>
            <a:lvl1pPr marL="0" indent="0">
              <a:buNone/>
              <a:defRPr sz="2000" baseline="0"/>
            </a:lvl1pPr>
          </a:lstStyle>
          <a:p>
            <a:pPr lvl="0"/>
            <a:r>
              <a:rPr lang="en-US" dirty="0"/>
              <a:t>Paragraph title</a:t>
            </a:r>
          </a:p>
        </p:txBody>
      </p:sp>
      <p:sp>
        <p:nvSpPr>
          <p:cNvPr id="17" name="Text Placeholder 10"/>
          <p:cNvSpPr>
            <a:spLocks noGrp="1"/>
          </p:cNvSpPr>
          <p:nvPr>
            <p:ph type="body" sz="quarter" idx="17"/>
          </p:nvPr>
        </p:nvSpPr>
        <p:spPr>
          <a:xfrm>
            <a:off x="4423966" y="2438400"/>
            <a:ext cx="3232150" cy="3581400"/>
          </a:xfrm>
        </p:spPr>
        <p:txBody>
          <a:bodyPr/>
          <a:lstStyle>
            <a:lvl1pPr marL="285750" marR="0" indent="-285750" algn="l" defTabSz="412750" rtl="0" eaLnBrk="0" fontAlgn="base" latinLnBrk="0" hangingPunct="0">
              <a:lnSpc>
                <a:spcPct val="100000"/>
              </a:lnSpc>
              <a:spcBef>
                <a:spcPts val="850"/>
              </a:spcBef>
              <a:spcAft>
                <a:spcPct val="0"/>
              </a:spcAft>
              <a:buClrTx/>
              <a:buSzPct val="75000"/>
              <a:buFont typeface="Arial" charset="0"/>
              <a:buChar char="•"/>
              <a:tabLst/>
              <a:defRPr sz="1800" b="0" baseline="0">
                <a:solidFill>
                  <a:srgbClr val="52585F"/>
                </a:solidFill>
              </a:defRPr>
            </a:lvl1pPr>
            <a:lvl2pPr marL="317500" marR="0" indent="0" algn="l" defTabSz="412750" rtl="0" eaLnBrk="0" fontAlgn="base" latinLnBrk="0" hangingPunct="0">
              <a:lnSpc>
                <a:spcPct val="100000"/>
              </a:lnSpc>
              <a:spcBef>
                <a:spcPts val="300"/>
              </a:spcBef>
              <a:spcAft>
                <a:spcPct val="0"/>
              </a:spcAft>
              <a:buClrTx/>
              <a:buSzPct val="75000"/>
              <a:buFontTx/>
              <a:buNone/>
              <a:tabLst/>
              <a:defRPr sz="1800" b="0">
                <a:solidFill>
                  <a:srgbClr val="52585F"/>
                </a:solidFill>
              </a:defRPr>
            </a:lvl2pPr>
          </a:lstStyle>
          <a:p>
            <a:pPr lvl="0"/>
            <a:endParaRPr lang="en-US" dirty="0"/>
          </a:p>
        </p:txBody>
      </p:sp>
      <p:sp>
        <p:nvSpPr>
          <p:cNvPr id="18" name="Text Placeholder 10"/>
          <p:cNvSpPr>
            <a:spLocks noGrp="1"/>
          </p:cNvSpPr>
          <p:nvPr>
            <p:ph type="body" sz="quarter" idx="18" hasCustomPrompt="1"/>
          </p:nvPr>
        </p:nvSpPr>
        <p:spPr>
          <a:xfrm>
            <a:off x="8003382" y="1619250"/>
            <a:ext cx="3232150" cy="552450"/>
          </a:xfrm>
        </p:spPr>
        <p:txBody>
          <a:bodyPr/>
          <a:lstStyle>
            <a:lvl1pPr marL="0" indent="0">
              <a:buNone/>
              <a:defRPr sz="2000" baseline="0"/>
            </a:lvl1pPr>
          </a:lstStyle>
          <a:p>
            <a:pPr lvl="0"/>
            <a:r>
              <a:rPr lang="en-US" dirty="0"/>
              <a:t>Paragraph title</a:t>
            </a:r>
          </a:p>
        </p:txBody>
      </p:sp>
      <p:sp>
        <p:nvSpPr>
          <p:cNvPr id="19" name="Text Placeholder 10"/>
          <p:cNvSpPr>
            <a:spLocks noGrp="1"/>
          </p:cNvSpPr>
          <p:nvPr>
            <p:ph type="body" sz="quarter" idx="19"/>
          </p:nvPr>
        </p:nvSpPr>
        <p:spPr>
          <a:xfrm>
            <a:off x="8003382" y="2438400"/>
            <a:ext cx="3232150" cy="3581400"/>
          </a:xfrm>
        </p:spPr>
        <p:txBody>
          <a:bodyPr/>
          <a:lstStyle>
            <a:lvl1pPr marL="285750" marR="0" indent="-285750" algn="l" defTabSz="412750" rtl="0" eaLnBrk="0" fontAlgn="base" latinLnBrk="0" hangingPunct="0">
              <a:lnSpc>
                <a:spcPct val="100000"/>
              </a:lnSpc>
              <a:spcBef>
                <a:spcPts val="850"/>
              </a:spcBef>
              <a:spcAft>
                <a:spcPct val="0"/>
              </a:spcAft>
              <a:buClrTx/>
              <a:buSzPct val="75000"/>
              <a:buFont typeface="Arial" charset="0"/>
              <a:buChar char="•"/>
              <a:tabLst/>
              <a:defRPr sz="1800" b="0" baseline="0">
                <a:solidFill>
                  <a:srgbClr val="52585F"/>
                </a:solidFill>
              </a:defRPr>
            </a:lvl1pPr>
            <a:lvl2pPr marL="317500" marR="0" indent="0" algn="l" defTabSz="412750" rtl="0" eaLnBrk="0" fontAlgn="base" latinLnBrk="0" hangingPunct="0">
              <a:lnSpc>
                <a:spcPct val="100000"/>
              </a:lnSpc>
              <a:spcBef>
                <a:spcPts val="300"/>
              </a:spcBef>
              <a:spcAft>
                <a:spcPct val="0"/>
              </a:spcAft>
              <a:buClrTx/>
              <a:buSzPct val="75000"/>
              <a:buFontTx/>
              <a:buNone/>
              <a:tabLst/>
              <a:defRPr sz="1800" b="0">
                <a:solidFill>
                  <a:srgbClr val="52585F"/>
                </a:solidFill>
              </a:defRPr>
            </a:lvl2pPr>
          </a:lstStyle>
          <a:p>
            <a:pPr lvl="0"/>
            <a:endParaRPr lang="en-US" dirty="0"/>
          </a:p>
        </p:txBody>
      </p:sp>
      <p:sp>
        <p:nvSpPr>
          <p:cNvPr id="20" name="Slide Number Placeholder 19"/>
          <p:cNvSpPr>
            <a:spLocks noGrp="1"/>
          </p:cNvSpPr>
          <p:nvPr>
            <p:ph type="sldNum" sz="quarter" idx="20"/>
          </p:nvPr>
        </p:nvSpPr>
        <p:spPr/>
        <p:txBody>
          <a:bodyPr/>
          <a:lstStyle/>
          <a:p>
            <a:pPr defTabSz="412750" eaLnBrk="0" fontAlgn="base" hangingPunct="0">
              <a:spcBef>
                <a:spcPct val="0"/>
              </a:spcBef>
              <a:spcAft>
                <a:spcPct val="0"/>
              </a:spcAft>
            </a:pPr>
            <a:fld id="{1A909000-79AC-CB4B-8E98-212F095C8027}" type="slidenum">
              <a:rPr lang="en-US" smtClean="0">
                <a:solidFill>
                  <a:srgbClr val="FFFFFF"/>
                </a:solidFill>
                <a:ea typeface="MS PGothic" panose="020B0600070205080204" pitchFamily="34" charset="-128"/>
                <a:sym typeface="Helvetica Light" pitchFamily="1" charset="0"/>
              </a:rPr>
              <a:pPr defTabSz="412750" eaLnBrk="0" fontAlgn="base" hangingPunct="0">
                <a:spcBef>
                  <a:spcPct val="0"/>
                </a:spcBef>
                <a:spcAft>
                  <a:spcPct val="0"/>
                </a:spcAft>
              </a:pPr>
              <a:t>‹#›</a:t>
            </a:fld>
            <a:endParaRPr lang="en-US">
              <a:solidFill>
                <a:srgbClr val="FFFFFF"/>
              </a:solidFill>
              <a:ea typeface="MS PGothic" panose="020B0600070205080204" pitchFamily="34" charset="-128"/>
              <a:sym typeface="Helvetica Light" pitchFamily="1" charset="0"/>
            </a:endParaRPr>
          </a:p>
        </p:txBody>
      </p:sp>
    </p:spTree>
    <p:extLst>
      <p:ext uri="{BB962C8B-B14F-4D97-AF65-F5344CB8AC3E}">
        <p14:creationId xmlns:p14="http://schemas.microsoft.com/office/powerpoint/2010/main" val="36666872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 title">
    <p:spTree>
      <p:nvGrpSpPr>
        <p:cNvPr id="1" name=""/>
        <p:cNvGrpSpPr/>
        <p:nvPr/>
      </p:nvGrpSpPr>
      <p:grpSpPr>
        <a:xfrm>
          <a:off x="0" y="0"/>
          <a:ext cx="0" cy="0"/>
          <a:chOff x="0" y="0"/>
          <a:chExt cx="0" cy="0"/>
        </a:xfrm>
      </p:grpSpPr>
      <p:sp>
        <p:nvSpPr>
          <p:cNvPr id="8" name="Title 1"/>
          <p:cNvSpPr>
            <a:spLocks noGrp="1"/>
          </p:cNvSpPr>
          <p:nvPr>
            <p:ph type="title"/>
          </p:nvPr>
        </p:nvSpPr>
        <p:spPr>
          <a:xfrm>
            <a:off x="839788" y="601663"/>
            <a:ext cx="7732713" cy="508000"/>
          </a:xfrm>
        </p:spPr>
        <p:txBody>
          <a:bodyPr/>
          <a:lstStyle/>
          <a:p>
            <a:r>
              <a:rPr lang="vi-VN"/>
              <a:t>Click to edit Master title style</a:t>
            </a:r>
            <a:endParaRPr lang="en-US" dirty="0"/>
          </a:p>
        </p:txBody>
      </p:sp>
      <p:sp>
        <p:nvSpPr>
          <p:cNvPr id="2" name="Slide Number Placeholder 1"/>
          <p:cNvSpPr>
            <a:spLocks noGrp="1"/>
          </p:cNvSpPr>
          <p:nvPr>
            <p:ph type="sldNum" sz="quarter" idx="10"/>
          </p:nvPr>
        </p:nvSpPr>
        <p:spPr/>
        <p:txBody>
          <a:bodyPr/>
          <a:lstStyle/>
          <a:p>
            <a:pPr defTabSz="412750" eaLnBrk="0" fontAlgn="base" hangingPunct="0">
              <a:spcBef>
                <a:spcPct val="0"/>
              </a:spcBef>
              <a:spcAft>
                <a:spcPct val="0"/>
              </a:spcAft>
            </a:pPr>
            <a:fld id="{1A909000-79AC-CB4B-8E98-212F095C8027}" type="slidenum">
              <a:rPr lang="en-US" smtClean="0">
                <a:solidFill>
                  <a:srgbClr val="FFFFFF"/>
                </a:solidFill>
                <a:ea typeface="MS PGothic" panose="020B0600070205080204" pitchFamily="34" charset="-128"/>
                <a:sym typeface="Helvetica Light" pitchFamily="1" charset="0"/>
              </a:rPr>
              <a:pPr defTabSz="412750" eaLnBrk="0" fontAlgn="base" hangingPunct="0">
                <a:spcBef>
                  <a:spcPct val="0"/>
                </a:spcBef>
                <a:spcAft>
                  <a:spcPct val="0"/>
                </a:spcAft>
              </a:pPr>
              <a:t>‹#›</a:t>
            </a:fld>
            <a:endParaRPr lang="en-US">
              <a:solidFill>
                <a:srgbClr val="FFFFFF"/>
              </a:solidFill>
              <a:ea typeface="MS PGothic" panose="020B0600070205080204" pitchFamily="34" charset="-128"/>
              <a:sym typeface="Helvetica Light" pitchFamily="1" charset="0"/>
            </a:endParaRPr>
          </a:p>
        </p:txBody>
      </p:sp>
    </p:spTree>
    <p:extLst>
      <p:ext uri="{BB962C8B-B14F-4D97-AF65-F5344CB8AC3E}">
        <p14:creationId xmlns:p14="http://schemas.microsoft.com/office/powerpoint/2010/main" val="31192029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1FE1550-AC1A-144F-B37C-587EA50673C6}" type="datetimeFigureOut">
              <a:rPr lang="en-US" smtClean="0"/>
              <a:t>7/15/19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AE3038-D6DC-C846-ACCD-457044B1A168}" type="slidenum">
              <a:rPr lang="en-US" smtClean="0"/>
              <a:t>‹#›</a:t>
            </a:fld>
            <a:endParaRPr lang="en-US"/>
          </a:p>
        </p:txBody>
      </p:sp>
    </p:spTree>
    <p:extLst>
      <p:ext uri="{BB962C8B-B14F-4D97-AF65-F5344CB8AC3E}">
        <p14:creationId xmlns:p14="http://schemas.microsoft.com/office/powerpoint/2010/main" val="36976198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ver">
    <p:spTree>
      <p:nvGrpSpPr>
        <p:cNvPr id="1" name=""/>
        <p:cNvGrpSpPr/>
        <p:nvPr/>
      </p:nvGrpSpPr>
      <p:grpSpPr>
        <a:xfrm>
          <a:off x="0" y="0"/>
          <a:ext cx="0" cy="0"/>
          <a:chOff x="0" y="0"/>
          <a:chExt cx="0" cy="0"/>
        </a:xfrm>
      </p:grpSpPr>
      <p:sp>
        <p:nvSpPr>
          <p:cNvPr id="2" name="Title 1"/>
          <p:cNvSpPr>
            <a:spLocks noGrp="1"/>
          </p:cNvSpPr>
          <p:nvPr>
            <p:ph type="title"/>
          </p:nvPr>
        </p:nvSpPr>
        <p:spPr>
          <a:xfrm>
            <a:off x="617538" y="983582"/>
            <a:ext cx="4232023" cy="783306"/>
          </a:xfrm>
        </p:spPr>
        <p:txBody>
          <a:bodyPr/>
          <a:lstStyle/>
          <a:p>
            <a:r>
              <a:rPr lang="en-US"/>
              <a:t>Click to edit Master title style</a:t>
            </a:r>
          </a:p>
        </p:txBody>
      </p:sp>
      <p:pic>
        <p:nvPicPr>
          <p:cNvPr id="7" name="Picture 6" descr="pasted-image.pdf"/>
          <p:cNvPicPr>
            <a:picLocks noChangeAspect="1"/>
          </p:cNvPicPr>
          <p:nvPr userDrawn="1"/>
        </p:nvPicPr>
        <p:blipFill>
          <a:blip r:embed="rId2">
            <a:alphaModFix amt="20000"/>
            <a:extLst>
              <a:ext uri="{28A0092B-C50C-407E-A947-70E740481C1C}">
                <a14:useLocalDpi xmlns:a14="http://schemas.microsoft.com/office/drawing/2010/main"/>
              </a:ext>
            </a:extLst>
          </a:blip>
          <a:srcRect/>
          <a:stretch>
            <a:fillRect/>
          </a:stretch>
        </p:blipFill>
        <p:spPr bwMode="auto">
          <a:xfrm>
            <a:off x="0" y="3135313"/>
            <a:ext cx="12192000"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 descr="pasted-image.pdf"/>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617538" y="5217319"/>
            <a:ext cx="1355725" cy="842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a:spLocks/>
          </p:cNvSpPr>
          <p:nvPr userDrawn="1"/>
        </p:nvSpPr>
        <p:spPr bwMode="auto">
          <a:xfrm>
            <a:off x="0" y="969963"/>
            <a:ext cx="160338" cy="796925"/>
          </a:xfrm>
          <a:prstGeom prst="rect">
            <a:avLst/>
          </a:prstGeom>
          <a:solidFill>
            <a:srgbClr val="70BF4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5400" tIns="25400" rIns="25400" bIns="25400" anchor="ctr"/>
          <a:lstStyle/>
          <a:p>
            <a:pPr algn="ctr" eaLnBrk="1"/>
            <a:endParaRPr lang="en-US" altLang="en-US" sz="1600">
              <a:solidFill>
                <a:srgbClr val="FFFFFF"/>
              </a:solidFill>
            </a:endParaRPr>
          </a:p>
        </p:txBody>
      </p:sp>
      <p:sp>
        <p:nvSpPr>
          <p:cNvPr id="15" name="Text Placeholder 14"/>
          <p:cNvSpPr>
            <a:spLocks noGrp="1"/>
          </p:cNvSpPr>
          <p:nvPr>
            <p:ph type="body" sz="quarter" idx="11" hasCustomPrompt="1"/>
          </p:nvPr>
        </p:nvSpPr>
        <p:spPr>
          <a:xfrm>
            <a:off x="617538" y="1981200"/>
            <a:ext cx="4232275" cy="457200"/>
          </a:xfrm>
        </p:spPr>
        <p:txBody>
          <a:bodyPr anchor="ctr"/>
          <a:lstStyle>
            <a:lvl1pPr>
              <a:lnSpc>
                <a:spcPct val="100000"/>
              </a:lnSpc>
              <a:defRPr sz="1500" b="0"/>
            </a:lvl1pPr>
          </a:lstStyle>
          <a:p>
            <a:pPr lvl="0"/>
            <a:r>
              <a:rPr lang="vi-VN" dirty="0"/>
              <a:t>Presentation date</a:t>
            </a:r>
            <a:endParaRPr lang="en-US" dirty="0"/>
          </a:p>
        </p:txBody>
      </p:sp>
      <p:sp>
        <p:nvSpPr>
          <p:cNvPr id="17" name="Rectangle 3"/>
          <p:cNvSpPr>
            <a:spLocks/>
          </p:cNvSpPr>
          <p:nvPr userDrawn="1"/>
        </p:nvSpPr>
        <p:spPr bwMode="auto">
          <a:xfrm>
            <a:off x="600075" y="6222802"/>
            <a:ext cx="5979319" cy="205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5400" tIns="25400" rIns="25400" bIns="25400" anchor="ctr">
            <a:spAutoFit/>
          </a:bodyPr>
          <a:lstStyle>
            <a:lvl1pPr defTabSz="457200">
              <a:defRPr sz="5000">
                <a:solidFill>
                  <a:srgbClr val="000000"/>
                </a:solidFill>
                <a:latin typeface="Helvetica Light" pitchFamily="1" charset="0"/>
                <a:ea typeface="MS PGothic" panose="020B0600070205080204" pitchFamily="34" charset="-128"/>
                <a:sym typeface="Helvetica Light" pitchFamily="1" charset="0"/>
              </a:defRPr>
            </a:lvl1pPr>
            <a:lvl2pPr defTabSz="457200">
              <a:defRPr sz="5000">
                <a:solidFill>
                  <a:srgbClr val="000000"/>
                </a:solidFill>
                <a:latin typeface="Helvetica Light" pitchFamily="1" charset="0"/>
                <a:ea typeface="MS PGothic" panose="020B0600070205080204" pitchFamily="34" charset="-128"/>
                <a:sym typeface="Helvetica Light" pitchFamily="1" charset="0"/>
              </a:defRPr>
            </a:lvl2pPr>
            <a:lvl3pPr defTabSz="457200">
              <a:defRPr sz="5000">
                <a:solidFill>
                  <a:srgbClr val="000000"/>
                </a:solidFill>
                <a:latin typeface="Helvetica Light" pitchFamily="1" charset="0"/>
                <a:ea typeface="MS PGothic" panose="020B0600070205080204" pitchFamily="34" charset="-128"/>
                <a:sym typeface="Helvetica Light" pitchFamily="1" charset="0"/>
              </a:defRPr>
            </a:lvl3pPr>
            <a:lvl4pPr defTabSz="457200">
              <a:defRPr sz="5000">
                <a:solidFill>
                  <a:srgbClr val="000000"/>
                </a:solidFill>
                <a:latin typeface="Helvetica Light" pitchFamily="1" charset="0"/>
                <a:ea typeface="MS PGothic" panose="020B0600070205080204" pitchFamily="34" charset="-128"/>
                <a:sym typeface="Helvetica Light" pitchFamily="1" charset="0"/>
              </a:defRPr>
            </a:lvl4pPr>
            <a:lvl5pPr defTabSz="457200">
              <a:defRPr sz="5000">
                <a:solidFill>
                  <a:srgbClr val="000000"/>
                </a:solidFill>
                <a:latin typeface="Helvetica Light" pitchFamily="1" charset="0"/>
                <a:ea typeface="MS PGothic" panose="020B0600070205080204" pitchFamily="34" charset="-128"/>
                <a:sym typeface="Helvetica Light" pitchFamily="1" charset="0"/>
              </a:defRPr>
            </a:lvl5pPr>
            <a:lvl6pPr indent="-914400" defTabSz="457200" eaLnBrk="0" fontAlgn="base" hangingPunct="0">
              <a:spcBef>
                <a:spcPct val="0"/>
              </a:spcBef>
              <a:spcAft>
                <a:spcPct val="0"/>
              </a:spcAft>
              <a:defRPr sz="5000">
                <a:solidFill>
                  <a:srgbClr val="000000"/>
                </a:solidFill>
                <a:latin typeface="Helvetica Light" pitchFamily="1" charset="0"/>
                <a:ea typeface="MS PGothic" panose="020B0600070205080204" pitchFamily="34" charset="-128"/>
                <a:sym typeface="Helvetica Light" pitchFamily="1" charset="0"/>
              </a:defRPr>
            </a:lvl6pPr>
            <a:lvl7pPr indent="-914400" defTabSz="457200" eaLnBrk="0" fontAlgn="base" hangingPunct="0">
              <a:spcBef>
                <a:spcPct val="0"/>
              </a:spcBef>
              <a:spcAft>
                <a:spcPct val="0"/>
              </a:spcAft>
              <a:defRPr sz="5000">
                <a:solidFill>
                  <a:srgbClr val="000000"/>
                </a:solidFill>
                <a:latin typeface="Helvetica Light" pitchFamily="1" charset="0"/>
                <a:ea typeface="MS PGothic" panose="020B0600070205080204" pitchFamily="34" charset="-128"/>
                <a:sym typeface="Helvetica Light" pitchFamily="1" charset="0"/>
              </a:defRPr>
            </a:lvl7pPr>
            <a:lvl8pPr indent="-914400" defTabSz="457200" eaLnBrk="0" fontAlgn="base" hangingPunct="0">
              <a:spcBef>
                <a:spcPct val="0"/>
              </a:spcBef>
              <a:spcAft>
                <a:spcPct val="0"/>
              </a:spcAft>
              <a:defRPr sz="5000">
                <a:solidFill>
                  <a:srgbClr val="000000"/>
                </a:solidFill>
                <a:latin typeface="Helvetica Light" pitchFamily="1" charset="0"/>
                <a:ea typeface="MS PGothic" panose="020B0600070205080204" pitchFamily="34" charset="-128"/>
                <a:sym typeface="Helvetica Light" pitchFamily="1" charset="0"/>
              </a:defRPr>
            </a:lvl8pPr>
            <a:lvl9pPr indent="-914400" defTabSz="457200" eaLnBrk="0" fontAlgn="base" hangingPunct="0">
              <a:spcBef>
                <a:spcPct val="0"/>
              </a:spcBef>
              <a:spcAft>
                <a:spcPct val="0"/>
              </a:spcAft>
              <a:defRPr sz="5000">
                <a:solidFill>
                  <a:srgbClr val="000000"/>
                </a:solidFill>
                <a:latin typeface="Helvetica Light" pitchFamily="1" charset="0"/>
                <a:ea typeface="MS PGothic" panose="020B0600070205080204" pitchFamily="34" charset="-128"/>
                <a:sym typeface="Helvetica Light" pitchFamily="1" charset="0"/>
              </a:defRPr>
            </a:lvl9pPr>
          </a:lstStyle>
          <a:p>
            <a:pPr eaLnBrk="1"/>
            <a:r>
              <a:rPr lang="en-US" altLang="en-US" sz="1000" dirty="0">
                <a:solidFill>
                  <a:srgbClr val="A6AAA9"/>
                </a:solidFill>
                <a:latin typeface="Helvetica" panose="020B0604020202020204" pitchFamily="34" charset="0"/>
                <a:sym typeface="Helvetica" panose="020B0604020202020204" pitchFamily="34" charset="0"/>
              </a:rPr>
              <a:t>Proprietary and Confidential. Copyright 2016, The HDF Group.</a:t>
            </a:r>
          </a:p>
        </p:txBody>
      </p:sp>
      <p:sp>
        <p:nvSpPr>
          <p:cNvPr id="18" name="Line 2"/>
          <p:cNvSpPr>
            <a:spLocks noChangeShapeType="1"/>
          </p:cNvSpPr>
          <p:nvPr userDrawn="1"/>
        </p:nvSpPr>
        <p:spPr bwMode="auto">
          <a:xfrm>
            <a:off x="-38100" y="3086100"/>
            <a:ext cx="12230100" cy="0"/>
          </a:xfrm>
          <a:prstGeom prst="line">
            <a:avLst/>
          </a:prstGeom>
          <a:noFill/>
          <a:ln w="50800">
            <a:solidFill>
              <a:srgbClr val="002452"/>
            </a:solidFill>
            <a:round/>
            <a:headEnd/>
            <a:tailEnd/>
          </a:ln>
          <a:extLst>
            <a:ext uri="{909E8E84-426E-40DD-AFC4-6F175D3DCCD1}">
              <a14:hiddenFill xmlns:a14="http://schemas.microsoft.com/office/drawing/2010/main">
                <a:noFill/>
              </a14:hiddenFill>
            </a:ext>
          </a:extLst>
        </p:spPr>
        <p:txBody>
          <a:bodyPr lIns="25400" tIns="25400" rIns="25400" bIns="25400" anchor="ctr"/>
          <a:lstStyle/>
          <a:p>
            <a:endParaRPr lang="en-US" sz="900"/>
          </a:p>
        </p:txBody>
      </p:sp>
    </p:spTree>
    <p:extLst>
      <p:ext uri="{BB962C8B-B14F-4D97-AF65-F5344CB8AC3E}">
        <p14:creationId xmlns:p14="http://schemas.microsoft.com/office/powerpoint/2010/main" val="20175903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Cover">
    <p:spTree>
      <p:nvGrpSpPr>
        <p:cNvPr id="1" name=""/>
        <p:cNvGrpSpPr/>
        <p:nvPr/>
      </p:nvGrpSpPr>
      <p:grpSpPr>
        <a:xfrm>
          <a:off x="0" y="0"/>
          <a:ext cx="0" cy="0"/>
          <a:chOff x="0" y="0"/>
          <a:chExt cx="0" cy="0"/>
        </a:xfrm>
      </p:grpSpPr>
      <p:sp>
        <p:nvSpPr>
          <p:cNvPr id="2" name="Title 1"/>
          <p:cNvSpPr>
            <a:spLocks noGrp="1"/>
          </p:cNvSpPr>
          <p:nvPr>
            <p:ph type="title"/>
          </p:nvPr>
        </p:nvSpPr>
        <p:spPr>
          <a:xfrm>
            <a:off x="617538" y="983582"/>
            <a:ext cx="4232023" cy="783306"/>
          </a:xfrm>
        </p:spPr>
        <p:txBody>
          <a:bodyPr/>
          <a:lstStyle/>
          <a:p>
            <a:r>
              <a:rPr lang="en-US"/>
              <a:t>Click to edit Master title style</a:t>
            </a:r>
          </a:p>
        </p:txBody>
      </p:sp>
      <p:pic>
        <p:nvPicPr>
          <p:cNvPr id="7" name="Picture 6" descr="pasted-image.pdf"/>
          <p:cNvPicPr>
            <a:picLocks noChangeAspect="1"/>
          </p:cNvPicPr>
          <p:nvPr userDrawn="1"/>
        </p:nvPicPr>
        <p:blipFill>
          <a:blip r:embed="rId2">
            <a:alphaModFix amt="20000"/>
            <a:extLst>
              <a:ext uri="{28A0092B-C50C-407E-A947-70E740481C1C}">
                <a14:useLocalDpi xmlns:a14="http://schemas.microsoft.com/office/drawing/2010/main"/>
              </a:ext>
            </a:extLst>
          </a:blip>
          <a:srcRect/>
          <a:stretch>
            <a:fillRect/>
          </a:stretch>
        </p:blipFill>
        <p:spPr bwMode="auto">
          <a:xfrm>
            <a:off x="0" y="3135313"/>
            <a:ext cx="12192000"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 descr="pasted-image.pdf"/>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617538" y="5217319"/>
            <a:ext cx="1355725" cy="842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a:spLocks/>
          </p:cNvSpPr>
          <p:nvPr userDrawn="1"/>
        </p:nvSpPr>
        <p:spPr bwMode="auto">
          <a:xfrm>
            <a:off x="0" y="969963"/>
            <a:ext cx="160338" cy="796925"/>
          </a:xfrm>
          <a:prstGeom prst="rect">
            <a:avLst/>
          </a:prstGeom>
          <a:solidFill>
            <a:srgbClr val="70BF4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5400" tIns="25400" rIns="25400" bIns="25400" anchor="ctr"/>
          <a:lstStyle/>
          <a:p>
            <a:pPr algn="ctr" eaLnBrk="1"/>
            <a:endParaRPr lang="en-US" altLang="en-US" sz="1600">
              <a:solidFill>
                <a:srgbClr val="FFFFFF"/>
              </a:solidFill>
            </a:endParaRPr>
          </a:p>
        </p:txBody>
      </p:sp>
      <p:sp>
        <p:nvSpPr>
          <p:cNvPr id="15" name="Text Placeholder 14"/>
          <p:cNvSpPr>
            <a:spLocks noGrp="1"/>
          </p:cNvSpPr>
          <p:nvPr>
            <p:ph type="body" sz="quarter" idx="11" hasCustomPrompt="1"/>
          </p:nvPr>
        </p:nvSpPr>
        <p:spPr>
          <a:xfrm>
            <a:off x="617538" y="1981200"/>
            <a:ext cx="4232275" cy="457200"/>
          </a:xfrm>
        </p:spPr>
        <p:txBody>
          <a:bodyPr anchor="ctr"/>
          <a:lstStyle>
            <a:lvl1pPr>
              <a:lnSpc>
                <a:spcPct val="100000"/>
              </a:lnSpc>
              <a:defRPr sz="1500" b="0"/>
            </a:lvl1pPr>
          </a:lstStyle>
          <a:p>
            <a:pPr lvl="0"/>
            <a:r>
              <a:rPr lang="vi-VN" dirty="0"/>
              <a:t>Presentation date</a:t>
            </a:r>
            <a:endParaRPr lang="en-US" dirty="0"/>
          </a:p>
        </p:txBody>
      </p:sp>
      <p:sp>
        <p:nvSpPr>
          <p:cNvPr id="17" name="Rectangle 3"/>
          <p:cNvSpPr>
            <a:spLocks/>
          </p:cNvSpPr>
          <p:nvPr userDrawn="1"/>
        </p:nvSpPr>
        <p:spPr bwMode="auto">
          <a:xfrm>
            <a:off x="600075" y="6222802"/>
            <a:ext cx="5979319" cy="205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5400" tIns="25400" rIns="25400" bIns="25400" anchor="ctr">
            <a:spAutoFit/>
          </a:bodyPr>
          <a:lstStyle>
            <a:lvl1pPr defTabSz="457200">
              <a:defRPr sz="5000">
                <a:solidFill>
                  <a:srgbClr val="000000"/>
                </a:solidFill>
                <a:latin typeface="Helvetica Light" pitchFamily="1" charset="0"/>
                <a:ea typeface="MS PGothic" panose="020B0600070205080204" pitchFamily="34" charset="-128"/>
                <a:sym typeface="Helvetica Light" pitchFamily="1" charset="0"/>
              </a:defRPr>
            </a:lvl1pPr>
            <a:lvl2pPr defTabSz="457200">
              <a:defRPr sz="5000">
                <a:solidFill>
                  <a:srgbClr val="000000"/>
                </a:solidFill>
                <a:latin typeface="Helvetica Light" pitchFamily="1" charset="0"/>
                <a:ea typeface="MS PGothic" panose="020B0600070205080204" pitchFamily="34" charset="-128"/>
                <a:sym typeface="Helvetica Light" pitchFamily="1" charset="0"/>
              </a:defRPr>
            </a:lvl2pPr>
            <a:lvl3pPr defTabSz="457200">
              <a:defRPr sz="5000">
                <a:solidFill>
                  <a:srgbClr val="000000"/>
                </a:solidFill>
                <a:latin typeface="Helvetica Light" pitchFamily="1" charset="0"/>
                <a:ea typeface="MS PGothic" panose="020B0600070205080204" pitchFamily="34" charset="-128"/>
                <a:sym typeface="Helvetica Light" pitchFamily="1" charset="0"/>
              </a:defRPr>
            </a:lvl3pPr>
            <a:lvl4pPr defTabSz="457200">
              <a:defRPr sz="5000">
                <a:solidFill>
                  <a:srgbClr val="000000"/>
                </a:solidFill>
                <a:latin typeface="Helvetica Light" pitchFamily="1" charset="0"/>
                <a:ea typeface="MS PGothic" panose="020B0600070205080204" pitchFamily="34" charset="-128"/>
                <a:sym typeface="Helvetica Light" pitchFamily="1" charset="0"/>
              </a:defRPr>
            </a:lvl4pPr>
            <a:lvl5pPr defTabSz="457200">
              <a:defRPr sz="5000">
                <a:solidFill>
                  <a:srgbClr val="000000"/>
                </a:solidFill>
                <a:latin typeface="Helvetica Light" pitchFamily="1" charset="0"/>
                <a:ea typeface="MS PGothic" panose="020B0600070205080204" pitchFamily="34" charset="-128"/>
                <a:sym typeface="Helvetica Light" pitchFamily="1" charset="0"/>
              </a:defRPr>
            </a:lvl5pPr>
            <a:lvl6pPr indent="-914400" defTabSz="457200" eaLnBrk="0" fontAlgn="base" hangingPunct="0">
              <a:spcBef>
                <a:spcPct val="0"/>
              </a:spcBef>
              <a:spcAft>
                <a:spcPct val="0"/>
              </a:spcAft>
              <a:defRPr sz="5000">
                <a:solidFill>
                  <a:srgbClr val="000000"/>
                </a:solidFill>
                <a:latin typeface="Helvetica Light" pitchFamily="1" charset="0"/>
                <a:ea typeface="MS PGothic" panose="020B0600070205080204" pitchFamily="34" charset="-128"/>
                <a:sym typeface="Helvetica Light" pitchFamily="1" charset="0"/>
              </a:defRPr>
            </a:lvl6pPr>
            <a:lvl7pPr indent="-914400" defTabSz="457200" eaLnBrk="0" fontAlgn="base" hangingPunct="0">
              <a:spcBef>
                <a:spcPct val="0"/>
              </a:spcBef>
              <a:spcAft>
                <a:spcPct val="0"/>
              </a:spcAft>
              <a:defRPr sz="5000">
                <a:solidFill>
                  <a:srgbClr val="000000"/>
                </a:solidFill>
                <a:latin typeface="Helvetica Light" pitchFamily="1" charset="0"/>
                <a:ea typeface="MS PGothic" panose="020B0600070205080204" pitchFamily="34" charset="-128"/>
                <a:sym typeface="Helvetica Light" pitchFamily="1" charset="0"/>
              </a:defRPr>
            </a:lvl7pPr>
            <a:lvl8pPr indent="-914400" defTabSz="457200" eaLnBrk="0" fontAlgn="base" hangingPunct="0">
              <a:spcBef>
                <a:spcPct val="0"/>
              </a:spcBef>
              <a:spcAft>
                <a:spcPct val="0"/>
              </a:spcAft>
              <a:defRPr sz="5000">
                <a:solidFill>
                  <a:srgbClr val="000000"/>
                </a:solidFill>
                <a:latin typeface="Helvetica Light" pitchFamily="1" charset="0"/>
                <a:ea typeface="MS PGothic" panose="020B0600070205080204" pitchFamily="34" charset="-128"/>
                <a:sym typeface="Helvetica Light" pitchFamily="1" charset="0"/>
              </a:defRPr>
            </a:lvl8pPr>
            <a:lvl9pPr indent="-914400" defTabSz="457200" eaLnBrk="0" fontAlgn="base" hangingPunct="0">
              <a:spcBef>
                <a:spcPct val="0"/>
              </a:spcBef>
              <a:spcAft>
                <a:spcPct val="0"/>
              </a:spcAft>
              <a:defRPr sz="5000">
                <a:solidFill>
                  <a:srgbClr val="000000"/>
                </a:solidFill>
                <a:latin typeface="Helvetica Light" pitchFamily="1" charset="0"/>
                <a:ea typeface="MS PGothic" panose="020B0600070205080204" pitchFamily="34" charset="-128"/>
                <a:sym typeface="Helvetica Light" pitchFamily="1" charset="0"/>
              </a:defRPr>
            </a:lvl9pPr>
          </a:lstStyle>
          <a:p>
            <a:pPr eaLnBrk="1"/>
            <a:r>
              <a:rPr lang="en-US" altLang="en-US" sz="1000" dirty="0">
                <a:solidFill>
                  <a:srgbClr val="A6AAA9"/>
                </a:solidFill>
                <a:latin typeface="Helvetica" panose="020B0604020202020204" pitchFamily="34" charset="0"/>
                <a:sym typeface="Helvetica" panose="020B0604020202020204" pitchFamily="34" charset="0"/>
              </a:rPr>
              <a:t>Proprietary and Confidential. Copyright 2016, The HDF Group.</a:t>
            </a:r>
          </a:p>
        </p:txBody>
      </p:sp>
      <p:sp>
        <p:nvSpPr>
          <p:cNvPr id="18" name="Line 2"/>
          <p:cNvSpPr>
            <a:spLocks noChangeShapeType="1"/>
          </p:cNvSpPr>
          <p:nvPr userDrawn="1"/>
        </p:nvSpPr>
        <p:spPr bwMode="auto">
          <a:xfrm>
            <a:off x="-38100" y="3086100"/>
            <a:ext cx="12230100" cy="0"/>
          </a:xfrm>
          <a:prstGeom prst="line">
            <a:avLst/>
          </a:prstGeom>
          <a:noFill/>
          <a:ln w="50800">
            <a:solidFill>
              <a:srgbClr val="002452"/>
            </a:solidFill>
            <a:round/>
            <a:headEnd/>
            <a:tailEnd/>
          </a:ln>
          <a:extLst>
            <a:ext uri="{909E8E84-426E-40DD-AFC4-6F175D3DCCD1}">
              <a14:hiddenFill xmlns:a14="http://schemas.microsoft.com/office/drawing/2010/main">
                <a:noFill/>
              </a14:hiddenFill>
            </a:ext>
          </a:extLst>
        </p:spPr>
        <p:txBody>
          <a:bodyPr lIns="25400" tIns="25400" rIns="25400" bIns="25400" anchor="ctr"/>
          <a:lstStyle/>
          <a:p>
            <a:endParaRPr lang="en-US" sz="900"/>
          </a:p>
        </p:txBody>
      </p:sp>
    </p:spTree>
    <p:extLst>
      <p:ext uri="{BB962C8B-B14F-4D97-AF65-F5344CB8AC3E}">
        <p14:creationId xmlns:p14="http://schemas.microsoft.com/office/powerpoint/2010/main" val="29697483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Cover">
    <p:spTree>
      <p:nvGrpSpPr>
        <p:cNvPr id="1" name=""/>
        <p:cNvGrpSpPr/>
        <p:nvPr/>
      </p:nvGrpSpPr>
      <p:grpSpPr>
        <a:xfrm>
          <a:off x="0" y="0"/>
          <a:ext cx="0" cy="0"/>
          <a:chOff x="0" y="0"/>
          <a:chExt cx="0" cy="0"/>
        </a:xfrm>
      </p:grpSpPr>
      <p:sp>
        <p:nvSpPr>
          <p:cNvPr id="2" name="Title 1"/>
          <p:cNvSpPr>
            <a:spLocks noGrp="1"/>
          </p:cNvSpPr>
          <p:nvPr>
            <p:ph type="title"/>
          </p:nvPr>
        </p:nvSpPr>
        <p:spPr>
          <a:xfrm>
            <a:off x="617538" y="983582"/>
            <a:ext cx="4232023" cy="783306"/>
          </a:xfrm>
        </p:spPr>
        <p:txBody>
          <a:bodyPr/>
          <a:lstStyle/>
          <a:p>
            <a:r>
              <a:rPr lang="en-US"/>
              <a:t>Click to edit Master title style</a:t>
            </a:r>
          </a:p>
        </p:txBody>
      </p:sp>
      <p:pic>
        <p:nvPicPr>
          <p:cNvPr id="7" name="Picture 6" descr="pasted-image.pdf"/>
          <p:cNvPicPr>
            <a:picLocks noChangeAspect="1"/>
          </p:cNvPicPr>
          <p:nvPr userDrawn="1"/>
        </p:nvPicPr>
        <p:blipFill>
          <a:blip r:embed="rId2">
            <a:alphaModFix amt="20000"/>
            <a:extLst>
              <a:ext uri="{28A0092B-C50C-407E-A947-70E740481C1C}">
                <a14:useLocalDpi xmlns:a14="http://schemas.microsoft.com/office/drawing/2010/main"/>
              </a:ext>
            </a:extLst>
          </a:blip>
          <a:srcRect/>
          <a:stretch>
            <a:fillRect/>
          </a:stretch>
        </p:blipFill>
        <p:spPr bwMode="auto">
          <a:xfrm>
            <a:off x="0" y="3135313"/>
            <a:ext cx="12192000"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 descr="pasted-image.pdf"/>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617538" y="5217319"/>
            <a:ext cx="1355725" cy="842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a:spLocks/>
          </p:cNvSpPr>
          <p:nvPr userDrawn="1"/>
        </p:nvSpPr>
        <p:spPr bwMode="auto">
          <a:xfrm>
            <a:off x="0" y="969963"/>
            <a:ext cx="160338" cy="796925"/>
          </a:xfrm>
          <a:prstGeom prst="rect">
            <a:avLst/>
          </a:prstGeom>
          <a:solidFill>
            <a:srgbClr val="70BF4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5400" tIns="25400" rIns="25400" bIns="25400" anchor="ctr"/>
          <a:lstStyle/>
          <a:p>
            <a:pPr algn="ctr" eaLnBrk="1"/>
            <a:endParaRPr lang="en-US" altLang="en-US" sz="1600">
              <a:solidFill>
                <a:srgbClr val="FFFFFF"/>
              </a:solidFill>
            </a:endParaRPr>
          </a:p>
        </p:txBody>
      </p:sp>
      <p:sp>
        <p:nvSpPr>
          <p:cNvPr id="15" name="Text Placeholder 14"/>
          <p:cNvSpPr>
            <a:spLocks noGrp="1"/>
          </p:cNvSpPr>
          <p:nvPr>
            <p:ph type="body" sz="quarter" idx="11" hasCustomPrompt="1"/>
          </p:nvPr>
        </p:nvSpPr>
        <p:spPr>
          <a:xfrm>
            <a:off x="617538" y="1981200"/>
            <a:ext cx="4232275" cy="457200"/>
          </a:xfrm>
        </p:spPr>
        <p:txBody>
          <a:bodyPr anchor="ctr"/>
          <a:lstStyle>
            <a:lvl1pPr>
              <a:lnSpc>
                <a:spcPct val="100000"/>
              </a:lnSpc>
              <a:defRPr sz="1500" b="0"/>
            </a:lvl1pPr>
          </a:lstStyle>
          <a:p>
            <a:pPr lvl="0"/>
            <a:r>
              <a:rPr lang="vi-VN" dirty="0"/>
              <a:t>Presentation date</a:t>
            </a:r>
            <a:endParaRPr lang="en-US" dirty="0"/>
          </a:p>
        </p:txBody>
      </p:sp>
      <p:sp>
        <p:nvSpPr>
          <p:cNvPr id="17" name="Rectangle 3"/>
          <p:cNvSpPr>
            <a:spLocks/>
          </p:cNvSpPr>
          <p:nvPr userDrawn="1"/>
        </p:nvSpPr>
        <p:spPr bwMode="auto">
          <a:xfrm>
            <a:off x="600075" y="6222802"/>
            <a:ext cx="5979319" cy="205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5400" tIns="25400" rIns="25400" bIns="25400" anchor="ctr">
            <a:spAutoFit/>
          </a:bodyPr>
          <a:lstStyle>
            <a:lvl1pPr defTabSz="457200">
              <a:defRPr sz="5000">
                <a:solidFill>
                  <a:srgbClr val="000000"/>
                </a:solidFill>
                <a:latin typeface="Helvetica Light" pitchFamily="1" charset="0"/>
                <a:ea typeface="MS PGothic" panose="020B0600070205080204" pitchFamily="34" charset="-128"/>
                <a:sym typeface="Helvetica Light" pitchFamily="1" charset="0"/>
              </a:defRPr>
            </a:lvl1pPr>
            <a:lvl2pPr defTabSz="457200">
              <a:defRPr sz="5000">
                <a:solidFill>
                  <a:srgbClr val="000000"/>
                </a:solidFill>
                <a:latin typeface="Helvetica Light" pitchFamily="1" charset="0"/>
                <a:ea typeface="MS PGothic" panose="020B0600070205080204" pitchFamily="34" charset="-128"/>
                <a:sym typeface="Helvetica Light" pitchFamily="1" charset="0"/>
              </a:defRPr>
            </a:lvl2pPr>
            <a:lvl3pPr defTabSz="457200">
              <a:defRPr sz="5000">
                <a:solidFill>
                  <a:srgbClr val="000000"/>
                </a:solidFill>
                <a:latin typeface="Helvetica Light" pitchFamily="1" charset="0"/>
                <a:ea typeface="MS PGothic" panose="020B0600070205080204" pitchFamily="34" charset="-128"/>
                <a:sym typeface="Helvetica Light" pitchFamily="1" charset="0"/>
              </a:defRPr>
            </a:lvl3pPr>
            <a:lvl4pPr defTabSz="457200">
              <a:defRPr sz="5000">
                <a:solidFill>
                  <a:srgbClr val="000000"/>
                </a:solidFill>
                <a:latin typeface="Helvetica Light" pitchFamily="1" charset="0"/>
                <a:ea typeface="MS PGothic" panose="020B0600070205080204" pitchFamily="34" charset="-128"/>
                <a:sym typeface="Helvetica Light" pitchFamily="1" charset="0"/>
              </a:defRPr>
            </a:lvl4pPr>
            <a:lvl5pPr defTabSz="457200">
              <a:defRPr sz="5000">
                <a:solidFill>
                  <a:srgbClr val="000000"/>
                </a:solidFill>
                <a:latin typeface="Helvetica Light" pitchFamily="1" charset="0"/>
                <a:ea typeface="MS PGothic" panose="020B0600070205080204" pitchFamily="34" charset="-128"/>
                <a:sym typeface="Helvetica Light" pitchFamily="1" charset="0"/>
              </a:defRPr>
            </a:lvl5pPr>
            <a:lvl6pPr indent="-914400" defTabSz="457200" eaLnBrk="0" fontAlgn="base" hangingPunct="0">
              <a:spcBef>
                <a:spcPct val="0"/>
              </a:spcBef>
              <a:spcAft>
                <a:spcPct val="0"/>
              </a:spcAft>
              <a:defRPr sz="5000">
                <a:solidFill>
                  <a:srgbClr val="000000"/>
                </a:solidFill>
                <a:latin typeface="Helvetica Light" pitchFamily="1" charset="0"/>
                <a:ea typeface="MS PGothic" panose="020B0600070205080204" pitchFamily="34" charset="-128"/>
                <a:sym typeface="Helvetica Light" pitchFamily="1" charset="0"/>
              </a:defRPr>
            </a:lvl6pPr>
            <a:lvl7pPr indent="-914400" defTabSz="457200" eaLnBrk="0" fontAlgn="base" hangingPunct="0">
              <a:spcBef>
                <a:spcPct val="0"/>
              </a:spcBef>
              <a:spcAft>
                <a:spcPct val="0"/>
              </a:spcAft>
              <a:defRPr sz="5000">
                <a:solidFill>
                  <a:srgbClr val="000000"/>
                </a:solidFill>
                <a:latin typeface="Helvetica Light" pitchFamily="1" charset="0"/>
                <a:ea typeface="MS PGothic" panose="020B0600070205080204" pitchFamily="34" charset="-128"/>
                <a:sym typeface="Helvetica Light" pitchFamily="1" charset="0"/>
              </a:defRPr>
            </a:lvl7pPr>
            <a:lvl8pPr indent="-914400" defTabSz="457200" eaLnBrk="0" fontAlgn="base" hangingPunct="0">
              <a:spcBef>
                <a:spcPct val="0"/>
              </a:spcBef>
              <a:spcAft>
                <a:spcPct val="0"/>
              </a:spcAft>
              <a:defRPr sz="5000">
                <a:solidFill>
                  <a:srgbClr val="000000"/>
                </a:solidFill>
                <a:latin typeface="Helvetica Light" pitchFamily="1" charset="0"/>
                <a:ea typeface="MS PGothic" panose="020B0600070205080204" pitchFamily="34" charset="-128"/>
                <a:sym typeface="Helvetica Light" pitchFamily="1" charset="0"/>
              </a:defRPr>
            </a:lvl8pPr>
            <a:lvl9pPr indent="-914400" defTabSz="457200" eaLnBrk="0" fontAlgn="base" hangingPunct="0">
              <a:spcBef>
                <a:spcPct val="0"/>
              </a:spcBef>
              <a:spcAft>
                <a:spcPct val="0"/>
              </a:spcAft>
              <a:defRPr sz="5000">
                <a:solidFill>
                  <a:srgbClr val="000000"/>
                </a:solidFill>
                <a:latin typeface="Helvetica Light" pitchFamily="1" charset="0"/>
                <a:ea typeface="MS PGothic" panose="020B0600070205080204" pitchFamily="34" charset="-128"/>
                <a:sym typeface="Helvetica Light" pitchFamily="1" charset="0"/>
              </a:defRPr>
            </a:lvl9pPr>
          </a:lstStyle>
          <a:p>
            <a:pPr eaLnBrk="1"/>
            <a:r>
              <a:rPr lang="en-US" altLang="en-US" sz="1000" dirty="0">
                <a:solidFill>
                  <a:srgbClr val="A6AAA9"/>
                </a:solidFill>
                <a:latin typeface="Helvetica" panose="020B0604020202020204" pitchFamily="34" charset="0"/>
                <a:sym typeface="Helvetica" panose="020B0604020202020204" pitchFamily="34" charset="0"/>
              </a:rPr>
              <a:t>Proprietary and Confidential. Copyright 2016, The HDF Group.</a:t>
            </a:r>
          </a:p>
        </p:txBody>
      </p:sp>
      <p:sp>
        <p:nvSpPr>
          <p:cNvPr id="18" name="Line 2"/>
          <p:cNvSpPr>
            <a:spLocks noChangeShapeType="1"/>
          </p:cNvSpPr>
          <p:nvPr userDrawn="1"/>
        </p:nvSpPr>
        <p:spPr bwMode="auto">
          <a:xfrm>
            <a:off x="-38100" y="3086100"/>
            <a:ext cx="12230100" cy="0"/>
          </a:xfrm>
          <a:prstGeom prst="line">
            <a:avLst/>
          </a:prstGeom>
          <a:noFill/>
          <a:ln w="50800">
            <a:solidFill>
              <a:srgbClr val="002452"/>
            </a:solidFill>
            <a:round/>
            <a:headEnd/>
            <a:tailEnd/>
          </a:ln>
          <a:extLst>
            <a:ext uri="{909E8E84-426E-40DD-AFC4-6F175D3DCCD1}">
              <a14:hiddenFill xmlns:a14="http://schemas.microsoft.com/office/drawing/2010/main">
                <a:noFill/>
              </a14:hiddenFill>
            </a:ext>
          </a:extLst>
        </p:spPr>
        <p:txBody>
          <a:bodyPr lIns="25400" tIns="25400" rIns="25400" bIns="25400" anchor="ctr"/>
          <a:lstStyle/>
          <a:p>
            <a:endParaRPr lang="en-US" sz="900"/>
          </a:p>
        </p:txBody>
      </p:sp>
    </p:spTree>
    <p:extLst>
      <p:ext uri="{BB962C8B-B14F-4D97-AF65-F5344CB8AC3E}">
        <p14:creationId xmlns:p14="http://schemas.microsoft.com/office/powerpoint/2010/main" val="24809250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tif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solidFill>
          <a:srgbClr val="FFFFFF"/>
        </a:solidFill>
        <a:effectLst/>
      </p:bgPr>
    </p:bg>
    <p:spTree>
      <p:nvGrpSpPr>
        <p:cNvPr id="1" name=""/>
        <p:cNvGrpSpPr/>
        <p:nvPr/>
      </p:nvGrpSpPr>
      <p:grpSpPr>
        <a:xfrm>
          <a:off x="0" y="0"/>
          <a:ext cx="0" cy="0"/>
          <a:chOff x="0" y="0"/>
          <a:chExt cx="0" cy="0"/>
        </a:xfrm>
      </p:grpSpPr>
      <p:sp>
        <p:nvSpPr>
          <p:cNvPr id="1026" name="Rectangle 1"/>
          <p:cNvSpPr>
            <a:spLocks noGrp="1"/>
          </p:cNvSpPr>
          <p:nvPr>
            <p:ph type="title"/>
          </p:nvPr>
        </p:nvSpPr>
        <p:spPr bwMode="auto">
          <a:xfrm>
            <a:off x="844550" y="601663"/>
            <a:ext cx="852805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0800" tIns="50800" rIns="50800" bIns="50800" numCol="1" anchor="ctr" anchorCtr="0" compatLnSpc="1">
            <a:prstTxWarp prst="textNoShape">
              <a:avLst/>
            </a:prstTxWarp>
          </a:bodyPr>
          <a:lstStyle/>
          <a:p>
            <a:pPr lvl="0"/>
            <a:r>
              <a:rPr lang="en-US" altLang="en-US">
                <a:sym typeface="Helvetica Light" pitchFamily="1" charset="0"/>
              </a:rPr>
              <a:t>Click to edit Master title style</a:t>
            </a:r>
          </a:p>
        </p:txBody>
      </p:sp>
      <p:sp>
        <p:nvSpPr>
          <p:cNvPr id="1028" name="Rectangle 3"/>
          <p:cNvSpPr>
            <a:spLocks noGrp="1"/>
          </p:cNvSpPr>
          <p:nvPr>
            <p:ph type="body" idx="1"/>
          </p:nvPr>
        </p:nvSpPr>
        <p:spPr bwMode="auto">
          <a:xfrm>
            <a:off x="844550" y="1619250"/>
            <a:ext cx="10502900" cy="460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0800" tIns="50800" rIns="50800" bIns="50800" numCol="1" anchor="t" anchorCtr="0" compatLnSpc="1">
            <a:prstTxWarp prst="textNoShape">
              <a:avLst/>
            </a:prstTxWarp>
          </a:bodyPr>
          <a:lstStyle/>
          <a:p>
            <a:pPr lvl="0"/>
            <a:r>
              <a:rPr lang="en-US" altLang="en-US" dirty="0">
                <a:sym typeface="Helvetica Light" pitchFamily="1" charset="0"/>
              </a:rPr>
              <a:t>Click to edit Master text styles</a:t>
            </a:r>
          </a:p>
          <a:p>
            <a:pPr lvl="1"/>
            <a:r>
              <a:rPr lang="en-US" altLang="en-US" dirty="0">
                <a:sym typeface="Helvetica Light" pitchFamily="1" charset="0"/>
              </a:rPr>
              <a:t>Second level</a:t>
            </a:r>
          </a:p>
          <a:p>
            <a:pPr lvl="2"/>
            <a:r>
              <a:rPr lang="en-US" altLang="en-US" dirty="0">
                <a:sym typeface="Helvetica Light" pitchFamily="1" charset="0"/>
              </a:rPr>
              <a:t>Third level</a:t>
            </a:r>
          </a:p>
          <a:p>
            <a:pPr lvl="3"/>
            <a:r>
              <a:rPr lang="en-US" altLang="en-US" dirty="0">
                <a:sym typeface="Helvetica Light" pitchFamily="1" charset="0"/>
              </a:rPr>
              <a:t>Fourth level</a:t>
            </a:r>
          </a:p>
          <a:p>
            <a:pPr lvl="4"/>
            <a:r>
              <a:rPr lang="en-US" altLang="en-US" dirty="0">
                <a:sym typeface="Helvetica Light" pitchFamily="1" charset="0"/>
              </a:rPr>
              <a:t>Fifth level</a:t>
            </a:r>
          </a:p>
        </p:txBody>
      </p:sp>
      <p:sp>
        <p:nvSpPr>
          <p:cNvPr id="6" name="Rectangle 15"/>
          <p:cNvSpPr>
            <a:spLocks/>
          </p:cNvSpPr>
          <p:nvPr userDrawn="1"/>
        </p:nvSpPr>
        <p:spPr bwMode="auto">
          <a:xfrm>
            <a:off x="0" y="601663"/>
            <a:ext cx="141288" cy="508000"/>
          </a:xfrm>
          <a:prstGeom prst="rect">
            <a:avLst/>
          </a:prstGeom>
          <a:solidFill>
            <a:srgbClr val="70BF4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5400" tIns="25400" rIns="25400" bIns="25400" anchor="ctr"/>
          <a:lstStyle/>
          <a:p>
            <a:pPr marL="0" marR="0" lvl="0" indent="0" algn="ctr" defTabSz="412750" rtl="0" eaLnBrk="1" fontAlgn="base" latinLnBrk="0" hangingPunct="0">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srgbClr val="FFFFFF"/>
              </a:solidFill>
              <a:effectLst/>
              <a:uLnTx/>
              <a:uFillTx/>
              <a:latin typeface="Helvetica Light" pitchFamily="1" charset="0"/>
              <a:ea typeface="MS PGothic" panose="020B0600070205080204" pitchFamily="34" charset="-128"/>
              <a:sym typeface="Helvetica Light" pitchFamily="1" charset="0"/>
            </a:endParaRPr>
          </a:p>
        </p:txBody>
      </p:sp>
      <p:sp>
        <p:nvSpPr>
          <p:cNvPr id="5" name="Oval 12"/>
          <p:cNvSpPr>
            <a:spLocks/>
          </p:cNvSpPr>
          <p:nvPr userDrawn="1"/>
        </p:nvSpPr>
        <p:spPr bwMode="auto">
          <a:xfrm>
            <a:off x="11235532" y="673894"/>
            <a:ext cx="362744" cy="363538"/>
          </a:xfrm>
          <a:prstGeom prst="ellipse">
            <a:avLst/>
          </a:prstGeom>
          <a:solidFill>
            <a:srgbClr val="70BF41"/>
          </a:solidFill>
          <a:ln>
            <a:noFill/>
          </a:ln>
          <a:extLst>
            <a:ext uri="{91240B29-F687-4F45-9708-019B960494DF}">
              <a14:hiddenLine xmlns:a14="http://schemas.microsoft.com/office/drawing/2010/main" w="9525">
                <a:solidFill>
                  <a:srgbClr val="000000"/>
                </a:solidFill>
                <a:round/>
                <a:headEnd/>
                <a:tailEnd/>
              </a14:hiddenLine>
            </a:ext>
          </a:extLst>
        </p:spPr>
        <p:txBody>
          <a:bodyPr lIns="25400" tIns="25400" rIns="25400" bIns="25400" anchor="ctr"/>
          <a:lstStyle/>
          <a:p>
            <a:pPr marL="0" marR="0" lvl="0" indent="0" algn="ctr" defTabSz="412750" rtl="0" eaLnBrk="1" fontAlgn="base" latinLnBrk="0" hangingPunct="0">
              <a:lnSpc>
                <a:spcPct val="100000"/>
              </a:lnSpc>
              <a:spcBef>
                <a:spcPct val="0"/>
              </a:spcBef>
              <a:spcAft>
                <a:spcPct val="0"/>
              </a:spcAft>
              <a:buClrTx/>
              <a:buSzTx/>
              <a:buFontTx/>
              <a:buNone/>
              <a:tabLst/>
              <a:defRPr/>
            </a:pPr>
            <a:endParaRPr kumimoji="0" lang="en-US" altLang="en-US" sz="1600" b="0" i="0" u="none" strike="noStrike" kern="1200" cap="none" spc="0" normalizeH="0" baseline="0" noProof="0" dirty="0">
              <a:ln>
                <a:noFill/>
              </a:ln>
              <a:solidFill>
                <a:srgbClr val="70BF41"/>
              </a:solidFill>
              <a:effectLst/>
              <a:uLnTx/>
              <a:uFillTx/>
              <a:latin typeface="Helvetica Light" pitchFamily="1" charset="0"/>
              <a:ea typeface="MS PGothic" panose="020B0600070205080204" pitchFamily="34" charset="-128"/>
              <a:sym typeface="Helvetica Light" pitchFamily="1" charset="0"/>
            </a:endParaRPr>
          </a:p>
        </p:txBody>
      </p:sp>
      <p:sp>
        <p:nvSpPr>
          <p:cNvPr id="4" name="Slide Number Placeholder 3"/>
          <p:cNvSpPr>
            <a:spLocks noGrp="1"/>
          </p:cNvSpPr>
          <p:nvPr>
            <p:ph type="sldNum" sz="quarter" idx="4"/>
          </p:nvPr>
        </p:nvSpPr>
        <p:spPr>
          <a:xfrm>
            <a:off x="11235531" y="673894"/>
            <a:ext cx="362744" cy="363538"/>
          </a:xfrm>
          <a:prstGeom prst="rect">
            <a:avLst/>
          </a:prstGeom>
        </p:spPr>
        <p:txBody>
          <a:bodyPr vert="horz" lIns="91440" tIns="45720" rIns="91440" bIns="45720" rtlCol="0" anchor="ctr"/>
          <a:lstStyle>
            <a:lvl1pPr algn="ctr">
              <a:defRPr sz="1400" b="1">
                <a:solidFill>
                  <a:schemeClr val="bg1"/>
                </a:solidFill>
              </a:defRPr>
            </a:lvl1pPr>
          </a:lstStyle>
          <a:p>
            <a:pPr defTabSz="412750" eaLnBrk="0" fontAlgn="base" hangingPunct="0">
              <a:spcBef>
                <a:spcPct val="0"/>
              </a:spcBef>
              <a:spcAft>
                <a:spcPct val="0"/>
              </a:spcAft>
            </a:pPr>
            <a:fld id="{1A909000-79AC-CB4B-8E98-212F095C8027}" type="slidenum">
              <a:rPr lang="en-US" smtClean="0">
                <a:solidFill>
                  <a:srgbClr val="FFFFFF"/>
                </a:solidFill>
                <a:ea typeface="MS PGothic" panose="020B0600070205080204" pitchFamily="34" charset="-128"/>
                <a:sym typeface="Helvetica Light" pitchFamily="1" charset="0"/>
              </a:rPr>
              <a:pPr defTabSz="412750" eaLnBrk="0" fontAlgn="base" hangingPunct="0">
                <a:spcBef>
                  <a:spcPct val="0"/>
                </a:spcBef>
                <a:spcAft>
                  <a:spcPct val="0"/>
                </a:spcAft>
              </a:pPr>
              <a:t>‹#›</a:t>
            </a:fld>
            <a:endParaRPr lang="en-US">
              <a:solidFill>
                <a:srgbClr val="FFFFFF"/>
              </a:solidFill>
              <a:ea typeface="MS PGothic" panose="020B0600070205080204" pitchFamily="34" charset="-128"/>
              <a:sym typeface="Helvetica Light" pitchFamily="1" charset="0"/>
            </a:endParaRPr>
          </a:p>
        </p:txBody>
      </p:sp>
      <p:pic>
        <p:nvPicPr>
          <p:cNvPr id="8" name="Picture 7">
            <a:extLst>
              <a:ext uri="{FF2B5EF4-FFF2-40B4-BE49-F238E27FC236}">
                <a16:creationId xmlns:a16="http://schemas.microsoft.com/office/drawing/2014/main" id="{9013FFD5-B398-D746-8B6B-5C86A6774D2E}"/>
              </a:ext>
            </a:extLst>
          </p:cNvPr>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a:xfrm>
            <a:off x="9580239" y="487820"/>
            <a:ext cx="1655291" cy="735685"/>
          </a:xfrm>
          <a:prstGeom prst="rect">
            <a:avLst/>
          </a:prstGeom>
          <a:ln>
            <a:noFill/>
          </a:ln>
        </p:spPr>
      </p:pic>
    </p:spTree>
    <p:extLst>
      <p:ext uri="{BB962C8B-B14F-4D97-AF65-F5344CB8AC3E}">
        <p14:creationId xmlns:p14="http://schemas.microsoft.com/office/powerpoint/2010/main" val="37787031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3" r:id="rId11"/>
    <p:sldLayoutId id="2147483674" r:id="rId12"/>
    <p:sldLayoutId id="2147483701" r:id="rId13"/>
    <p:sldLayoutId id="2147483805" r:id="rId14"/>
  </p:sldLayoutIdLst>
  <p:hf hdr="0" ftr="0" dt="0"/>
  <p:txStyles>
    <p:titleStyle>
      <a:lvl1pPr algn="l" defTabSz="412750" rtl="0" eaLnBrk="0" fontAlgn="base" hangingPunct="0">
        <a:spcBef>
          <a:spcPct val="0"/>
        </a:spcBef>
        <a:spcAft>
          <a:spcPct val="0"/>
        </a:spcAft>
        <a:defRPr sz="3000" b="1" kern="1200">
          <a:solidFill>
            <a:srgbClr val="154F86"/>
          </a:solidFill>
          <a:latin typeface="Helvetica" charset="0"/>
          <a:ea typeface="Helvetica" charset="0"/>
          <a:cs typeface="Helvetica" charset="0"/>
          <a:sym typeface="Helvetica Light" pitchFamily="1" charset="0"/>
        </a:defRPr>
      </a:lvl1pPr>
      <a:lvl2pPr algn="ctr" defTabSz="412750" rtl="0" eaLnBrk="0" fontAlgn="base" hangingPunct="0">
        <a:spcBef>
          <a:spcPct val="0"/>
        </a:spcBef>
        <a:spcAft>
          <a:spcPct val="0"/>
        </a:spcAft>
        <a:defRPr sz="5600">
          <a:solidFill>
            <a:srgbClr val="000000"/>
          </a:solidFill>
          <a:latin typeface="Helvetica Light" charset="0"/>
          <a:ea typeface="MS PGothic" panose="020B0600070205080204" pitchFamily="34" charset="-128"/>
          <a:cs typeface="Helvetica Light" charset="0"/>
          <a:sym typeface="Helvetica Light" pitchFamily="1" charset="0"/>
        </a:defRPr>
      </a:lvl2pPr>
      <a:lvl3pPr algn="ctr" defTabSz="412750" rtl="0" eaLnBrk="0" fontAlgn="base" hangingPunct="0">
        <a:spcBef>
          <a:spcPct val="0"/>
        </a:spcBef>
        <a:spcAft>
          <a:spcPct val="0"/>
        </a:spcAft>
        <a:defRPr sz="5600">
          <a:solidFill>
            <a:srgbClr val="000000"/>
          </a:solidFill>
          <a:latin typeface="Helvetica Light" charset="0"/>
          <a:ea typeface="MS PGothic" panose="020B0600070205080204" pitchFamily="34" charset="-128"/>
          <a:cs typeface="Helvetica Light" charset="0"/>
          <a:sym typeface="Helvetica Light" pitchFamily="1" charset="0"/>
        </a:defRPr>
      </a:lvl3pPr>
      <a:lvl4pPr algn="ctr" defTabSz="412750" rtl="0" eaLnBrk="0" fontAlgn="base" hangingPunct="0">
        <a:spcBef>
          <a:spcPct val="0"/>
        </a:spcBef>
        <a:spcAft>
          <a:spcPct val="0"/>
        </a:spcAft>
        <a:defRPr sz="5600">
          <a:solidFill>
            <a:srgbClr val="000000"/>
          </a:solidFill>
          <a:latin typeface="Helvetica Light" charset="0"/>
          <a:ea typeface="MS PGothic" panose="020B0600070205080204" pitchFamily="34" charset="-128"/>
          <a:cs typeface="Helvetica Light" charset="0"/>
          <a:sym typeface="Helvetica Light" pitchFamily="1" charset="0"/>
        </a:defRPr>
      </a:lvl4pPr>
      <a:lvl5pPr algn="ctr" defTabSz="412750" rtl="0" eaLnBrk="0" fontAlgn="base" hangingPunct="0">
        <a:spcBef>
          <a:spcPct val="0"/>
        </a:spcBef>
        <a:spcAft>
          <a:spcPct val="0"/>
        </a:spcAft>
        <a:defRPr sz="5600">
          <a:solidFill>
            <a:srgbClr val="000000"/>
          </a:solidFill>
          <a:latin typeface="Helvetica Light" charset="0"/>
          <a:ea typeface="MS PGothic" panose="020B0600070205080204" pitchFamily="34" charset="-128"/>
          <a:cs typeface="Helvetica Light" charset="0"/>
          <a:sym typeface="Helvetica Light" pitchFamily="1" charset="0"/>
        </a:defRPr>
      </a:lvl5pPr>
      <a:lvl6pPr marL="228600" algn="ctr" defTabSz="412750" rtl="0" fontAlgn="base" hangingPunct="0">
        <a:spcBef>
          <a:spcPct val="0"/>
        </a:spcBef>
        <a:spcAft>
          <a:spcPct val="0"/>
        </a:spcAft>
        <a:defRPr sz="5600">
          <a:solidFill>
            <a:srgbClr val="000000"/>
          </a:solidFill>
          <a:latin typeface="Helvetica Light" charset="0"/>
          <a:ea typeface="Helvetica Light" charset="0"/>
          <a:cs typeface="Helvetica Light" charset="0"/>
          <a:sym typeface="Helvetica Light" charset="0"/>
        </a:defRPr>
      </a:lvl6pPr>
      <a:lvl7pPr marL="457200" algn="ctr" defTabSz="412750" rtl="0" fontAlgn="base" hangingPunct="0">
        <a:spcBef>
          <a:spcPct val="0"/>
        </a:spcBef>
        <a:spcAft>
          <a:spcPct val="0"/>
        </a:spcAft>
        <a:defRPr sz="5600">
          <a:solidFill>
            <a:srgbClr val="000000"/>
          </a:solidFill>
          <a:latin typeface="Helvetica Light" charset="0"/>
          <a:ea typeface="Helvetica Light" charset="0"/>
          <a:cs typeface="Helvetica Light" charset="0"/>
          <a:sym typeface="Helvetica Light" charset="0"/>
        </a:defRPr>
      </a:lvl7pPr>
      <a:lvl8pPr marL="685800" algn="ctr" defTabSz="412750" rtl="0" fontAlgn="base" hangingPunct="0">
        <a:spcBef>
          <a:spcPct val="0"/>
        </a:spcBef>
        <a:spcAft>
          <a:spcPct val="0"/>
        </a:spcAft>
        <a:defRPr sz="5600">
          <a:solidFill>
            <a:srgbClr val="000000"/>
          </a:solidFill>
          <a:latin typeface="Helvetica Light" charset="0"/>
          <a:ea typeface="Helvetica Light" charset="0"/>
          <a:cs typeface="Helvetica Light" charset="0"/>
          <a:sym typeface="Helvetica Light" charset="0"/>
        </a:defRPr>
      </a:lvl8pPr>
      <a:lvl9pPr marL="914400" algn="ctr" defTabSz="412750" rtl="0" fontAlgn="base" hangingPunct="0">
        <a:spcBef>
          <a:spcPct val="0"/>
        </a:spcBef>
        <a:spcAft>
          <a:spcPct val="0"/>
        </a:spcAft>
        <a:defRPr sz="5600">
          <a:solidFill>
            <a:srgbClr val="000000"/>
          </a:solidFill>
          <a:latin typeface="Helvetica Light" charset="0"/>
          <a:ea typeface="Helvetica Light" charset="0"/>
          <a:cs typeface="Helvetica Light" charset="0"/>
          <a:sym typeface="Helvetica Light" charset="0"/>
        </a:defRPr>
      </a:lvl9pPr>
    </p:titleStyle>
    <p:bodyStyle>
      <a:lvl1pPr marL="317500" indent="-317500" algn="l" defTabSz="412750" rtl="0" eaLnBrk="0" fontAlgn="base" hangingPunct="0">
        <a:lnSpc>
          <a:spcPct val="150000"/>
        </a:lnSpc>
        <a:spcBef>
          <a:spcPts val="0"/>
        </a:spcBef>
        <a:spcAft>
          <a:spcPct val="0"/>
        </a:spcAft>
        <a:buSzPct val="75000"/>
        <a:buChar char="•"/>
        <a:defRPr sz="2500" b="1" kern="1200">
          <a:solidFill>
            <a:srgbClr val="52585F"/>
          </a:solidFill>
          <a:latin typeface="Helvetica" charset="0"/>
          <a:ea typeface="Helvetica" charset="0"/>
          <a:cs typeface="Helvetica" charset="0"/>
          <a:sym typeface="Helvetica Light" pitchFamily="1" charset="0"/>
        </a:defRPr>
      </a:lvl1pPr>
      <a:lvl2pPr marL="635000" indent="-317500" algn="l" defTabSz="412750" rtl="0" eaLnBrk="0" fontAlgn="base" hangingPunct="0">
        <a:lnSpc>
          <a:spcPct val="150000"/>
        </a:lnSpc>
        <a:spcBef>
          <a:spcPts val="0"/>
        </a:spcBef>
        <a:spcAft>
          <a:spcPct val="0"/>
        </a:spcAft>
        <a:buSzPct val="75000"/>
        <a:buChar char="•"/>
        <a:defRPr sz="2000" b="1" kern="1200">
          <a:solidFill>
            <a:srgbClr val="52585F"/>
          </a:solidFill>
          <a:latin typeface="Helvetica" charset="0"/>
          <a:ea typeface="Helvetica" charset="0"/>
          <a:cs typeface="Helvetica" charset="0"/>
          <a:sym typeface="Helvetica Light" pitchFamily="1" charset="0"/>
        </a:defRPr>
      </a:lvl2pPr>
      <a:lvl3pPr marL="952500" indent="-317500" algn="l" defTabSz="412750" rtl="0" eaLnBrk="0" fontAlgn="base" hangingPunct="0">
        <a:lnSpc>
          <a:spcPct val="150000"/>
        </a:lnSpc>
        <a:spcBef>
          <a:spcPts val="0"/>
        </a:spcBef>
        <a:spcAft>
          <a:spcPct val="0"/>
        </a:spcAft>
        <a:buSzPct val="75000"/>
        <a:buChar char="•"/>
        <a:defRPr sz="1800" kern="1200">
          <a:solidFill>
            <a:srgbClr val="52585F"/>
          </a:solidFill>
          <a:latin typeface="Helvetica" charset="0"/>
          <a:ea typeface="Helvetica" charset="0"/>
          <a:cs typeface="Helvetica" charset="0"/>
          <a:sym typeface="Helvetica Light" pitchFamily="1" charset="0"/>
        </a:defRPr>
      </a:lvl3pPr>
      <a:lvl4pPr marL="1270000" indent="-317500" algn="l" defTabSz="412750" rtl="0" eaLnBrk="0" fontAlgn="base" hangingPunct="0">
        <a:lnSpc>
          <a:spcPct val="150000"/>
        </a:lnSpc>
        <a:spcBef>
          <a:spcPts val="0"/>
        </a:spcBef>
        <a:spcAft>
          <a:spcPct val="0"/>
        </a:spcAft>
        <a:buSzPct val="75000"/>
        <a:buChar char="•"/>
        <a:defRPr sz="1600" kern="1200">
          <a:solidFill>
            <a:srgbClr val="52585F"/>
          </a:solidFill>
          <a:latin typeface="Helvetica" charset="0"/>
          <a:ea typeface="Helvetica" charset="0"/>
          <a:cs typeface="Helvetica" charset="0"/>
          <a:sym typeface="Helvetica Light" pitchFamily="1" charset="0"/>
        </a:defRPr>
      </a:lvl4pPr>
      <a:lvl5pPr marL="1587500" indent="-317500" algn="l" defTabSz="412750" rtl="0" eaLnBrk="0" fontAlgn="base" hangingPunct="0">
        <a:lnSpc>
          <a:spcPct val="150000"/>
        </a:lnSpc>
        <a:spcBef>
          <a:spcPts val="0"/>
        </a:spcBef>
        <a:spcAft>
          <a:spcPct val="0"/>
        </a:spcAft>
        <a:buSzPct val="75000"/>
        <a:buChar char="•"/>
        <a:defRPr sz="1200" kern="1200">
          <a:solidFill>
            <a:srgbClr val="52585F"/>
          </a:solidFill>
          <a:latin typeface="Helvetica" charset="0"/>
          <a:ea typeface="Helvetica" charset="0"/>
          <a:cs typeface="Helvetica" charset="0"/>
          <a:sym typeface="Helvetica Light" pitchFamily="1" charset="0"/>
        </a:defRPr>
      </a:lvl5pPr>
      <a:lvl6pPr marL="1257300" indent="-114300" algn="l" defTabSz="457200" rtl="0" eaLnBrk="1" latinLnBrk="0" hangingPunct="1">
        <a:lnSpc>
          <a:spcPct val="90000"/>
        </a:lnSpc>
        <a:spcBef>
          <a:spcPts val="250"/>
        </a:spcBef>
        <a:buFont typeface="Arial"/>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Arial"/>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Arial"/>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Arial"/>
        <a:buChar char="•"/>
        <a:defRPr sz="9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2.tiff"/><Relationship Id="rId5" Type="http://schemas.openxmlformats.org/officeDocument/2006/relationships/image" Target="../media/image7.jpeg"/><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hyperlink" Target="https://hdflab.hdfgroup.org/" TargetMode="Externa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1.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jp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1.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8" Type="http://schemas.openxmlformats.org/officeDocument/2006/relationships/hyperlink" Target="https://www.hdfgroup.org/2015/04/putting-some-spark-into-hdf-eos" TargetMode="External"/><Relationship Id="rId3" Type="http://schemas.openxmlformats.org/officeDocument/2006/relationships/hyperlink" Target="https://github.com/HDFGroup/hsds" TargetMode="External"/><Relationship Id="rId7" Type="http://schemas.openxmlformats.org/officeDocument/2006/relationships/hyperlink" Target="https://aws.amazon.com/blogs/big-data/power-from-wind-open-data-on-aws/" TargetMode="External"/><Relationship Id="rId2" Type="http://schemas.openxmlformats.org/officeDocument/2006/relationships/notesSlide" Target="../notesSlides/notesSlide5.xml"/><Relationship Id="rId1" Type="http://schemas.openxmlformats.org/officeDocument/2006/relationships/slideLayout" Target="../slideLayouts/slideLayout11.xml"/><Relationship Id="rId6" Type="http://schemas.openxmlformats.org/officeDocument/2006/relationships/hyperlink" Target="https://s3.amazonaws.com/hdfgroup/docs/hdf_data_services_scipy2017.pdf" TargetMode="External"/><Relationship Id="rId5" Type="http://schemas.openxmlformats.org/officeDocument/2006/relationships/hyperlink" Target="https://www.hdfgroup.org/hdfkitalab/" TargetMode="External"/><Relationship Id="rId4" Type="http://schemas.openxmlformats.org/officeDocument/2006/relationships/hyperlink" Target="https://github.com/HDFGroup/h5pyd" TargetMode="External"/><Relationship Id="rId9" Type="http://schemas.openxmlformats.org/officeDocument/2006/relationships/hyperlink" Target="https://gist.github.com/jreadey/d1c67aee07451985397f48a50be2cdaa"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 name="Picture 12" descr="small-cloud.jpg">
            <a:extLst>
              <a:ext uri="{FF2B5EF4-FFF2-40B4-BE49-F238E27FC236}">
                <a16:creationId xmlns:a16="http://schemas.microsoft.com/office/drawing/2014/main" id="{37D6728F-85CD-A74C-9A70-E2EF071BB99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162062" y="969963"/>
            <a:ext cx="7029937" cy="5838018"/>
          </a:xfrm>
          <a:prstGeom prst="rect">
            <a:avLst/>
          </a:prstGeom>
        </p:spPr>
      </p:pic>
      <p:sp>
        <p:nvSpPr>
          <p:cNvPr id="3079" name="Line 6"/>
          <p:cNvSpPr>
            <a:spLocks noChangeShapeType="1"/>
          </p:cNvSpPr>
          <p:nvPr/>
        </p:nvSpPr>
        <p:spPr bwMode="auto">
          <a:xfrm flipV="1">
            <a:off x="717551" y="3688556"/>
            <a:ext cx="0" cy="1162051"/>
          </a:xfrm>
          <a:prstGeom prst="line">
            <a:avLst/>
          </a:prstGeom>
          <a:noFill/>
          <a:ln w="25400">
            <a:solidFill>
              <a:srgbClr val="FFFFFF"/>
            </a:solidFill>
            <a:round/>
            <a:headEnd/>
            <a:tailEnd/>
          </a:ln>
          <a:extLst>
            <a:ext uri="{909E8E84-426E-40dd-AFC4-6F175D3DCCD1}">
              <a14:hiddenFill xmlns="" xmlns:a14="http://schemas.microsoft.com/office/drawing/2010/main">
                <a:noFill/>
              </a14:hiddenFill>
            </a:ext>
          </a:extLst>
        </p:spPr>
        <p:txBody>
          <a:bodyPr lIns="25400" tIns="25400" rIns="25400" bIns="25400" anchor="ctr"/>
          <a:lstStyle/>
          <a:p>
            <a:endParaRPr lang="en-US" sz="2400"/>
          </a:p>
        </p:txBody>
      </p:sp>
      <p:sp>
        <p:nvSpPr>
          <p:cNvPr id="3080" name="Rectangle 7"/>
          <p:cNvSpPr>
            <a:spLocks noGrp="1" noChangeArrowheads="1"/>
          </p:cNvSpPr>
          <p:nvPr>
            <p:ph type="title"/>
          </p:nvPr>
        </p:nvSpPr>
        <p:spPr>
          <a:xfrm>
            <a:off x="551597" y="341278"/>
            <a:ext cx="5518583" cy="884237"/>
          </a:xfrm>
          <a:prstGeom prst="rect">
            <a:avLst/>
          </a:prstGeom>
        </p:spPr>
        <p:txBody>
          <a:bodyPr anchor="t">
            <a:normAutofit fontScale="90000"/>
          </a:bodyPr>
          <a:lstStyle/>
          <a:p>
            <a:pPr defTabSz="228594"/>
            <a:r>
              <a:rPr lang="en-US" altLang="en-US" sz="3600" b="1" dirty="0">
                <a:latin typeface="Helvetica" panose="020B0604020202020204" pitchFamily="34" charset="0"/>
                <a:sym typeface="Helvetica" panose="020B0604020202020204" pitchFamily="34" charset="0"/>
              </a:rPr>
              <a:t>Parallel Computing with </a:t>
            </a:r>
            <a:br>
              <a:rPr lang="en-US" altLang="en-US" sz="3600" b="1" dirty="0">
                <a:latin typeface="Helvetica" panose="020B0604020202020204" pitchFamily="34" charset="0"/>
                <a:sym typeface="Helvetica" panose="020B0604020202020204" pitchFamily="34" charset="0"/>
              </a:rPr>
            </a:br>
            <a:r>
              <a:rPr lang="en-US" altLang="en-US" sz="3600" b="1" dirty="0">
                <a:latin typeface="Helvetica" panose="020B0604020202020204" pitchFamily="34" charset="0"/>
                <a:sym typeface="Helvetica" panose="020B0604020202020204" pitchFamily="34" charset="0"/>
              </a:rPr>
              <a:t>HDF Server</a:t>
            </a:r>
            <a:endParaRPr lang="en-US" altLang="en-US" sz="3600" dirty="0">
              <a:latin typeface="Helvetica" panose="020B0604020202020204" pitchFamily="34" charset="0"/>
              <a:sym typeface="Helvetica" panose="020B0604020202020204" pitchFamily="34" charset="0"/>
            </a:endParaRPr>
          </a:p>
        </p:txBody>
      </p:sp>
      <p:sp>
        <p:nvSpPr>
          <p:cNvPr id="2" name="Slide Number Placeholder 1"/>
          <p:cNvSpPr>
            <a:spLocks noGrp="1"/>
          </p:cNvSpPr>
          <p:nvPr>
            <p:ph type="sldNum" sz="quarter" idx="4294967295"/>
          </p:nvPr>
        </p:nvSpPr>
        <p:spPr>
          <a:xfrm>
            <a:off x="11828463" y="673100"/>
            <a:ext cx="363537" cy="365125"/>
          </a:xfrm>
        </p:spPr>
        <p:txBody>
          <a:bodyPr/>
          <a:lstStyle/>
          <a:p>
            <a:fld id="{78389DB4-CF61-6F46-8776-BDBC7A5230D5}" type="slidenum">
              <a:rPr lang="en-US" smtClean="0"/>
              <a:pPr/>
              <a:t>1</a:t>
            </a:fld>
            <a:endParaRPr lang="en-US"/>
          </a:p>
        </p:txBody>
      </p:sp>
      <p:sp>
        <p:nvSpPr>
          <p:cNvPr id="3081" name="Rectangle 8"/>
          <p:cNvSpPr>
            <a:spLocks/>
          </p:cNvSpPr>
          <p:nvPr/>
        </p:nvSpPr>
        <p:spPr bwMode="auto">
          <a:xfrm>
            <a:off x="1" y="969963"/>
            <a:ext cx="160337" cy="796925"/>
          </a:xfrm>
          <a:prstGeom prst="rect">
            <a:avLst/>
          </a:prstGeom>
          <a:solidFill>
            <a:srgbClr val="70BF4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lIns="25400" tIns="25400" rIns="25400" bIns="25400" anchor="ctr"/>
          <a:lstStyle/>
          <a:p>
            <a:pPr algn="ctr" eaLnBrk="1"/>
            <a:endParaRPr lang="en-US" altLang="en-US" sz="1600">
              <a:solidFill>
                <a:srgbClr val="FFFFFF"/>
              </a:solidFill>
            </a:endParaRPr>
          </a:p>
        </p:txBody>
      </p:sp>
      <p:sp>
        <p:nvSpPr>
          <p:cNvPr id="9" name="Rectangle 7"/>
          <p:cNvSpPr txBox="1">
            <a:spLocks noChangeArrowheads="1"/>
          </p:cNvSpPr>
          <p:nvPr/>
        </p:nvSpPr>
        <p:spPr bwMode="auto">
          <a:xfrm>
            <a:off x="551597" y="1426586"/>
            <a:ext cx="2501053" cy="4794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25400" tIns="25400" rIns="25400" bIns="25400" numCol="1" anchor="t" anchorCtr="0" compatLnSpc="1">
            <a:prstTxWarp prst="textNoShape">
              <a:avLst/>
            </a:prstTxWarp>
          </a:bodyPr>
          <a:lstStyle>
            <a:lvl1pPr algn="l" defTabSz="342900" rtl="0" eaLnBrk="1" latinLnBrk="0" hangingPunct="1">
              <a:lnSpc>
                <a:spcPct val="90000"/>
              </a:lnSpc>
              <a:spcBef>
                <a:spcPct val="0"/>
              </a:spcBef>
              <a:buNone/>
              <a:defRPr sz="2300" b="1" kern="1200">
                <a:solidFill>
                  <a:srgbClr val="154F86"/>
                </a:solidFill>
                <a:latin typeface="Helvetica" charset="0"/>
                <a:ea typeface="Helvetica" charset="0"/>
                <a:cs typeface="Helvetica" charset="0"/>
              </a:defRPr>
            </a:lvl1pPr>
          </a:lstStyle>
          <a:p>
            <a:pPr defTabSz="228594"/>
            <a:r>
              <a:rPr lang="en-US" altLang="en-US" sz="2400" dirty="0">
                <a:latin typeface="Helvetica" panose="020B0604020202020204" pitchFamily="34" charset="0"/>
                <a:sym typeface="Helvetica" panose="020B0604020202020204" pitchFamily="34" charset="0"/>
              </a:rPr>
              <a:t>John Readey</a:t>
            </a:r>
            <a:endParaRPr lang="en-US" altLang="en-US" sz="2400" i="1" dirty="0">
              <a:latin typeface="Helvetica" panose="020B0604020202020204" pitchFamily="34" charset="0"/>
              <a:sym typeface="Helvetica" panose="020B0604020202020204" pitchFamily="34" charset="0"/>
            </a:endParaRPr>
          </a:p>
        </p:txBody>
      </p:sp>
      <p:pic>
        <p:nvPicPr>
          <p:cNvPr id="10" name="Picture 9" descr="sst-ghrsst-01-22-2007b.jpg"/>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500484" y="1460886"/>
            <a:ext cx="4088506" cy="3868364"/>
          </a:xfrm>
          <a:prstGeom prst="rect">
            <a:avLst/>
          </a:prstGeom>
        </p:spPr>
      </p:pic>
      <p:grpSp>
        <p:nvGrpSpPr>
          <p:cNvPr id="39" name="Group 38">
            <a:extLst>
              <a:ext uri="{FF2B5EF4-FFF2-40B4-BE49-F238E27FC236}">
                <a16:creationId xmlns:a16="http://schemas.microsoft.com/office/drawing/2014/main" id="{AE7AA71D-A622-B846-8A95-50A21C850BEE}"/>
              </a:ext>
            </a:extLst>
          </p:cNvPr>
          <p:cNvGrpSpPr/>
          <p:nvPr/>
        </p:nvGrpSpPr>
        <p:grpSpPr>
          <a:xfrm>
            <a:off x="649225" y="2207008"/>
            <a:ext cx="3044670" cy="3114310"/>
            <a:chOff x="874185" y="2526261"/>
            <a:chExt cx="3787900" cy="3874540"/>
          </a:xfrm>
        </p:grpSpPr>
        <p:sp>
          <p:nvSpPr>
            <p:cNvPr id="40" name="Oval 39">
              <a:extLst>
                <a:ext uri="{FF2B5EF4-FFF2-40B4-BE49-F238E27FC236}">
                  <a16:creationId xmlns:a16="http://schemas.microsoft.com/office/drawing/2014/main" id="{AF2B51D3-6313-EA47-A77B-7CDC6F5F59A9}"/>
                </a:ext>
              </a:extLst>
            </p:cNvPr>
            <p:cNvSpPr/>
            <p:nvPr/>
          </p:nvSpPr>
          <p:spPr>
            <a:xfrm>
              <a:off x="874185" y="2526261"/>
              <a:ext cx="3787900" cy="387454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67"/>
            </a:p>
          </p:txBody>
        </p:sp>
        <p:sp>
          <p:nvSpPr>
            <p:cNvPr id="41" name="Oval 40">
              <a:extLst>
                <a:ext uri="{FF2B5EF4-FFF2-40B4-BE49-F238E27FC236}">
                  <a16:creationId xmlns:a16="http://schemas.microsoft.com/office/drawing/2014/main" id="{E753D89D-C574-E04A-B121-550ACEBF488D}"/>
                </a:ext>
              </a:extLst>
            </p:cNvPr>
            <p:cNvSpPr/>
            <p:nvPr/>
          </p:nvSpPr>
          <p:spPr>
            <a:xfrm>
              <a:off x="1099309" y="4126290"/>
              <a:ext cx="1771601" cy="1771601"/>
            </a:xfrm>
            <a:prstGeom prst="ellipse">
              <a:avLst/>
            </a:prstGeom>
            <a:ln>
              <a:solidFill>
                <a:schemeClr val="accent1">
                  <a:lumMod val="20000"/>
                  <a:lumOff val="8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67"/>
            </a:p>
          </p:txBody>
        </p:sp>
        <p:pic>
          <p:nvPicPr>
            <p:cNvPr id="42" name="Picture 41" descr="orange-developer.jpg">
              <a:extLst>
                <a:ext uri="{FF2B5EF4-FFF2-40B4-BE49-F238E27FC236}">
                  <a16:creationId xmlns:a16="http://schemas.microsoft.com/office/drawing/2014/main" id="{95FACB80-063C-CE45-9646-BE56122FEAC2}"/>
                </a:ext>
              </a:extLst>
            </p:cNvPr>
            <p:cNvPicPr>
              <a:picLocks noChangeAspect="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238307" y="4397860"/>
              <a:ext cx="1269492" cy="1416568"/>
            </a:xfrm>
            <a:prstGeom prst="rect">
              <a:avLst/>
            </a:prstGeom>
          </p:spPr>
        </p:pic>
        <p:pic>
          <p:nvPicPr>
            <p:cNvPr id="43" name="Picture 42" descr="orange-developer.jpg">
              <a:extLst>
                <a:ext uri="{FF2B5EF4-FFF2-40B4-BE49-F238E27FC236}">
                  <a16:creationId xmlns:a16="http://schemas.microsoft.com/office/drawing/2014/main" id="{39902B3C-3C34-8846-AAD3-54721EA54A94}"/>
                </a:ext>
              </a:extLst>
            </p:cNvPr>
            <p:cNvPicPr>
              <a:picLocks noChangeAspect="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2947715" y="4406709"/>
              <a:ext cx="1269492" cy="1416568"/>
            </a:xfrm>
            <a:prstGeom prst="rect">
              <a:avLst/>
            </a:prstGeom>
          </p:spPr>
        </p:pic>
        <p:pic>
          <p:nvPicPr>
            <p:cNvPr id="44" name="Picture 43" descr="orange-developer.jpg">
              <a:extLst>
                <a:ext uri="{FF2B5EF4-FFF2-40B4-BE49-F238E27FC236}">
                  <a16:creationId xmlns:a16="http://schemas.microsoft.com/office/drawing/2014/main" id="{09D336BB-A130-5940-802F-3D9E675EDC7E}"/>
                </a:ext>
              </a:extLst>
            </p:cNvPr>
            <p:cNvPicPr>
              <a:picLocks noChangeAspect="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868706" y="2800596"/>
              <a:ext cx="1269492" cy="1416568"/>
            </a:xfrm>
            <a:prstGeom prst="rect">
              <a:avLst/>
            </a:prstGeom>
          </p:spPr>
        </p:pic>
      </p:grpSp>
      <p:cxnSp>
        <p:nvCxnSpPr>
          <p:cNvPr id="45" name="Elbow Connector 44">
            <a:extLst>
              <a:ext uri="{FF2B5EF4-FFF2-40B4-BE49-F238E27FC236}">
                <a16:creationId xmlns:a16="http://schemas.microsoft.com/office/drawing/2014/main" id="{CE15CC3F-B8D8-FB4A-BE31-CFBDE50190CE}"/>
              </a:ext>
            </a:extLst>
          </p:cNvPr>
          <p:cNvCxnSpPr>
            <a:cxnSpLocks/>
            <a:stCxn id="49" idx="3"/>
          </p:cNvCxnSpPr>
          <p:nvPr/>
        </p:nvCxnSpPr>
        <p:spPr>
          <a:xfrm>
            <a:off x="3683338" y="3349395"/>
            <a:ext cx="1865630" cy="1338219"/>
          </a:xfrm>
          <a:prstGeom prst="bentConnector3">
            <a:avLst>
              <a:gd name="adj1" fmla="val 40986"/>
            </a:avLst>
          </a:prstGeom>
          <a:ln w="28575">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cxnSp>
      <p:cxnSp>
        <p:nvCxnSpPr>
          <p:cNvPr id="46" name="Elbow Connector 45">
            <a:extLst>
              <a:ext uri="{FF2B5EF4-FFF2-40B4-BE49-F238E27FC236}">
                <a16:creationId xmlns:a16="http://schemas.microsoft.com/office/drawing/2014/main" id="{6ED3AEAD-2AA6-0440-9694-BD37D17E34EF}"/>
              </a:ext>
            </a:extLst>
          </p:cNvPr>
          <p:cNvCxnSpPr>
            <a:cxnSpLocks/>
            <a:stCxn id="49" idx="3"/>
          </p:cNvCxnSpPr>
          <p:nvPr/>
        </p:nvCxnSpPr>
        <p:spPr>
          <a:xfrm flipV="1">
            <a:off x="3683338" y="2333297"/>
            <a:ext cx="1518599" cy="1016098"/>
          </a:xfrm>
          <a:prstGeom prst="bentConnector3">
            <a:avLst>
              <a:gd name="adj1" fmla="val 50000"/>
            </a:avLst>
          </a:prstGeom>
          <a:ln w="28575">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cxnSp>
      <p:cxnSp>
        <p:nvCxnSpPr>
          <p:cNvPr id="47" name="Elbow Connector 46">
            <a:extLst>
              <a:ext uri="{FF2B5EF4-FFF2-40B4-BE49-F238E27FC236}">
                <a16:creationId xmlns:a16="http://schemas.microsoft.com/office/drawing/2014/main" id="{1C591F79-734A-AC46-8B66-B49CF0A0E6FB}"/>
              </a:ext>
            </a:extLst>
          </p:cNvPr>
          <p:cNvCxnSpPr>
            <a:cxnSpLocks/>
            <a:stCxn id="49" idx="3"/>
          </p:cNvCxnSpPr>
          <p:nvPr/>
        </p:nvCxnSpPr>
        <p:spPr>
          <a:xfrm flipV="1">
            <a:off x="3683338" y="2732690"/>
            <a:ext cx="1536617" cy="616705"/>
          </a:xfrm>
          <a:prstGeom prst="bentConnector3">
            <a:avLst>
              <a:gd name="adj1" fmla="val 50000"/>
            </a:avLst>
          </a:prstGeom>
          <a:ln w="28575">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cxnSp>
      <p:cxnSp>
        <p:nvCxnSpPr>
          <p:cNvPr id="48" name="Elbow Connector 47">
            <a:extLst>
              <a:ext uri="{FF2B5EF4-FFF2-40B4-BE49-F238E27FC236}">
                <a16:creationId xmlns:a16="http://schemas.microsoft.com/office/drawing/2014/main" id="{EF914021-33D4-F846-8AD3-78995F1209F9}"/>
              </a:ext>
            </a:extLst>
          </p:cNvPr>
          <p:cNvCxnSpPr>
            <a:cxnSpLocks/>
          </p:cNvCxnSpPr>
          <p:nvPr/>
        </p:nvCxnSpPr>
        <p:spPr>
          <a:xfrm>
            <a:off x="3683338" y="3718490"/>
            <a:ext cx="1866124" cy="591984"/>
          </a:xfrm>
          <a:prstGeom prst="bentConnector3">
            <a:avLst>
              <a:gd name="adj1" fmla="val 40989"/>
            </a:avLst>
          </a:prstGeom>
          <a:ln w="28575">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49" name="Rectangle 48">
            <a:extLst>
              <a:ext uri="{FF2B5EF4-FFF2-40B4-BE49-F238E27FC236}">
                <a16:creationId xmlns:a16="http://schemas.microsoft.com/office/drawing/2014/main" id="{ABE0B56A-24DD-B844-82BF-9B13618F6D0B}"/>
              </a:ext>
            </a:extLst>
          </p:cNvPr>
          <p:cNvSpPr/>
          <p:nvPr/>
        </p:nvSpPr>
        <p:spPr bwMode="auto">
          <a:xfrm>
            <a:off x="3460383" y="3231165"/>
            <a:ext cx="222955" cy="236459"/>
          </a:xfrm>
          <a:prstGeom prst="rect">
            <a:avLst/>
          </a:prstGeom>
          <a:noFill/>
          <a:ln w="25400" cap="flat" cmpd="sng" algn="ctr">
            <a:noFill/>
            <a:prstDash val="solid"/>
            <a:miter lim="400000"/>
            <a:headEnd type="none" w="med" len="med"/>
            <a:tailEnd type="none" w="med" len="med"/>
          </a:ln>
          <a:effectLst>
            <a:outerShdw blurRad="38100" dist="25400" dir="5400000" algn="ctr" rotWithShape="0">
              <a:srgbClr val="000000">
                <a:alpha val="50000"/>
              </a:srgbClr>
            </a:outerShdw>
          </a:effectLst>
        </p:spPr>
        <p:txBody>
          <a:bodyPr vert="horz" wrap="square" lIns="50800" tIns="50800" rIns="50800" bIns="50800" numCol="1" rtlCol="0" anchor="ctr" anchorCtr="0" compatLnSpc="1">
            <a:prstTxWarp prst="textNoShape">
              <a:avLst/>
            </a:prstTxWarp>
            <a:spAutoFit/>
          </a:bodyPr>
          <a:lstStyle/>
          <a:p>
            <a:pPr marL="0" marR="0" indent="0" algn="ctr" defTabSz="825500" rtl="0" eaLnBrk="1" fontAlgn="base" latinLnBrk="0" hangingPunct="0">
              <a:lnSpc>
                <a:spcPct val="100000"/>
              </a:lnSpc>
              <a:spcBef>
                <a:spcPct val="0"/>
              </a:spcBef>
              <a:spcAft>
                <a:spcPct val="0"/>
              </a:spcAft>
              <a:buClrTx/>
              <a:buSzTx/>
              <a:buFontTx/>
              <a:buNone/>
              <a:tabLst/>
            </a:pPr>
            <a:endParaRPr kumimoji="0" lang="en-US" sz="5000" b="0" i="0" u="none" strike="noStrike" cap="none" normalizeH="0" baseline="0">
              <a:ln>
                <a:noFill/>
              </a:ln>
              <a:solidFill>
                <a:srgbClr val="000000"/>
              </a:solidFill>
              <a:effectLst/>
              <a:latin typeface="Helvetica Light" charset="0"/>
              <a:ea typeface="Helvetica Light" charset="0"/>
              <a:cs typeface="Helvetica Light" charset="0"/>
              <a:sym typeface="Helvetica Light" charset="0"/>
            </a:endParaRPr>
          </a:p>
        </p:txBody>
      </p:sp>
      <p:pic>
        <p:nvPicPr>
          <p:cNvPr id="21" name="Picture 20">
            <a:extLst>
              <a:ext uri="{FF2B5EF4-FFF2-40B4-BE49-F238E27FC236}">
                <a16:creationId xmlns:a16="http://schemas.microsoft.com/office/drawing/2014/main" id="{91BEAC13-D49B-6349-9F5F-F658DBBC215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973781" y="487820"/>
            <a:ext cx="1655291" cy="735685"/>
          </a:xfrm>
          <a:prstGeom prst="rect">
            <a:avLst/>
          </a:prstGeom>
          <a:ln>
            <a:noFill/>
          </a:ln>
        </p:spPr>
      </p:pic>
    </p:spTree>
    <p:extLst>
      <p:ext uri="{BB962C8B-B14F-4D97-AF65-F5344CB8AC3E}">
        <p14:creationId xmlns:p14="http://schemas.microsoft.com/office/powerpoint/2010/main" val="411747340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The HDF5 data format</a:t>
            </a:r>
          </a:p>
        </p:txBody>
      </p:sp>
      <p:sp>
        <p:nvSpPr>
          <p:cNvPr id="3" name="Slide Number Placeholder 2"/>
          <p:cNvSpPr>
            <a:spLocks noGrp="1"/>
          </p:cNvSpPr>
          <p:nvPr>
            <p:ph type="sldNum" sz="quarter" idx="12"/>
          </p:nvPr>
        </p:nvSpPr>
        <p:spPr/>
        <p:txBody>
          <a:bodyPr/>
          <a:lstStyle/>
          <a:p>
            <a:fld id="{5DAE3038-D6DC-C846-ACCD-457044B1A168}" type="slidenum">
              <a:rPr lang="en-US" smtClean="0"/>
              <a:t>2</a:t>
            </a:fld>
            <a:endParaRPr lang="en-US"/>
          </a:p>
        </p:txBody>
      </p:sp>
      <p:sp>
        <p:nvSpPr>
          <p:cNvPr id="4" name="TextBox 3"/>
          <p:cNvSpPr txBox="1"/>
          <p:nvPr/>
        </p:nvSpPr>
        <p:spPr>
          <a:xfrm>
            <a:off x="497305" y="1620253"/>
            <a:ext cx="10186737" cy="4154984"/>
          </a:xfrm>
          <a:prstGeom prst="rect">
            <a:avLst/>
          </a:prstGeom>
          <a:noFill/>
        </p:spPr>
        <p:txBody>
          <a:bodyPr wrap="square" rtlCol="0">
            <a:spAutoFit/>
          </a:bodyPr>
          <a:lstStyle/>
          <a:p>
            <a:pPr marL="285750" indent="-285750">
              <a:buFont typeface="Arial" charset="0"/>
              <a:buChar char="•"/>
            </a:pPr>
            <a:r>
              <a:rPr lang="en-US" sz="2400" dirty="0">
                <a:latin typeface="Calibri" charset="0"/>
                <a:ea typeface="Calibri" charset="0"/>
                <a:cs typeface="Calibri" charset="0"/>
              </a:rPr>
              <a:t>Established 20 years ago the HDF5 file format is the most commonly used format in Earth Science</a:t>
            </a:r>
          </a:p>
          <a:p>
            <a:pPr marL="285750" indent="-285750">
              <a:buFont typeface="Arial" charset="0"/>
              <a:buChar char="•"/>
            </a:pPr>
            <a:r>
              <a:rPr lang="en-US" sz="2400" dirty="0">
                <a:latin typeface="Calibri" charset="0"/>
                <a:ea typeface="Calibri" charset="0"/>
                <a:cs typeface="Calibri" charset="0"/>
              </a:rPr>
              <a:t>Note: NetCDF4 files are actually HDF5 “under the hood”</a:t>
            </a:r>
          </a:p>
          <a:p>
            <a:pPr marL="285750" indent="-285750">
              <a:buFont typeface="Arial" charset="0"/>
              <a:buChar char="•"/>
            </a:pPr>
            <a:r>
              <a:rPr lang="en-US" sz="2400" dirty="0">
                <a:latin typeface="Calibri" charset="0"/>
                <a:ea typeface="Calibri" charset="0"/>
                <a:cs typeface="Calibri" charset="0"/>
              </a:rPr>
              <a:t>HDF5 was designed with the (somewhat contradictory) goals of:  </a:t>
            </a:r>
          </a:p>
          <a:p>
            <a:pPr marL="742950" lvl="1" indent="-285750">
              <a:buFont typeface="Arial" charset="0"/>
              <a:buChar char="•"/>
            </a:pPr>
            <a:r>
              <a:rPr lang="en-US" sz="2400" dirty="0">
                <a:latin typeface="Calibri" charset="0"/>
                <a:ea typeface="Calibri" charset="0"/>
                <a:cs typeface="Calibri" charset="0"/>
              </a:rPr>
              <a:t>Archival format – data that can stored for decades</a:t>
            </a:r>
          </a:p>
          <a:p>
            <a:pPr marL="742950" lvl="1" indent="-285750">
              <a:buFont typeface="Arial" charset="0"/>
              <a:buChar char="•"/>
            </a:pPr>
            <a:r>
              <a:rPr lang="en-US" sz="2400" dirty="0">
                <a:latin typeface="Calibri" charset="0"/>
                <a:ea typeface="Calibri" charset="0"/>
                <a:cs typeface="Calibri" charset="0"/>
              </a:rPr>
              <a:t>Analysis Ready -- data that can be directly utilized for analytics (no conversion needed)</a:t>
            </a:r>
          </a:p>
          <a:p>
            <a:pPr marL="285750" indent="-285750">
              <a:buFont typeface="Arial" charset="0"/>
              <a:buChar char="•"/>
            </a:pPr>
            <a:r>
              <a:rPr lang="en-US" sz="2400" dirty="0">
                <a:latin typeface="Calibri" charset="0"/>
                <a:ea typeface="Calibri" charset="0"/>
                <a:cs typeface="Calibri" charset="0"/>
              </a:rPr>
              <a:t>There’s a rich set of tools and language SDKs:</a:t>
            </a:r>
          </a:p>
          <a:p>
            <a:pPr marL="742950" lvl="1" indent="-285750">
              <a:buFont typeface="Arial" charset="0"/>
              <a:buChar char="•"/>
            </a:pPr>
            <a:r>
              <a:rPr lang="en-US" sz="2400" dirty="0">
                <a:latin typeface="Calibri" charset="0"/>
                <a:ea typeface="Calibri" charset="0"/>
                <a:cs typeface="Calibri" charset="0"/>
              </a:rPr>
              <a:t>C/C++/Fortran</a:t>
            </a:r>
          </a:p>
          <a:p>
            <a:pPr marL="742950" lvl="1" indent="-285750">
              <a:buFont typeface="Arial" charset="0"/>
              <a:buChar char="•"/>
            </a:pPr>
            <a:r>
              <a:rPr lang="en-US" sz="2400" dirty="0">
                <a:latin typeface="Calibri" charset="0"/>
                <a:ea typeface="Calibri" charset="0"/>
                <a:cs typeface="Calibri" charset="0"/>
              </a:rPr>
              <a:t>Python</a:t>
            </a:r>
          </a:p>
          <a:p>
            <a:pPr marL="742950" lvl="1" indent="-285750">
              <a:buFont typeface="Arial" charset="0"/>
              <a:buChar char="•"/>
            </a:pPr>
            <a:r>
              <a:rPr lang="en-US" sz="2400" dirty="0">
                <a:latin typeface="Calibri" charset="0"/>
                <a:ea typeface="Calibri" charset="0"/>
                <a:cs typeface="Calibri" charset="0"/>
              </a:rPr>
              <a:t>Java, etc.</a:t>
            </a:r>
          </a:p>
        </p:txBody>
      </p:sp>
    </p:spTree>
    <p:extLst>
      <p:ext uri="{BB962C8B-B14F-4D97-AF65-F5344CB8AC3E}">
        <p14:creationId xmlns:p14="http://schemas.microsoft.com/office/powerpoint/2010/main" val="7911426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HDF5 File Format meets the Cloud</a:t>
            </a:r>
          </a:p>
        </p:txBody>
      </p:sp>
      <p:sp>
        <p:nvSpPr>
          <p:cNvPr id="3" name="Slide Number Placeholder 2"/>
          <p:cNvSpPr>
            <a:spLocks noGrp="1"/>
          </p:cNvSpPr>
          <p:nvPr>
            <p:ph type="sldNum" sz="quarter" idx="12"/>
          </p:nvPr>
        </p:nvSpPr>
        <p:spPr/>
        <p:txBody>
          <a:bodyPr/>
          <a:lstStyle/>
          <a:p>
            <a:fld id="{5DAE3038-D6DC-C846-ACCD-457044B1A168}" type="slidenum">
              <a:rPr lang="en-US" smtClean="0"/>
              <a:t>3</a:t>
            </a:fld>
            <a:endParaRPr lang="en-US"/>
          </a:p>
        </p:txBody>
      </p:sp>
      <p:sp>
        <p:nvSpPr>
          <p:cNvPr id="5" name="TextBox 4"/>
          <p:cNvSpPr txBox="1"/>
          <p:nvPr/>
        </p:nvSpPr>
        <p:spPr>
          <a:xfrm>
            <a:off x="1106904" y="1540042"/>
            <a:ext cx="9657349" cy="4893647"/>
          </a:xfrm>
          <a:prstGeom prst="rect">
            <a:avLst/>
          </a:prstGeom>
          <a:noFill/>
        </p:spPr>
        <p:txBody>
          <a:bodyPr wrap="square" rtlCol="0">
            <a:spAutoFit/>
          </a:bodyPr>
          <a:lstStyle/>
          <a:p>
            <a:pPr marL="457200" marR="0" lvl="0" indent="-457200" defTabSz="914400" eaLnBrk="1" fontAlgn="auto" latinLnBrk="0" hangingPunct="1">
              <a:lnSpc>
                <a:spcPct val="100000"/>
              </a:lnSpc>
              <a:spcBef>
                <a:spcPts val="0"/>
              </a:spcBef>
              <a:spcAft>
                <a:spcPts val="0"/>
              </a:spcAft>
              <a:buClrTx/>
              <a:buSzTx/>
              <a:buFont typeface="Arial" charset="0"/>
              <a:buChar char="•"/>
              <a:tabLst/>
              <a:defRPr/>
            </a:pPr>
            <a:r>
              <a:rPr lang="en-US" sz="2400" dirty="0">
                <a:latin typeface="Calibri" charset="0"/>
                <a:ea typeface="Calibri" charset="0"/>
                <a:cs typeface="Calibri" charset="0"/>
              </a:rPr>
              <a:t>Storing large HDF5 collection on AWS is almost always about utilizing S3:</a:t>
            </a:r>
          </a:p>
          <a:p>
            <a:pPr marL="914400" lvl="1" indent="-457200">
              <a:buFont typeface="Arial" charset="0"/>
              <a:buChar char="•"/>
            </a:pPr>
            <a:r>
              <a:rPr lang="en-US" sz="2400" dirty="0">
                <a:latin typeface="Calibri" charset="0"/>
                <a:ea typeface="Calibri" charset="0"/>
                <a:cs typeface="Calibri" charset="0"/>
              </a:rPr>
              <a:t>Cost effective</a:t>
            </a:r>
          </a:p>
          <a:p>
            <a:pPr marL="914400" lvl="1" indent="-457200">
              <a:buFont typeface="Arial" charset="0"/>
              <a:buChar char="•"/>
            </a:pPr>
            <a:r>
              <a:rPr lang="en-US" sz="2400" dirty="0">
                <a:latin typeface="Calibri" charset="0"/>
                <a:ea typeface="Calibri" charset="0"/>
                <a:cs typeface="Calibri" charset="0"/>
              </a:rPr>
              <a:t>Redundant</a:t>
            </a:r>
          </a:p>
          <a:p>
            <a:pPr marL="914400" lvl="1" indent="-457200">
              <a:buFont typeface="Arial" charset="0"/>
              <a:buChar char="•"/>
            </a:pPr>
            <a:r>
              <a:rPr lang="en-US" sz="2400" dirty="0">
                <a:latin typeface="Calibri" charset="0"/>
                <a:ea typeface="Calibri" charset="0"/>
                <a:cs typeface="Calibri" charset="0"/>
              </a:rPr>
              <a:t>Sharable</a:t>
            </a:r>
          </a:p>
          <a:p>
            <a:pPr marL="457200" indent="-457200">
              <a:buFont typeface="Arial" charset="0"/>
              <a:buChar char="•"/>
            </a:pPr>
            <a:r>
              <a:rPr lang="en-US" sz="2400" dirty="0">
                <a:latin typeface="Calibri" charset="0"/>
                <a:ea typeface="Calibri" charset="0"/>
                <a:cs typeface="Calibri" charset="0"/>
              </a:rPr>
              <a:t>It’s easy enough to store HDF5 files as S3 objects, but these files can’t be read using the HDF5 library (which is expecting a POSIX filesystem)</a:t>
            </a:r>
          </a:p>
          <a:p>
            <a:pPr marL="457200" indent="-457200">
              <a:buFont typeface="Arial" charset="0"/>
              <a:buChar char="•"/>
            </a:pPr>
            <a:r>
              <a:rPr lang="en-US" sz="2400" dirty="0">
                <a:latin typeface="Calibri" charset="0"/>
                <a:ea typeface="Calibri" charset="0"/>
                <a:cs typeface="Calibri" charset="0"/>
              </a:rPr>
              <a:t>Experience using FUSE to read from S3 using HDF5Library has not tended to work so well</a:t>
            </a:r>
          </a:p>
          <a:p>
            <a:pPr marL="457200" indent="-457200">
              <a:buFont typeface="Arial" charset="0"/>
              <a:buChar char="•"/>
            </a:pPr>
            <a:r>
              <a:rPr lang="en-US" sz="2400" dirty="0">
                <a:latin typeface="Calibri" charset="0"/>
                <a:ea typeface="Calibri" charset="0"/>
                <a:cs typeface="Calibri" charset="0"/>
              </a:rPr>
              <a:t>In practice users have been left with copying files to local disk first</a:t>
            </a:r>
          </a:p>
          <a:p>
            <a:pPr marL="457200" indent="-457200">
              <a:buFont typeface="Arial" charset="0"/>
              <a:buChar char="•"/>
            </a:pPr>
            <a:r>
              <a:rPr lang="en-US" sz="2400" dirty="0">
                <a:latin typeface="Calibri" charset="0"/>
                <a:ea typeface="Calibri" charset="0"/>
                <a:cs typeface="Calibri" charset="0"/>
              </a:rPr>
              <a:t>This has led to interest in alternative formats such as </a:t>
            </a:r>
            <a:r>
              <a:rPr lang="en-US" sz="2400" dirty="0" err="1">
                <a:latin typeface="Calibri" charset="0"/>
                <a:ea typeface="Calibri" charset="0"/>
                <a:cs typeface="Calibri" charset="0"/>
              </a:rPr>
              <a:t>Zarr</a:t>
            </a:r>
            <a:r>
              <a:rPr lang="en-US" sz="2400" dirty="0">
                <a:latin typeface="Calibri" charset="0"/>
                <a:ea typeface="Calibri" charset="0"/>
                <a:cs typeface="Calibri" charset="0"/>
              </a:rPr>
              <a:t>, </a:t>
            </a:r>
            <a:r>
              <a:rPr lang="en-US" sz="2400" dirty="0" err="1">
                <a:latin typeface="Calibri" charset="0"/>
                <a:ea typeface="Calibri" charset="0"/>
                <a:cs typeface="Calibri" charset="0"/>
              </a:rPr>
              <a:t>TileDB</a:t>
            </a:r>
            <a:r>
              <a:rPr lang="en-US" sz="2400" dirty="0">
                <a:latin typeface="Calibri" charset="0"/>
                <a:ea typeface="Calibri" charset="0"/>
                <a:cs typeface="Calibri" charset="0"/>
              </a:rPr>
              <a:t>, and our own HSDS S3 Storage Schema (more on that later)</a:t>
            </a:r>
          </a:p>
          <a:p>
            <a:pPr marL="457200" indent="-457200">
              <a:buFont typeface="Arial" charset="0"/>
              <a:buChar char="•"/>
            </a:pPr>
            <a:r>
              <a:rPr lang="en-US" sz="2400" dirty="0">
                <a:latin typeface="Calibri" charset="0"/>
                <a:ea typeface="Calibri" charset="0"/>
                <a:cs typeface="Calibri" charset="0"/>
              </a:rPr>
              <a:t>Our HSDS server provides a means of efficiently accessing HDF5 data on S3</a:t>
            </a:r>
          </a:p>
        </p:txBody>
      </p:sp>
    </p:spTree>
    <p:extLst>
      <p:ext uri="{BB962C8B-B14F-4D97-AF65-F5344CB8AC3E}">
        <p14:creationId xmlns:p14="http://schemas.microsoft.com/office/powerpoint/2010/main" val="2895774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HDF Server</a:t>
            </a:r>
          </a:p>
        </p:txBody>
      </p:sp>
      <p:sp>
        <p:nvSpPr>
          <p:cNvPr id="3" name="Slide Number Placeholder 2"/>
          <p:cNvSpPr>
            <a:spLocks noGrp="1"/>
          </p:cNvSpPr>
          <p:nvPr>
            <p:ph type="sldNum" sz="quarter" idx="12"/>
          </p:nvPr>
        </p:nvSpPr>
        <p:spPr/>
        <p:txBody>
          <a:bodyPr/>
          <a:lstStyle/>
          <a:p>
            <a:fld id="{5DAE3038-D6DC-C846-ACCD-457044B1A168}" type="slidenum">
              <a:rPr lang="en-US" smtClean="0"/>
              <a:t>4</a:t>
            </a:fld>
            <a:endParaRPr lang="en-US"/>
          </a:p>
        </p:txBody>
      </p:sp>
      <p:sp>
        <p:nvSpPr>
          <p:cNvPr id="4" name="TextBox 3"/>
          <p:cNvSpPr txBox="1"/>
          <p:nvPr/>
        </p:nvSpPr>
        <p:spPr>
          <a:xfrm>
            <a:off x="529389" y="1475874"/>
            <a:ext cx="11518232" cy="5632311"/>
          </a:xfrm>
          <a:prstGeom prst="rect">
            <a:avLst/>
          </a:prstGeom>
          <a:noFill/>
        </p:spPr>
        <p:txBody>
          <a:bodyPr wrap="square" rtlCol="0">
            <a:spAutoFit/>
          </a:bodyPr>
          <a:lstStyle/>
          <a:p>
            <a:pPr marL="342900" indent="-342900">
              <a:buFont typeface="Arial" charset="0"/>
              <a:buChar char="•"/>
            </a:pPr>
            <a:r>
              <a:rPr lang="en-US" sz="2400" dirty="0">
                <a:latin typeface="Calibri" charset="0"/>
                <a:ea typeface="Calibri" charset="0"/>
                <a:cs typeface="Calibri" charset="0"/>
              </a:rPr>
              <a:t>HSDS is an open source REST based service for HDF data</a:t>
            </a:r>
          </a:p>
          <a:p>
            <a:pPr marL="800100" lvl="1" indent="-342900">
              <a:buFont typeface="Arial" charset="0"/>
              <a:buChar char="•"/>
            </a:pPr>
            <a:r>
              <a:rPr lang="en-US" sz="2400" dirty="0">
                <a:latin typeface="Calibri" charset="0"/>
                <a:ea typeface="Calibri" charset="0"/>
                <a:cs typeface="Calibri" charset="0"/>
              </a:rPr>
              <a:t>Think of it as HDF gone cloud native. </a:t>
            </a:r>
            <a:r>
              <a:rPr lang="en-US" sz="2400" dirty="0">
                <a:latin typeface="Calibri" charset="0"/>
                <a:ea typeface="Calibri" charset="0"/>
                <a:cs typeface="Calibri" charset="0"/>
                <a:sym typeface="Wingdings"/>
              </a:rPr>
              <a:t></a:t>
            </a:r>
            <a:endParaRPr lang="en-US" sz="2400" dirty="0">
              <a:latin typeface="Calibri" charset="0"/>
              <a:ea typeface="Calibri" charset="0"/>
              <a:cs typeface="Calibri" charset="0"/>
            </a:endParaRPr>
          </a:p>
          <a:p>
            <a:pPr marL="342900" indent="-342900">
              <a:buFont typeface="Arial" charset="0"/>
              <a:buChar char="•"/>
            </a:pPr>
            <a:r>
              <a:rPr lang="en-US" sz="2400" dirty="0">
                <a:latin typeface="Calibri" charset="0"/>
                <a:ea typeface="Calibri" charset="0"/>
                <a:cs typeface="Calibri" charset="0"/>
              </a:rPr>
              <a:t>HSDS Features:</a:t>
            </a:r>
          </a:p>
          <a:p>
            <a:pPr marL="800100" lvl="1" indent="-342900">
              <a:buFont typeface="Arial" charset="0"/>
              <a:buChar char="•"/>
            </a:pPr>
            <a:r>
              <a:rPr lang="en-US" sz="2400" dirty="0">
                <a:latin typeface="Calibri" charset="0"/>
                <a:ea typeface="Calibri" charset="0"/>
                <a:cs typeface="Calibri" charset="0"/>
              </a:rPr>
              <a:t>Runs as a set of containers on Kubernetes – so can scale beyond one machine</a:t>
            </a:r>
          </a:p>
          <a:p>
            <a:pPr marL="800100" lvl="1" indent="-342900">
              <a:buFont typeface="Arial" charset="0"/>
              <a:buChar char="•"/>
            </a:pPr>
            <a:r>
              <a:rPr lang="en-US" sz="2400" dirty="0">
                <a:latin typeface="Calibri" charset="0"/>
                <a:ea typeface="Calibri" charset="0"/>
                <a:cs typeface="Calibri" charset="0"/>
              </a:rPr>
              <a:t>Requests can be parallelized across multiple containers</a:t>
            </a:r>
          </a:p>
          <a:p>
            <a:pPr marL="800100" lvl="1" indent="-342900">
              <a:buFont typeface="Arial" charset="0"/>
              <a:buChar char="•"/>
            </a:pPr>
            <a:r>
              <a:rPr lang="en-US" sz="2400" dirty="0">
                <a:latin typeface="Calibri" charset="0"/>
                <a:ea typeface="Calibri" charset="0"/>
                <a:cs typeface="Calibri" charset="0"/>
              </a:rPr>
              <a:t>Feature compatible with the HDF library but is independent code base</a:t>
            </a:r>
          </a:p>
          <a:p>
            <a:pPr marL="800100" lvl="1" indent="-342900">
              <a:buFont typeface="Arial" charset="0"/>
              <a:buChar char="•"/>
            </a:pPr>
            <a:r>
              <a:rPr lang="en-US" sz="2400" dirty="0">
                <a:latin typeface="Calibri" charset="0"/>
                <a:ea typeface="Calibri" charset="0"/>
                <a:cs typeface="Calibri" charset="0"/>
              </a:rPr>
              <a:t>Supports multiple readers/writers</a:t>
            </a:r>
          </a:p>
          <a:p>
            <a:pPr marL="800100" lvl="1" indent="-342900">
              <a:buFont typeface="Arial" charset="0"/>
              <a:buChar char="•"/>
            </a:pPr>
            <a:r>
              <a:rPr lang="en-US" sz="2400" dirty="0">
                <a:latin typeface="Calibri" charset="0"/>
                <a:ea typeface="Calibri" charset="0"/>
                <a:cs typeface="Calibri" charset="0"/>
              </a:rPr>
              <a:t>Uses S3 as data store</a:t>
            </a:r>
          </a:p>
          <a:p>
            <a:pPr marL="800100" lvl="1" indent="-342900">
              <a:buFont typeface="Arial" charset="0"/>
              <a:buChar char="•"/>
            </a:pPr>
            <a:r>
              <a:rPr lang="en-US" sz="2400" dirty="0">
                <a:latin typeface="Calibri" charset="0"/>
                <a:ea typeface="Calibri" charset="0"/>
                <a:cs typeface="Calibri" charset="0"/>
              </a:rPr>
              <a:t>Existing HDF APIs (h5py, h5netcdf, </a:t>
            </a:r>
            <a:r>
              <a:rPr lang="en-US" sz="2400" dirty="0" err="1">
                <a:latin typeface="Calibri" charset="0"/>
                <a:ea typeface="Calibri" charset="0"/>
                <a:cs typeface="Calibri" charset="0"/>
              </a:rPr>
              <a:t>xarray</a:t>
            </a:r>
            <a:r>
              <a:rPr lang="en-US" sz="2400" dirty="0">
                <a:latin typeface="Calibri" charset="0"/>
                <a:ea typeface="Calibri" charset="0"/>
                <a:cs typeface="Calibri" charset="0"/>
              </a:rPr>
              <a:t>, etc.) work seamlessly with HSDS</a:t>
            </a:r>
          </a:p>
          <a:p>
            <a:pPr marL="342900" indent="-342900">
              <a:buFont typeface="Arial" charset="0"/>
              <a:buChar char="•"/>
            </a:pPr>
            <a:r>
              <a:rPr lang="en-US" sz="2400" dirty="0">
                <a:latin typeface="Calibri" charset="0"/>
                <a:ea typeface="Calibri" charset="0"/>
                <a:cs typeface="Calibri" charset="0"/>
              </a:rPr>
              <a:t>Available now as part of HDF Kita Lab (our hosted Jupyter environment): </a:t>
            </a:r>
            <a:r>
              <a:rPr lang="en-US" sz="2400" dirty="0">
                <a:latin typeface="Calibri" charset="0"/>
                <a:ea typeface="Calibri" charset="0"/>
                <a:cs typeface="Calibri" charset="0"/>
                <a:hlinkClick r:id="rId2"/>
              </a:rPr>
              <a:t>https://hdflab.hdfgroup.org</a:t>
            </a:r>
            <a:r>
              <a:rPr lang="en-US" sz="2400" dirty="0">
                <a:latin typeface="Calibri" charset="0"/>
                <a:ea typeface="Calibri" charset="0"/>
                <a:cs typeface="Calibri" charset="0"/>
              </a:rPr>
              <a:t>	</a:t>
            </a:r>
          </a:p>
          <a:p>
            <a:pPr marL="342900" indent="-342900">
              <a:buFont typeface="Arial" charset="0"/>
              <a:buChar char="•"/>
            </a:pPr>
            <a:r>
              <a:rPr lang="en-US" sz="2400" dirty="0">
                <a:latin typeface="Calibri" charset="0"/>
                <a:ea typeface="Calibri" charset="0"/>
                <a:cs typeface="Calibri" charset="0"/>
              </a:rPr>
              <a:t>Available on AWS Marketplace as “Kita Server”</a:t>
            </a:r>
          </a:p>
          <a:p>
            <a:pPr marL="800100" lvl="1" indent="-342900">
              <a:buFont typeface="Arial" charset="0"/>
              <a:buChar char="•"/>
            </a:pPr>
            <a:endParaRPr lang="en-US" sz="2400" dirty="0">
              <a:latin typeface="Calibri" charset="0"/>
              <a:ea typeface="Calibri" charset="0"/>
              <a:cs typeface="Calibri" charset="0"/>
            </a:endParaRPr>
          </a:p>
          <a:p>
            <a:pPr marL="800100" lvl="1" indent="-342900">
              <a:buFont typeface="Arial" charset="0"/>
              <a:buChar char="•"/>
            </a:pPr>
            <a:endParaRPr lang="en-US" sz="2400" dirty="0">
              <a:latin typeface="Calibri" charset="0"/>
              <a:ea typeface="Calibri" charset="0"/>
              <a:cs typeface="Calibri" charset="0"/>
            </a:endParaRPr>
          </a:p>
          <a:p>
            <a:pPr marL="800100" lvl="1" indent="-342900">
              <a:buFont typeface="Arial" charset="0"/>
              <a:buChar char="•"/>
            </a:pPr>
            <a:endParaRPr lang="en-US" sz="2400" dirty="0">
              <a:latin typeface="Calibri" charset="0"/>
              <a:ea typeface="Calibri" charset="0"/>
              <a:cs typeface="Calibri" charset="0"/>
            </a:endParaRPr>
          </a:p>
        </p:txBody>
      </p:sp>
    </p:spTree>
    <p:extLst>
      <p:ext uri="{BB962C8B-B14F-4D97-AF65-F5344CB8AC3E}">
        <p14:creationId xmlns:p14="http://schemas.microsoft.com/office/powerpoint/2010/main" val="19998314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HDF Cloud Schema</a:t>
            </a:r>
          </a:p>
        </p:txBody>
      </p:sp>
      <p:sp>
        <p:nvSpPr>
          <p:cNvPr id="4" name="Folded Corner 3"/>
          <p:cNvSpPr/>
          <p:nvPr/>
        </p:nvSpPr>
        <p:spPr>
          <a:xfrm rot="10800000">
            <a:off x="5486400" y="870362"/>
            <a:ext cx="4109422" cy="1576078"/>
          </a:xfrm>
          <a:prstGeom prst="foldedCorner">
            <a:avLst/>
          </a:prstGeom>
          <a:solidFill>
            <a:srgbClr val="FFD9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000"/>
          </a:p>
        </p:txBody>
      </p:sp>
      <p:sp>
        <p:nvSpPr>
          <p:cNvPr id="5" name="TextBox 4"/>
          <p:cNvSpPr txBox="1"/>
          <p:nvPr/>
        </p:nvSpPr>
        <p:spPr>
          <a:xfrm>
            <a:off x="5905950" y="1120051"/>
            <a:ext cx="3689873" cy="1631216"/>
          </a:xfrm>
          <a:prstGeom prst="rect">
            <a:avLst/>
          </a:prstGeom>
          <a:noFill/>
        </p:spPr>
        <p:txBody>
          <a:bodyPr wrap="square" rtlCol="0">
            <a:spAutoFit/>
          </a:bodyPr>
          <a:lstStyle/>
          <a:p>
            <a:r>
              <a:rPr lang="en-US" sz="2000" b="1" dirty="0"/>
              <a:t>Big Idea: Map individual HDF5 objects (datasets, groups, chunks) as Object Storage Objects</a:t>
            </a:r>
          </a:p>
          <a:p>
            <a:endParaRPr lang="en-US" sz="2000" dirty="0"/>
          </a:p>
        </p:txBody>
      </p:sp>
      <p:sp>
        <p:nvSpPr>
          <p:cNvPr id="6" name="TextBox 5"/>
          <p:cNvSpPr txBox="1"/>
          <p:nvPr/>
        </p:nvSpPr>
        <p:spPr>
          <a:xfrm>
            <a:off x="838201" y="1882588"/>
            <a:ext cx="4516718" cy="1754326"/>
          </a:xfrm>
          <a:prstGeom prst="rect">
            <a:avLst/>
          </a:prstGeom>
          <a:noFill/>
        </p:spPr>
        <p:txBody>
          <a:bodyPr wrap="square" rtlCol="0">
            <a:spAutoFit/>
          </a:bodyPr>
          <a:lstStyle/>
          <a:p>
            <a:pPr marL="285750" indent="-285750">
              <a:buFont typeface="Arial" charset="0"/>
              <a:buChar char="•"/>
            </a:pPr>
            <a:r>
              <a:rPr lang="en-US" dirty="0"/>
              <a:t>Limit maximum storage object size</a:t>
            </a:r>
          </a:p>
          <a:p>
            <a:pPr marL="285750" indent="-285750">
              <a:buFont typeface="Arial" charset="0"/>
              <a:buChar char="•"/>
            </a:pPr>
            <a:r>
              <a:rPr lang="en-US" dirty="0"/>
              <a:t>Support parallelism for read/write</a:t>
            </a:r>
          </a:p>
          <a:p>
            <a:pPr marL="285750" indent="-285750">
              <a:buFont typeface="Arial" charset="0"/>
              <a:buChar char="•"/>
            </a:pPr>
            <a:r>
              <a:rPr lang="en-US" dirty="0"/>
              <a:t>Only data that is modified needs to be updated</a:t>
            </a:r>
          </a:p>
          <a:p>
            <a:pPr marL="285750" indent="-285750">
              <a:buFont typeface="Arial" charset="0"/>
              <a:buChar char="•"/>
            </a:pPr>
            <a:r>
              <a:rPr lang="en-US" dirty="0"/>
              <a:t>Multiple clients can be reading/updating the same “file”</a:t>
            </a:r>
          </a:p>
        </p:txBody>
      </p:sp>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14781" y="3662053"/>
            <a:ext cx="2857500" cy="2857500"/>
          </a:xfrm>
          <a:prstGeom prst="rect">
            <a:avLst/>
          </a:prstGeom>
        </p:spPr>
      </p:pic>
      <p:sp>
        <p:nvSpPr>
          <p:cNvPr id="16" name="TextBox 15"/>
          <p:cNvSpPr txBox="1"/>
          <p:nvPr/>
        </p:nvSpPr>
        <p:spPr>
          <a:xfrm>
            <a:off x="602427" y="4006085"/>
            <a:ext cx="3737269" cy="2585323"/>
          </a:xfrm>
          <a:prstGeom prst="rect">
            <a:avLst/>
          </a:prstGeom>
          <a:noFill/>
        </p:spPr>
        <p:txBody>
          <a:bodyPr wrap="square" rtlCol="0">
            <a:spAutoFit/>
          </a:bodyPr>
          <a:lstStyle/>
          <a:p>
            <a:r>
              <a:rPr lang="en-US" i="1" dirty="0"/>
              <a:t>Legend:</a:t>
            </a:r>
          </a:p>
          <a:p>
            <a:pPr marL="285750" indent="-285750">
              <a:buFont typeface="Arial" charset="0"/>
              <a:buChar char="•"/>
            </a:pPr>
            <a:r>
              <a:rPr lang="en-US" i="1" dirty="0"/>
              <a:t>Dataset is partitioned into chunks</a:t>
            </a:r>
          </a:p>
          <a:p>
            <a:pPr marL="285750" indent="-285750">
              <a:buFont typeface="Arial" charset="0"/>
              <a:buChar char="•"/>
            </a:pPr>
            <a:r>
              <a:rPr lang="en-US" i="1" dirty="0"/>
              <a:t>Each chunk stored as an S3 object</a:t>
            </a:r>
          </a:p>
          <a:p>
            <a:pPr marL="285750" indent="-285750">
              <a:buFont typeface="Arial" charset="0"/>
              <a:buChar char="•"/>
            </a:pPr>
            <a:r>
              <a:rPr lang="en-US" i="1" dirty="0"/>
              <a:t>Dataset meta data (type, shape, attributes, etc.) stored in a separate object (as JSON text)</a:t>
            </a:r>
          </a:p>
        </p:txBody>
      </p:sp>
      <p:pic>
        <p:nvPicPr>
          <p:cNvPr id="22" name="Picture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95102" y="3917190"/>
            <a:ext cx="2940810" cy="2940810"/>
          </a:xfrm>
          <a:prstGeom prst="rect">
            <a:avLst/>
          </a:prstGeom>
        </p:spPr>
      </p:pic>
      <p:cxnSp>
        <p:nvCxnSpPr>
          <p:cNvPr id="24" name="Curved Connector 23"/>
          <p:cNvCxnSpPr/>
          <p:nvPr/>
        </p:nvCxnSpPr>
        <p:spPr>
          <a:xfrm flipV="1">
            <a:off x="7395511" y="6037411"/>
            <a:ext cx="3469997" cy="180051"/>
          </a:xfrm>
          <a:prstGeom prst="curvedConnector3">
            <a:avLst>
              <a:gd name="adj1" fmla="val 93713"/>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5" name="Curved Connector 24"/>
          <p:cNvCxnSpPr/>
          <p:nvPr/>
        </p:nvCxnSpPr>
        <p:spPr>
          <a:xfrm>
            <a:off x="7395511" y="4762459"/>
            <a:ext cx="3233045" cy="510997"/>
          </a:xfrm>
          <a:prstGeom prst="curvedConnector3">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1" name="Curved Connector 30"/>
          <p:cNvCxnSpPr/>
          <p:nvPr/>
        </p:nvCxnSpPr>
        <p:spPr>
          <a:xfrm>
            <a:off x="7487322" y="5541292"/>
            <a:ext cx="2958352" cy="267838"/>
          </a:xfrm>
          <a:prstGeom prst="curvedConnector3">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354919" y="4529356"/>
            <a:ext cx="1402141" cy="1011936"/>
          </a:xfrm>
          <a:prstGeom prst="rect">
            <a:avLst/>
          </a:prstGeom>
          <a:solidFill>
            <a:srgbClr val="FFC000">
              <a:alpha val="45882"/>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5000"/>
          </a:p>
        </p:txBody>
      </p:sp>
      <p:sp>
        <p:nvSpPr>
          <p:cNvPr id="3" name="TextBox 2"/>
          <p:cNvSpPr txBox="1"/>
          <p:nvPr/>
        </p:nvSpPr>
        <p:spPr>
          <a:xfrm>
            <a:off x="668986" y="1340335"/>
            <a:ext cx="3760304" cy="369332"/>
          </a:xfrm>
          <a:prstGeom prst="rect">
            <a:avLst/>
          </a:prstGeom>
          <a:noFill/>
        </p:spPr>
        <p:txBody>
          <a:bodyPr wrap="square" rtlCol="0">
            <a:spAutoFit/>
          </a:bodyPr>
          <a:lstStyle/>
          <a:p>
            <a:r>
              <a:rPr lang="en-US" dirty="0"/>
              <a:t>How to store HDF5 content in S3?</a:t>
            </a:r>
          </a:p>
        </p:txBody>
      </p:sp>
      <p:pic>
        <p:nvPicPr>
          <p:cNvPr id="8" name="Picture 7"/>
          <p:cNvPicPr>
            <a:picLocks noChangeAspect="1"/>
          </p:cNvPicPr>
          <p:nvPr/>
        </p:nvPicPr>
        <p:blipFill rotWithShape="1">
          <a:blip r:embed="rId5"/>
          <a:srcRect t="22107" b="48441"/>
          <a:stretch/>
        </p:blipFill>
        <p:spPr>
          <a:xfrm>
            <a:off x="4914781" y="3627752"/>
            <a:ext cx="6858118" cy="2977102"/>
          </a:xfrm>
          <a:prstGeom prst="rect">
            <a:avLst/>
          </a:prstGeom>
        </p:spPr>
      </p:pic>
      <p:grpSp>
        <p:nvGrpSpPr>
          <p:cNvPr id="9" name="Group 8"/>
          <p:cNvGrpSpPr/>
          <p:nvPr/>
        </p:nvGrpSpPr>
        <p:grpSpPr>
          <a:xfrm>
            <a:off x="8069312" y="2802636"/>
            <a:ext cx="3925465" cy="1114555"/>
            <a:chOff x="8069311" y="2802636"/>
            <a:chExt cx="3925465" cy="1114555"/>
          </a:xfrm>
        </p:grpSpPr>
        <p:sp>
          <p:nvSpPr>
            <p:cNvPr id="20" name="Folded Corner 19"/>
            <p:cNvSpPr/>
            <p:nvPr/>
          </p:nvSpPr>
          <p:spPr>
            <a:xfrm rot="10800000">
              <a:off x="8069311" y="2802636"/>
              <a:ext cx="3925465" cy="1114555"/>
            </a:xfrm>
            <a:prstGeom prst="foldedCorner">
              <a:avLst/>
            </a:prstGeom>
            <a:solidFill>
              <a:srgbClr val="FFD9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1" name="TextBox 20"/>
            <p:cNvSpPr txBox="1"/>
            <p:nvPr/>
          </p:nvSpPr>
          <p:spPr>
            <a:xfrm>
              <a:off x="8256493" y="3036747"/>
              <a:ext cx="3603601" cy="646331"/>
            </a:xfrm>
            <a:prstGeom prst="rect">
              <a:avLst/>
            </a:prstGeom>
            <a:noFill/>
          </p:spPr>
          <p:txBody>
            <a:bodyPr wrap="square" rtlCol="0">
              <a:spAutoFit/>
            </a:bodyPr>
            <a:lstStyle/>
            <a:p>
              <a:r>
                <a:rPr lang="en-US" dirty="0"/>
                <a:t>Each chunk (heavy outlines) get persisted as a separate object</a:t>
              </a:r>
            </a:p>
          </p:txBody>
        </p:sp>
      </p:grpSp>
      <p:pic>
        <p:nvPicPr>
          <p:cNvPr id="11" name="Picture 10"/>
          <p:cNvPicPr>
            <a:picLocks noChangeAspect="1"/>
          </p:cNvPicPr>
          <p:nvPr/>
        </p:nvPicPr>
        <p:blipFill>
          <a:blip r:embed="rId6"/>
          <a:stretch>
            <a:fillRect/>
          </a:stretch>
        </p:blipFill>
        <p:spPr>
          <a:xfrm>
            <a:off x="4918829" y="3629123"/>
            <a:ext cx="3006923" cy="3006923"/>
          </a:xfrm>
          <a:prstGeom prst="rect">
            <a:avLst/>
          </a:prstGeom>
        </p:spPr>
      </p:pic>
    </p:spTree>
    <p:extLst>
      <p:ext uri="{BB962C8B-B14F-4D97-AF65-F5344CB8AC3E}">
        <p14:creationId xmlns:p14="http://schemas.microsoft.com/office/powerpoint/2010/main" val="615871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
                                        </p:tgtEl>
                                      </p:cBhvr>
                                    </p:animEffect>
                                    <p:set>
                                      <p:cBhvr>
                                        <p:cTn id="7"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FB30058-C78B-A240-BBB3-D0F4C0A4C508}"/>
              </a:ext>
            </a:extLst>
          </p:cNvPr>
          <p:cNvSpPr>
            <a:spLocks noGrp="1"/>
          </p:cNvSpPr>
          <p:nvPr>
            <p:ph type="sldNum" sz="quarter" idx="12"/>
          </p:nvPr>
        </p:nvSpPr>
        <p:spPr/>
        <p:txBody>
          <a:bodyPr/>
          <a:lstStyle/>
          <a:p>
            <a:fld id="{1A909000-79AC-CB4B-8E98-212F095C8027}" type="slidenum">
              <a:rPr lang="en-US" smtClean="0"/>
              <a:pPr/>
              <a:t>6</a:t>
            </a:fld>
            <a:endParaRPr lang="en-US"/>
          </a:p>
        </p:txBody>
      </p:sp>
      <p:sp>
        <p:nvSpPr>
          <p:cNvPr id="4" name="Title 3">
            <a:extLst>
              <a:ext uri="{FF2B5EF4-FFF2-40B4-BE49-F238E27FC236}">
                <a16:creationId xmlns:a16="http://schemas.microsoft.com/office/drawing/2014/main" id="{B02DF0F2-C9DD-4C46-9B9B-26834488097B}"/>
              </a:ext>
            </a:extLst>
          </p:cNvPr>
          <p:cNvSpPr>
            <a:spLocks noGrp="1"/>
          </p:cNvSpPr>
          <p:nvPr>
            <p:ph type="title"/>
          </p:nvPr>
        </p:nvSpPr>
        <p:spPr/>
        <p:txBody>
          <a:bodyPr/>
          <a:lstStyle/>
          <a:p>
            <a:r>
              <a:rPr lang="en-US" dirty="0"/>
              <a:t>Dataset JSON Example</a:t>
            </a:r>
          </a:p>
        </p:txBody>
      </p:sp>
      <p:sp>
        <p:nvSpPr>
          <p:cNvPr id="5" name="TextBox 4">
            <a:extLst>
              <a:ext uri="{FF2B5EF4-FFF2-40B4-BE49-F238E27FC236}">
                <a16:creationId xmlns:a16="http://schemas.microsoft.com/office/drawing/2014/main" id="{9D73CA2A-5B5F-B944-9BE6-B8EE7E46FA86}"/>
              </a:ext>
            </a:extLst>
          </p:cNvPr>
          <p:cNvSpPr txBox="1"/>
          <p:nvPr/>
        </p:nvSpPr>
        <p:spPr>
          <a:xfrm>
            <a:off x="6096001" y="1456760"/>
            <a:ext cx="5829300" cy="3477875"/>
          </a:xfrm>
          <a:prstGeom prst="rect">
            <a:avLst/>
          </a:prstGeom>
          <a:noFill/>
        </p:spPr>
        <p:txBody>
          <a:bodyPr wrap="square" rtlCol="0">
            <a:spAutoFit/>
          </a:bodyPr>
          <a:lstStyle/>
          <a:p>
            <a:endParaRPr lang="en-US" sz="2000" b="1" dirty="0">
              <a:solidFill>
                <a:srgbClr val="52585F"/>
              </a:solidFill>
              <a:latin typeface="Helvetica" charset="0"/>
            </a:endParaRPr>
          </a:p>
          <a:p>
            <a:pPr marL="342900" indent="-342900">
              <a:buFont typeface="Arial" panose="020B0604020202020204" pitchFamily="34" charset="0"/>
              <a:buChar char="•"/>
            </a:pPr>
            <a:r>
              <a:rPr lang="en-US" sz="2000" b="1" dirty="0" err="1">
                <a:solidFill>
                  <a:srgbClr val="52585F"/>
                </a:solidFill>
                <a:latin typeface="Menlo" panose="020B0609030804020204" pitchFamily="49" charset="0"/>
                <a:ea typeface="Menlo" panose="020B0609030804020204" pitchFamily="49" charset="0"/>
                <a:cs typeface="Menlo" panose="020B0609030804020204" pitchFamily="49" charset="0"/>
              </a:rPr>
              <a:t>creationProperties</a:t>
            </a:r>
            <a:r>
              <a:rPr lang="en-US" sz="2000" b="1" dirty="0">
                <a:solidFill>
                  <a:srgbClr val="52585F"/>
                </a:solidFill>
                <a:latin typeface="Helvetica" charset="0"/>
              </a:rPr>
              <a:t> contains HDF5 dataset creation property list settings.  </a:t>
            </a:r>
          </a:p>
          <a:p>
            <a:pPr marL="342900" indent="-342900">
              <a:buFont typeface="Arial" panose="020B0604020202020204" pitchFamily="34" charset="0"/>
              <a:buChar char="•"/>
            </a:pPr>
            <a:r>
              <a:rPr lang="en-US" sz="2000" b="1" dirty="0">
                <a:solidFill>
                  <a:srgbClr val="52585F"/>
                </a:solidFill>
                <a:latin typeface="Helvetica" charset="0"/>
              </a:rPr>
              <a:t>Id is the objects UUID.</a:t>
            </a:r>
          </a:p>
          <a:p>
            <a:pPr marL="342900" indent="-342900">
              <a:buFont typeface="Arial" panose="020B0604020202020204" pitchFamily="34" charset="0"/>
              <a:buChar char="•"/>
            </a:pPr>
            <a:r>
              <a:rPr lang="en-US" sz="2000" b="1" dirty="0">
                <a:solidFill>
                  <a:srgbClr val="52585F"/>
                </a:solidFill>
                <a:latin typeface="Menlo" panose="020B0609030804020204" pitchFamily="49" charset="0"/>
                <a:ea typeface="Menlo" panose="020B0609030804020204" pitchFamily="49" charset="0"/>
                <a:cs typeface="Menlo" panose="020B0609030804020204" pitchFamily="49" charset="0"/>
              </a:rPr>
              <a:t>Layout </a:t>
            </a:r>
            <a:r>
              <a:rPr lang="en-US" sz="2000" b="1" dirty="0">
                <a:solidFill>
                  <a:srgbClr val="52585F"/>
                </a:solidFill>
                <a:latin typeface="Helvetica" charset="0"/>
              </a:rPr>
              <a:t>represents HDF5 dataspace.</a:t>
            </a:r>
          </a:p>
          <a:p>
            <a:pPr marL="342900" indent="-342900">
              <a:buFont typeface="Arial" panose="020B0604020202020204" pitchFamily="34" charset="0"/>
              <a:buChar char="•"/>
            </a:pPr>
            <a:r>
              <a:rPr lang="en-US" sz="2000" b="1" dirty="0">
                <a:solidFill>
                  <a:srgbClr val="52585F"/>
                </a:solidFill>
                <a:latin typeface="Helvetica" charset="0"/>
              </a:rPr>
              <a:t>Root points back to the root group</a:t>
            </a:r>
          </a:p>
          <a:p>
            <a:pPr marL="342900" indent="-342900">
              <a:buFont typeface="Arial" panose="020B0604020202020204" pitchFamily="34" charset="0"/>
              <a:buChar char="•"/>
            </a:pPr>
            <a:r>
              <a:rPr lang="en-US" sz="2000" b="1" dirty="0">
                <a:solidFill>
                  <a:srgbClr val="52585F"/>
                </a:solidFill>
                <a:latin typeface="Helvetica" charset="0"/>
              </a:rPr>
              <a:t>Created &amp; </a:t>
            </a:r>
            <a:r>
              <a:rPr lang="en-US" sz="2000" b="1" dirty="0" err="1">
                <a:solidFill>
                  <a:srgbClr val="52585F"/>
                </a:solidFill>
                <a:latin typeface="Helvetica" charset="0"/>
              </a:rPr>
              <a:t>lastModified</a:t>
            </a:r>
            <a:r>
              <a:rPr lang="en-US" sz="2000" b="1" dirty="0">
                <a:solidFill>
                  <a:srgbClr val="52585F"/>
                </a:solidFill>
                <a:latin typeface="Helvetica" charset="0"/>
              </a:rPr>
              <a:t> are timestamps</a:t>
            </a:r>
          </a:p>
          <a:p>
            <a:pPr marL="342900" indent="-342900">
              <a:buFont typeface="Arial" panose="020B0604020202020204" pitchFamily="34" charset="0"/>
              <a:buChar char="•"/>
            </a:pPr>
            <a:r>
              <a:rPr lang="en-US" sz="2000" b="1" dirty="0">
                <a:solidFill>
                  <a:srgbClr val="52585F"/>
                </a:solidFill>
                <a:latin typeface="Menlo" panose="020B0609030804020204" pitchFamily="49" charset="0"/>
                <a:ea typeface="Menlo" panose="020B0609030804020204" pitchFamily="49" charset="0"/>
                <a:cs typeface="Menlo" panose="020B0609030804020204" pitchFamily="49" charset="0"/>
              </a:rPr>
              <a:t>type</a:t>
            </a:r>
            <a:r>
              <a:rPr lang="en-US" sz="2000" b="1" dirty="0">
                <a:solidFill>
                  <a:srgbClr val="52585F"/>
                </a:solidFill>
                <a:latin typeface="Helvetica" charset="0"/>
              </a:rPr>
              <a:t> represents HDF5 datatype.</a:t>
            </a:r>
          </a:p>
          <a:p>
            <a:pPr marL="342900" indent="-342900">
              <a:buFont typeface="Arial" panose="020B0604020202020204" pitchFamily="34" charset="0"/>
              <a:buChar char="•"/>
            </a:pPr>
            <a:r>
              <a:rPr lang="en-US" sz="2000" b="1" dirty="0">
                <a:solidFill>
                  <a:srgbClr val="52585F"/>
                </a:solidFill>
                <a:latin typeface="Menlo" panose="020B0609030804020204" pitchFamily="49" charset="0"/>
                <a:ea typeface="Menlo" panose="020B0609030804020204" pitchFamily="49" charset="0"/>
                <a:cs typeface="Menlo" panose="020B0609030804020204" pitchFamily="49" charset="0"/>
              </a:rPr>
              <a:t>attributes</a:t>
            </a:r>
            <a:r>
              <a:rPr lang="en-US" sz="2000" b="1" dirty="0">
                <a:solidFill>
                  <a:srgbClr val="52585F"/>
                </a:solidFill>
                <a:latin typeface="Helvetica" charset="0"/>
              </a:rPr>
              <a:t> holds a list of HDF5 attribute JSON objects. </a:t>
            </a:r>
          </a:p>
          <a:p>
            <a:endParaRPr lang="en-US" sz="2000" b="1" dirty="0">
              <a:solidFill>
                <a:srgbClr val="52585F"/>
              </a:solidFill>
              <a:latin typeface="Helvetica" charset="0"/>
            </a:endParaRPr>
          </a:p>
        </p:txBody>
      </p:sp>
      <p:sp>
        <p:nvSpPr>
          <p:cNvPr id="7" name="Rectangle 6"/>
          <p:cNvSpPr/>
          <p:nvPr/>
        </p:nvSpPr>
        <p:spPr>
          <a:xfrm>
            <a:off x="513347" y="1456760"/>
            <a:ext cx="5582654" cy="4524315"/>
          </a:xfrm>
          <a:prstGeom prst="rect">
            <a:avLst/>
          </a:prstGeom>
        </p:spPr>
        <p:txBody>
          <a:bodyPr wrap="square">
            <a:spAutoFit/>
          </a:bodyPr>
          <a:lstStyle/>
          <a:p>
            <a:r>
              <a:rPr lang="en-US" dirty="0">
                <a:solidFill>
                  <a:srgbClr val="D4D4D4"/>
                </a:solidFill>
                <a:latin typeface="Menlo" charset="0"/>
              </a:rPr>
              <a:t>{</a:t>
            </a:r>
          </a:p>
          <a:p>
            <a:r>
              <a:rPr lang="en-US" dirty="0">
                <a:solidFill>
                  <a:srgbClr val="9CDCFE"/>
                </a:solidFill>
                <a:latin typeface="Menlo" charset="0"/>
              </a:rPr>
              <a:t>"</a:t>
            </a:r>
            <a:r>
              <a:rPr lang="en-US" dirty="0" err="1">
                <a:solidFill>
                  <a:srgbClr val="9CDCFE"/>
                </a:solidFill>
                <a:latin typeface="Menlo" charset="0"/>
              </a:rPr>
              <a:t>creationProperties</a:t>
            </a:r>
            <a:r>
              <a:rPr lang="en-US" dirty="0">
                <a:solidFill>
                  <a:srgbClr val="9CDCFE"/>
                </a:solidFill>
                <a:latin typeface="Menlo" charset="0"/>
              </a:rPr>
              <a:t>"</a:t>
            </a:r>
            <a:r>
              <a:rPr lang="en-US" dirty="0">
                <a:solidFill>
                  <a:srgbClr val="D4D4D4"/>
                </a:solidFill>
                <a:latin typeface="Menlo" charset="0"/>
              </a:rPr>
              <a:t>: {}, </a:t>
            </a:r>
          </a:p>
          <a:p>
            <a:r>
              <a:rPr lang="en-US" dirty="0">
                <a:solidFill>
                  <a:srgbClr val="9CDCFE"/>
                </a:solidFill>
                <a:latin typeface="Menlo" charset="0"/>
              </a:rPr>
              <a:t>"id"</a:t>
            </a:r>
            <a:r>
              <a:rPr lang="en-US" dirty="0">
                <a:solidFill>
                  <a:srgbClr val="D4D4D4"/>
                </a:solidFill>
                <a:latin typeface="Menlo" charset="0"/>
              </a:rPr>
              <a:t>: </a:t>
            </a:r>
            <a:r>
              <a:rPr lang="en-US" dirty="0">
                <a:solidFill>
                  <a:srgbClr val="CE9178"/>
                </a:solidFill>
                <a:latin typeface="Menlo" charset="0"/>
              </a:rPr>
              <a:t>"d-9a097486-58dd-11e8-a964-0242ac110009"</a:t>
            </a:r>
            <a:r>
              <a:rPr lang="en-US" dirty="0">
                <a:solidFill>
                  <a:srgbClr val="D4D4D4"/>
                </a:solidFill>
                <a:latin typeface="Menlo" charset="0"/>
              </a:rPr>
              <a:t>, </a:t>
            </a:r>
          </a:p>
          <a:p>
            <a:r>
              <a:rPr lang="en-US" dirty="0">
                <a:solidFill>
                  <a:srgbClr val="9CDCFE"/>
                </a:solidFill>
                <a:latin typeface="Menlo" charset="0"/>
              </a:rPr>
              <a:t>"layout"</a:t>
            </a:r>
            <a:r>
              <a:rPr lang="en-US" dirty="0">
                <a:solidFill>
                  <a:srgbClr val="D4D4D4"/>
                </a:solidFill>
                <a:latin typeface="Menlo" charset="0"/>
              </a:rPr>
              <a:t>: {</a:t>
            </a:r>
            <a:r>
              <a:rPr lang="en-US" dirty="0">
                <a:solidFill>
                  <a:srgbClr val="9CDCFE"/>
                </a:solidFill>
                <a:latin typeface="Menlo" charset="0"/>
              </a:rPr>
              <a:t>"dims"</a:t>
            </a:r>
            <a:r>
              <a:rPr lang="en-US" dirty="0">
                <a:solidFill>
                  <a:srgbClr val="D4D4D4"/>
                </a:solidFill>
                <a:latin typeface="Menlo" charset="0"/>
              </a:rPr>
              <a:t>: [</a:t>
            </a:r>
            <a:r>
              <a:rPr lang="en-US" dirty="0">
                <a:solidFill>
                  <a:srgbClr val="B5CEA8"/>
                </a:solidFill>
                <a:latin typeface="Menlo" charset="0"/>
              </a:rPr>
              <a:t>10</a:t>
            </a:r>
            <a:r>
              <a:rPr lang="en-US" dirty="0">
                <a:solidFill>
                  <a:srgbClr val="D4D4D4"/>
                </a:solidFill>
                <a:latin typeface="Menlo" charset="0"/>
              </a:rPr>
              <a:t>], </a:t>
            </a:r>
            <a:r>
              <a:rPr lang="en-US" dirty="0">
                <a:solidFill>
                  <a:srgbClr val="9CDCFE"/>
                </a:solidFill>
                <a:latin typeface="Menlo" charset="0"/>
              </a:rPr>
              <a:t>"class"</a:t>
            </a:r>
            <a:r>
              <a:rPr lang="en-US" dirty="0">
                <a:solidFill>
                  <a:srgbClr val="D4D4D4"/>
                </a:solidFill>
                <a:latin typeface="Menlo" charset="0"/>
              </a:rPr>
              <a:t>: </a:t>
            </a:r>
            <a:r>
              <a:rPr lang="en-US" dirty="0">
                <a:solidFill>
                  <a:srgbClr val="CE9178"/>
                </a:solidFill>
                <a:latin typeface="Menlo" charset="0"/>
              </a:rPr>
              <a:t>"H5D_CHUNKED"</a:t>
            </a:r>
            <a:r>
              <a:rPr lang="en-US" dirty="0">
                <a:solidFill>
                  <a:srgbClr val="D4D4D4"/>
                </a:solidFill>
                <a:latin typeface="Menlo" charset="0"/>
              </a:rPr>
              <a:t>}, </a:t>
            </a:r>
          </a:p>
          <a:p>
            <a:r>
              <a:rPr lang="en-US" dirty="0">
                <a:solidFill>
                  <a:srgbClr val="9CDCFE"/>
                </a:solidFill>
                <a:latin typeface="Menlo" charset="0"/>
              </a:rPr>
              <a:t>"root"</a:t>
            </a:r>
            <a:r>
              <a:rPr lang="en-US" dirty="0">
                <a:solidFill>
                  <a:srgbClr val="D4D4D4"/>
                </a:solidFill>
                <a:latin typeface="Menlo" charset="0"/>
              </a:rPr>
              <a:t>: </a:t>
            </a:r>
            <a:r>
              <a:rPr lang="en-US" dirty="0">
                <a:solidFill>
                  <a:srgbClr val="CE9178"/>
                </a:solidFill>
                <a:latin typeface="Menlo" charset="0"/>
              </a:rPr>
              <a:t>"g-952b0bfa-58dd-11e8-a964-0242ac110009"</a:t>
            </a:r>
            <a:r>
              <a:rPr lang="en-US" dirty="0">
                <a:solidFill>
                  <a:srgbClr val="D4D4D4"/>
                </a:solidFill>
                <a:latin typeface="Menlo" charset="0"/>
              </a:rPr>
              <a:t>, </a:t>
            </a:r>
          </a:p>
          <a:p>
            <a:r>
              <a:rPr lang="en-US" dirty="0">
                <a:solidFill>
                  <a:srgbClr val="9CDCFE"/>
                </a:solidFill>
                <a:latin typeface="Menlo" charset="0"/>
              </a:rPr>
              <a:t>"created"</a:t>
            </a:r>
            <a:r>
              <a:rPr lang="en-US" dirty="0">
                <a:solidFill>
                  <a:srgbClr val="D4D4D4"/>
                </a:solidFill>
                <a:latin typeface="Menlo" charset="0"/>
              </a:rPr>
              <a:t>: </a:t>
            </a:r>
            <a:r>
              <a:rPr lang="en-US" dirty="0">
                <a:solidFill>
                  <a:srgbClr val="B5CEA8"/>
                </a:solidFill>
                <a:latin typeface="Menlo" charset="0"/>
              </a:rPr>
              <a:t>1526456944</a:t>
            </a:r>
            <a:r>
              <a:rPr lang="en-US" dirty="0">
                <a:solidFill>
                  <a:srgbClr val="D4D4D4"/>
                </a:solidFill>
                <a:latin typeface="Menlo" charset="0"/>
              </a:rPr>
              <a:t>,</a:t>
            </a:r>
          </a:p>
          <a:p>
            <a:r>
              <a:rPr lang="en-US" dirty="0">
                <a:solidFill>
                  <a:srgbClr val="9CDCFE"/>
                </a:solidFill>
                <a:latin typeface="Menlo" charset="0"/>
              </a:rPr>
              <a:t>"</a:t>
            </a:r>
            <a:r>
              <a:rPr lang="en-US" dirty="0" err="1">
                <a:solidFill>
                  <a:srgbClr val="9CDCFE"/>
                </a:solidFill>
                <a:latin typeface="Menlo" charset="0"/>
              </a:rPr>
              <a:t>lastModified</a:t>
            </a:r>
            <a:r>
              <a:rPr lang="en-US" dirty="0">
                <a:solidFill>
                  <a:srgbClr val="9CDCFE"/>
                </a:solidFill>
                <a:latin typeface="Menlo" charset="0"/>
              </a:rPr>
              <a:t>"</a:t>
            </a:r>
            <a:r>
              <a:rPr lang="en-US" dirty="0">
                <a:solidFill>
                  <a:srgbClr val="D4D4D4"/>
                </a:solidFill>
                <a:latin typeface="Menlo" charset="0"/>
              </a:rPr>
              <a:t>: </a:t>
            </a:r>
            <a:r>
              <a:rPr lang="en-US" dirty="0">
                <a:solidFill>
                  <a:srgbClr val="B5CEA8"/>
                </a:solidFill>
                <a:latin typeface="Menlo" charset="0"/>
              </a:rPr>
              <a:t>1526456944</a:t>
            </a:r>
            <a:r>
              <a:rPr lang="en-US" dirty="0">
                <a:solidFill>
                  <a:srgbClr val="D4D4D4"/>
                </a:solidFill>
                <a:latin typeface="Menlo" charset="0"/>
              </a:rPr>
              <a:t>, </a:t>
            </a:r>
          </a:p>
          <a:p>
            <a:r>
              <a:rPr lang="en-US" dirty="0">
                <a:solidFill>
                  <a:srgbClr val="9CDCFE"/>
                </a:solidFill>
                <a:latin typeface="Menlo" charset="0"/>
              </a:rPr>
              <a:t>"shape"</a:t>
            </a:r>
            <a:r>
              <a:rPr lang="en-US" dirty="0">
                <a:solidFill>
                  <a:srgbClr val="D4D4D4"/>
                </a:solidFill>
                <a:latin typeface="Menlo" charset="0"/>
              </a:rPr>
              <a:t>: {</a:t>
            </a:r>
            <a:r>
              <a:rPr lang="en-US" dirty="0">
                <a:solidFill>
                  <a:srgbClr val="9CDCFE"/>
                </a:solidFill>
                <a:latin typeface="Menlo" charset="0"/>
              </a:rPr>
              <a:t>"dims"</a:t>
            </a:r>
            <a:r>
              <a:rPr lang="en-US" dirty="0">
                <a:solidFill>
                  <a:srgbClr val="D4D4D4"/>
                </a:solidFill>
                <a:latin typeface="Menlo" charset="0"/>
              </a:rPr>
              <a:t>: [</a:t>
            </a:r>
            <a:r>
              <a:rPr lang="en-US" dirty="0">
                <a:solidFill>
                  <a:srgbClr val="B5CEA8"/>
                </a:solidFill>
                <a:latin typeface="Menlo" charset="0"/>
              </a:rPr>
              <a:t>10</a:t>
            </a:r>
            <a:r>
              <a:rPr lang="en-US" dirty="0">
                <a:solidFill>
                  <a:srgbClr val="D4D4D4"/>
                </a:solidFill>
                <a:latin typeface="Menlo" charset="0"/>
              </a:rPr>
              <a:t>], </a:t>
            </a:r>
            <a:r>
              <a:rPr lang="en-US" dirty="0">
                <a:solidFill>
                  <a:srgbClr val="9CDCFE"/>
                </a:solidFill>
                <a:latin typeface="Menlo" charset="0"/>
              </a:rPr>
              <a:t>"class"</a:t>
            </a:r>
            <a:r>
              <a:rPr lang="en-US" dirty="0">
                <a:solidFill>
                  <a:srgbClr val="D4D4D4"/>
                </a:solidFill>
                <a:latin typeface="Menlo" charset="0"/>
              </a:rPr>
              <a:t>: </a:t>
            </a:r>
            <a:r>
              <a:rPr lang="en-US" dirty="0">
                <a:solidFill>
                  <a:srgbClr val="CE9178"/>
                </a:solidFill>
                <a:latin typeface="Menlo" charset="0"/>
              </a:rPr>
              <a:t>"H5S_SIMPLE"</a:t>
            </a:r>
            <a:r>
              <a:rPr lang="en-US" dirty="0">
                <a:solidFill>
                  <a:srgbClr val="D4D4D4"/>
                </a:solidFill>
                <a:latin typeface="Menlo" charset="0"/>
              </a:rPr>
              <a:t>}, </a:t>
            </a:r>
          </a:p>
          <a:p>
            <a:r>
              <a:rPr lang="en-US" dirty="0">
                <a:solidFill>
                  <a:srgbClr val="9CDCFE"/>
                </a:solidFill>
                <a:latin typeface="Menlo" charset="0"/>
              </a:rPr>
              <a:t>"type"</a:t>
            </a:r>
            <a:r>
              <a:rPr lang="en-US" dirty="0">
                <a:solidFill>
                  <a:srgbClr val="D4D4D4"/>
                </a:solidFill>
                <a:latin typeface="Menlo" charset="0"/>
              </a:rPr>
              <a:t>: {</a:t>
            </a:r>
            <a:r>
              <a:rPr lang="en-US" dirty="0">
                <a:solidFill>
                  <a:srgbClr val="9CDCFE"/>
                </a:solidFill>
                <a:latin typeface="Menlo" charset="0"/>
              </a:rPr>
              <a:t>"base"</a:t>
            </a:r>
            <a:r>
              <a:rPr lang="en-US" dirty="0">
                <a:solidFill>
                  <a:srgbClr val="D4D4D4"/>
                </a:solidFill>
                <a:latin typeface="Menlo" charset="0"/>
              </a:rPr>
              <a:t>: </a:t>
            </a:r>
            <a:r>
              <a:rPr lang="en-US" dirty="0">
                <a:solidFill>
                  <a:srgbClr val="CE9178"/>
                </a:solidFill>
                <a:latin typeface="Menlo" charset="0"/>
              </a:rPr>
              <a:t>"H5T_STD_I32LE"</a:t>
            </a:r>
            <a:r>
              <a:rPr lang="en-US" dirty="0">
                <a:solidFill>
                  <a:srgbClr val="D4D4D4"/>
                </a:solidFill>
                <a:latin typeface="Menlo" charset="0"/>
              </a:rPr>
              <a:t>, </a:t>
            </a:r>
            <a:r>
              <a:rPr lang="en-US" dirty="0">
                <a:solidFill>
                  <a:srgbClr val="9CDCFE"/>
                </a:solidFill>
                <a:latin typeface="Menlo" charset="0"/>
              </a:rPr>
              <a:t>"class"</a:t>
            </a:r>
            <a:r>
              <a:rPr lang="en-US" dirty="0">
                <a:solidFill>
                  <a:srgbClr val="D4D4D4"/>
                </a:solidFill>
                <a:latin typeface="Menlo" charset="0"/>
              </a:rPr>
              <a:t>: </a:t>
            </a:r>
            <a:r>
              <a:rPr lang="en-US" dirty="0">
                <a:solidFill>
                  <a:srgbClr val="CE9178"/>
                </a:solidFill>
                <a:latin typeface="Menlo" charset="0"/>
              </a:rPr>
              <a:t>"H5T_INTEGER"</a:t>
            </a:r>
            <a:r>
              <a:rPr lang="en-US" dirty="0">
                <a:solidFill>
                  <a:srgbClr val="D4D4D4"/>
                </a:solidFill>
                <a:latin typeface="Menlo" charset="0"/>
              </a:rPr>
              <a:t>},</a:t>
            </a:r>
          </a:p>
          <a:p>
            <a:r>
              <a:rPr lang="en-US" dirty="0">
                <a:solidFill>
                  <a:srgbClr val="9CDCFE"/>
                </a:solidFill>
                <a:latin typeface="Menlo" charset="0"/>
              </a:rPr>
              <a:t>"attributes"</a:t>
            </a:r>
            <a:r>
              <a:rPr lang="en-US" dirty="0">
                <a:solidFill>
                  <a:srgbClr val="D4D4D4"/>
                </a:solidFill>
                <a:latin typeface="Menlo" charset="0"/>
              </a:rPr>
              <a:t>: {}</a:t>
            </a:r>
          </a:p>
          <a:p>
            <a:r>
              <a:rPr lang="en-US" dirty="0">
                <a:solidFill>
                  <a:srgbClr val="D4D4D4"/>
                </a:solidFill>
                <a:latin typeface="Menlo" charset="0"/>
              </a:rPr>
              <a:t>}</a:t>
            </a:r>
            <a:endParaRPr lang="en-US" b="0" dirty="0">
              <a:solidFill>
                <a:srgbClr val="D4D4D4"/>
              </a:solidFill>
              <a:effectLst/>
              <a:latin typeface="Menlo" charset="0"/>
            </a:endParaRPr>
          </a:p>
        </p:txBody>
      </p:sp>
    </p:spTree>
    <p:extLst>
      <p:ext uri="{BB962C8B-B14F-4D97-AF65-F5344CB8AC3E}">
        <p14:creationId xmlns:p14="http://schemas.microsoft.com/office/powerpoint/2010/main" val="2405785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Schema Details</a:t>
            </a:r>
          </a:p>
        </p:txBody>
      </p:sp>
      <p:sp>
        <p:nvSpPr>
          <p:cNvPr id="3" name="Slide Number Placeholder 2"/>
          <p:cNvSpPr>
            <a:spLocks noGrp="1"/>
          </p:cNvSpPr>
          <p:nvPr>
            <p:ph type="sldNum" sz="quarter" idx="12"/>
          </p:nvPr>
        </p:nvSpPr>
        <p:spPr/>
        <p:txBody>
          <a:bodyPr/>
          <a:lstStyle/>
          <a:p>
            <a:fld id="{5DAE3038-D6DC-C846-ACCD-457044B1A168}" type="slidenum">
              <a:rPr lang="en-US" smtClean="0"/>
              <a:t>7</a:t>
            </a:fld>
            <a:endParaRPr lang="en-US"/>
          </a:p>
        </p:txBody>
      </p:sp>
      <p:sp>
        <p:nvSpPr>
          <p:cNvPr id="5" name="TextBox 4"/>
          <p:cNvSpPr txBox="1"/>
          <p:nvPr/>
        </p:nvSpPr>
        <p:spPr>
          <a:xfrm>
            <a:off x="625642" y="1363579"/>
            <a:ext cx="9785685" cy="4524315"/>
          </a:xfrm>
          <a:prstGeom prst="rect">
            <a:avLst/>
          </a:prstGeom>
          <a:noFill/>
        </p:spPr>
        <p:txBody>
          <a:bodyPr wrap="square" rtlCol="0">
            <a:spAutoFit/>
          </a:bodyPr>
          <a:lstStyle/>
          <a:p>
            <a:pPr marL="285750" indent="-285750">
              <a:buFont typeface="Arial" charset="0"/>
              <a:buChar char="•"/>
            </a:pPr>
            <a:r>
              <a:rPr lang="en-US" sz="2400" dirty="0">
                <a:latin typeface="Calibri" charset="0"/>
                <a:ea typeface="Calibri" charset="0"/>
                <a:cs typeface="Calibri" charset="0"/>
              </a:rPr>
              <a:t>Key Organization </a:t>
            </a:r>
          </a:p>
          <a:p>
            <a:pPr marL="742950" lvl="1" indent="-285750">
              <a:buFont typeface="Arial" charset="0"/>
              <a:buChar char="•"/>
            </a:pPr>
            <a:r>
              <a:rPr lang="en-US" sz="2400" dirty="0">
                <a:latin typeface="Calibri" charset="0"/>
                <a:ea typeface="Calibri" charset="0"/>
                <a:cs typeface="Calibri" charset="0"/>
              </a:rPr>
              <a:t>Objects are stored </a:t>
            </a:r>
            <a:r>
              <a:rPr lang="en-US" sz="2400" dirty="0" err="1">
                <a:latin typeface="Calibri" charset="0"/>
                <a:ea typeface="Calibri" charset="0"/>
                <a:cs typeface="Calibri" charset="0"/>
              </a:rPr>
              <a:t>root_id</a:t>
            </a:r>
            <a:endParaRPr lang="en-US" sz="2400" dirty="0">
              <a:latin typeface="Calibri" charset="0"/>
              <a:ea typeface="Calibri" charset="0"/>
              <a:cs typeface="Calibri" charset="0"/>
            </a:endParaRPr>
          </a:p>
          <a:p>
            <a:pPr marL="742950" lvl="1" indent="-285750">
              <a:buFont typeface="Arial" charset="0"/>
              <a:buChar char="•"/>
            </a:pPr>
            <a:r>
              <a:rPr lang="en-US" sz="2400" dirty="0">
                <a:latin typeface="Calibri" charset="0"/>
                <a:ea typeface="Calibri" charset="0"/>
                <a:cs typeface="Calibri" charset="0"/>
              </a:rPr>
              <a:t>All non-root objects are stored as sub-keys of </a:t>
            </a:r>
            <a:r>
              <a:rPr lang="en-US" sz="2400" dirty="0" err="1">
                <a:latin typeface="Calibri" charset="0"/>
                <a:ea typeface="Calibri" charset="0"/>
                <a:cs typeface="Calibri" charset="0"/>
              </a:rPr>
              <a:t>root_id</a:t>
            </a:r>
            <a:endParaRPr lang="en-US" sz="2400" dirty="0">
              <a:latin typeface="Calibri" charset="0"/>
              <a:ea typeface="Calibri" charset="0"/>
              <a:cs typeface="Calibri" charset="0"/>
            </a:endParaRPr>
          </a:p>
          <a:p>
            <a:pPr marL="742950" lvl="1" indent="-285750">
              <a:buFont typeface="Arial" charset="0"/>
              <a:buChar char="•"/>
            </a:pPr>
            <a:r>
              <a:rPr lang="en-US" sz="2400" dirty="0">
                <a:latin typeface="Calibri" charset="0"/>
                <a:ea typeface="Calibri" charset="0"/>
                <a:cs typeface="Calibri" charset="0"/>
              </a:rPr>
              <a:t>“flat” organization to support non-cycle links</a:t>
            </a:r>
          </a:p>
          <a:p>
            <a:pPr marL="742950" lvl="1" indent="-285750">
              <a:buFont typeface="Arial" charset="0"/>
              <a:buChar char="•"/>
            </a:pPr>
            <a:r>
              <a:rPr lang="en-US" sz="2400" dirty="0">
                <a:latin typeface="Calibri" charset="0"/>
                <a:ea typeface="Calibri" charset="0"/>
                <a:cs typeface="Calibri" charset="0"/>
              </a:rPr>
              <a:t>Each storage node is limited to about </a:t>
            </a:r>
            <a:r>
              <a:rPr lang="en-US" sz="2400" strike="sngStrike" dirty="0">
                <a:latin typeface="Calibri" charset="0"/>
                <a:ea typeface="Calibri" charset="0"/>
                <a:cs typeface="Calibri" charset="0"/>
              </a:rPr>
              <a:t>300 </a:t>
            </a:r>
            <a:r>
              <a:rPr lang="en-US" sz="2400" strike="sngStrike" dirty="0" err="1">
                <a:latin typeface="Calibri" charset="0"/>
                <a:ea typeface="Calibri" charset="0"/>
                <a:cs typeface="Calibri" charset="0"/>
              </a:rPr>
              <a:t>req</a:t>
            </a:r>
            <a:r>
              <a:rPr lang="en-US" sz="2400" strike="sngStrike" dirty="0">
                <a:latin typeface="Calibri" charset="0"/>
                <a:ea typeface="Calibri" charset="0"/>
                <a:cs typeface="Calibri" charset="0"/>
              </a:rPr>
              <a:t>/s </a:t>
            </a:r>
            <a:r>
              <a:rPr lang="en-US" sz="2400" dirty="0">
                <a:latin typeface="Calibri" charset="0"/>
                <a:ea typeface="Calibri" charset="0"/>
                <a:cs typeface="Calibri" charset="0"/>
              </a:rPr>
              <a:t>   5,500 </a:t>
            </a:r>
            <a:r>
              <a:rPr lang="en-US" sz="2400" dirty="0" err="1">
                <a:latin typeface="Calibri" charset="0"/>
                <a:ea typeface="Calibri" charset="0"/>
                <a:cs typeface="Calibri" charset="0"/>
              </a:rPr>
              <a:t>req</a:t>
            </a:r>
            <a:r>
              <a:rPr lang="en-US" sz="2400" dirty="0">
                <a:latin typeface="Calibri" charset="0"/>
                <a:ea typeface="Calibri" charset="0"/>
                <a:cs typeface="Calibri" charset="0"/>
              </a:rPr>
              <a:t>/s</a:t>
            </a:r>
          </a:p>
          <a:p>
            <a:pPr marL="1200150" lvl="2" indent="-285750">
              <a:buFont typeface="Arial" charset="0"/>
              <a:buChar char="•"/>
            </a:pPr>
            <a:r>
              <a:rPr lang="en-US" sz="2400" dirty="0">
                <a:latin typeface="Calibri" charset="0"/>
                <a:ea typeface="Calibri" charset="0"/>
                <a:cs typeface="Calibri" charset="0"/>
              </a:rPr>
              <a:t>Note: rate limit raised last year by Amazon</a:t>
            </a:r>
          </a:p>
          <a:p>
            <a:pPr marL="285750" indent="-285750">
              <a:buFont typeface="Arial" charset="0"/>
              <a:buChar char="•"/>
            </a:pPr>
            <a:r>
              <a:rPr lang="en-US" sz="2400" dirty="0">
                <a:latin typeface="Calibri" charset="0"/>
                <a:ea typeface="Calibri" charset="0"/>
                <a:cs typeface="Calibri" charset="0"/>
              </a:rPr>
              <a:t>Chunks are stored in the same folder as dataset metadata</a:t>
            </a:r>
          </a:p>
          <a:p>
            <a:pPr marL="742950" lvl="1" indent="-285750">
              <a:buFont typeface="Arial" charset="0"/>
              <a:buChar char="•"/>
            </a:pPr>
            <a:r>
              <a:rPr lang="en-US" sz="2400" dirty="0">
                <a:latin typeface="Calibri" charset="0"/>
                <a:ea typeface="Calibri" charset="0"/>
                <a:cs typeface="Calibri" charset="0"/>
              </a:rPr>
              <a:t>Chunk key is determined based on chunk position in the data space</a:t>
            </a:r>
          </a:p>
          <a:p>
            <a:pPr marL="742950" lvl="1" indent="-285750">
              <a:buFont typeface="Arial" charset="0"/>
              <a:buChar char="•"/>
            </a:pPr>
            <a:r>
              <a:rPr lang="en-US" sz="2400" dirty="0">
                <a:latin typeface="Calibri" charset="0"/>
                <a:ea typeface="Calibri" charset="0"/>
                <a:cs typeface="Calibri" charset="0"/>
              </a:rPr>
              <a:t>E.g. c-&lt;</a:t>
            </a:r>
            <a:r>
              <a:rPr lang="en-US" sz="2400" dirty="0" err="1">
                <a:latin typeface="Calibri" charset="0"/>
                <a:ea typeface="Calibri" charset="0"/>
                <a:cs typeface="Calibri" charset="0"/>
              </a:rPr>
              <a:t>uuid</a:t>
            </a:r>
            <a:r>
              <a:rPr lang="en-US" sz="2400" dirty="0">
                <a:latin typeface="Calibri" charset="0"/>
                <a:ea typeface="Calibri" charset="0"/>
                <a:cs typeface="Calibri" charset="0"/>
              </a:rPr>
              <a:t>&gt;_0_0_0  Is the corner chunk of a 3-dimensional dataset</a:t>
            </a:r>
          </a:p>
          <a:p>
            <a:pPr marL="742950" lvl="1" indent="-285750">
              <a:buFont typeface="Arial" charset="0"/>
              <a:buChar char="•"/>
            </a:pPr>
            <a:r>
              <a:rPr lang="en-US" sz="2400" dirty="0">
                <a:latin typeface="Calibri" charset="0"/>
                <a:ea typeface="Calibri" charset="0"/>
                <a:cs typeface="Calibri" charset="0"/>
              </a:rPr>
              <a:t>Chunk objects get created as needed on first write</a:t>
            </a:r>
          </a:p>
          <a:p>
            <a:pPr marL="285750" indent="-285750">
              <a:buFont typeface="Arial" charset="0"/>
              <a:buChar char="•"/>
            </a:pPr>
            <a:r>
              <a:rPr lang="en-US" sz="2400" dirty="0">
                <a:latin typeface="Calibri" charset="0"/>
                <a:ea typeface="Calibri" charset="0"/>
                <a:cs typeface="Calibri" charset="0"/>
              </a:rPr>
              <a:t>Schema is currently used just by HDF Server, but could just as easily be used directly by clients (assuming that writes don’t conflict)</a:t>
            </a:r>
          </a:p>
        </p:txBody>
      </p:sp>
    </p:spTree>
    <p:extLst>
      <p:ext uri="{BB962C8B-B14F-4D97-AF65-F5344CB8AC3E}">
        <p14:creationId xmlns:p14="http://schemas.microsoft.com/office/powerpoint/2010/main" val="18744345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BB24FF0-3F02-8A4C-A885-9F147BCED496}"/>
              </a:ext>
            </a:extLst>
          </p:cNvPr>
          <p:cNvSpPr>
            <a:spLocks noGrp="1"/>
          </p:cNvSpPr>
          <p:nvPr>
            <p:ph type="body" sz="quarter" idx="11"/>
          </p:nvPr>
        </p:nvSpPr>
        <p:spPr>
          <a:xfrm>
            <a:off x="568977" y="1304925"/>
            <a:ext cx="10390982" cy="4248150"/>
          </a:xfrm>
        </p:spPr>
        <p:txBody>
          <a:bodyPr/>
          <a:lstStyle/>
          <a:p>
            <a:r>
              <a:rPr lang="en-US" dirty="0"/>
              <a:t>Several improvements have been made over the last year</a:t>
            </a:r>
          </a:p>
          <a:p>
            <a:pPr lvl="1"/>
            <a:r>
              <a:rPr lang="en-US" dirty="0"/>
              <a:t>Read access for traditional HDF5 Files stored in S3</a:t>
            </a:r>
          </a:p>
          <a:p>
            <a:pPr lvl="2"/>
            <a:r>
              <a:rPr lang="en-US" dirty="0"/>
              <a:t>More on this in the next slide</a:t>
            </a:r>
          </a:p>
          <a:p>
            <a:pPr lvl="1"/>
            <a:r>
              <a:rPr lang="en-US" dirty="0"/>
              <a:t>Shuffle filter support</a:t>
            </a:r>
          </a:p>
          <a:p>
            <a:pPr lvl="2"/>
            <a:r>
              <a:rPr lang="en-US" dirty="0"/>
              <a:t>Along with deflate</a:t>
            </a:r>
          </a:p>
          <a:p>
            <a:pPr lvl="1"/>
            <a:r>
              <a:rPr lang="en-US" dirty="0"/>
              <a:t>Fast metadata loading</a:t>
            </a:r>
          </a:p>
          <a:p>
            <a:pPr lvl="2"/>
            <a:r>
              <a:rPr lang="en-US" dirty="0"/>
              <a:t>Optionally load all metadata in one request</a:t>
            </a:r>
          </a:p>
          <a:p>
            <a:pPr lvl="1"/>
            <a:r>
              <a:rPr lang="en-US" dirty="0"/>
              <a:t>Support for multiple buckets</a:t>
            </a:r>
          </a:p>
          <a:p>
            <a:pPr lvl="2"/>
            <a:r>
              <a:rPr lang="en-US" dirty="0"/>
              <a:t>HSDS can access data stored in different buckets </a:t>
            </a:r>
          </a:p>
          <a:p>
            <a:pPr lvl="1"/>
            <a:r>
              <a:rPr lang="en-US" dirty="0"/>
              <a:t>H5netcdf &amp; </a:t>
            </a:r>
            <a:r>
              <a:rPr lang="en-US" dirty="0" err="1"/>
              <a:t>xarray</a:t>
            </a:r>
            <a:r>
              <a:rPr lang="en-US" dirty="0"/>
              <a:t> support</a:t>
            </a:r>
          </a:p>
          <a:p>
            <a:pPr lvl="2"/>
            <a:r>
              <a:rPr lang="en-US" dirty="0"/>
              <a:t>Support for the REST API is built into these packages</a:t>
            </a:r>
          </a:p>
          <a:p>
            <a:pPr lvl="1"/>
            <a:r>
              <a:rPr lang="en-US" dirty="0"/>
              <a:t>Additional CLI tools (</a:t>
            </a:r>
            <a:r>
              <a:rPr lang="en-US" dirty="0" err="1"/>
              <a:t>hsmv</a:t>
            </a:r>
            <a:r>
              <a:rPr lang="en-US" dirty="0"/>
              <a:t>, </a:t>
            </a:r>
            <a:r>
              <a:rPr lang="en-US" dirty="0" err="1"/>
              <a:t>hscp</a:t>
            </a:r>
            <a:r>
              <a:rPr lang="en-US" dirty="0"/>
              <a:t>, </a:t>
            </a:r>
            <a:r>
              <a:rPr lang="en-US" dirty="0" err="1"/>
              <a:t>hsdiff</a:t>
            </a:r>
            <a:r>
              <a:rPr lang="en-US" dirty="0"/>
              <a:t>)</a:t>
            </a:r>
          </a:p>
          <a:p>
            <a:pPr lvl="1"/>
            <a:r>
              <a:rPr lang="en-US" dirty="0"/>
              <a:t>Variable Length data support with compression</a:t>
            </a:r>
          </a:p>
          <a:p>
            <a:pPr lvl="1"/>
            <a:r>
              <a:rPr lang="en-US" dirty="0"/>
              <a:t>Schema V2</a:t>
            </a:r>
          </a:p>
          <a:p>
            <a:pPr lvl="1"/>
            <a:endParaRPr lang="en-US" dirty="0"/>
          </a:p>
        </p:txBody>
      </p:sp>
      <p:sp>
        <p:nvSpPr>
          <p:cNvPr id="3" name="Slide Number Placeholder 2">
            <a:extLst>
              <a:ext uri="{FF2B5EF4-FFF2-40B4-BE49-F238E27FC236}">
                <a16:creationId xmlns:a16="http://schemas.microsoft.com/office/drawing/2014/main" id="{E4674D10-B8D6-D446-9A52-C3F868E11FEA}"/>
              </a:ext>
            </a:extLst>
          </p:cNvPr>
          <p:cNvSpPr>
            <a:spLocks noGrp="1"/>
          </p:cNvSpPr>
          <p:nvPr>
            <p:ph type="sldNum" sz="quarter" idx="12"/>
          </p:nvPr>
        </p:nvSpPr>
        <p:spPr/>
        <p:txBody>
          <a:bodyPr/>
          <a:lstStyle/>
          <a:p>
            <a:pPr defTabSz="412750" eaLnBrk="0" fontAlgn="base" hangingPunct="0">
              <a:spcBef>
                <a:spcPct val="0"/>
              </a:spcBef>
              <a:spcAft>
                <a:spcPct val="0"/>
              </a:spcAft>
            </a:pPr>
            <a:fld id="{1A909000-79AC-CB4B-8E98-212F095C8027}" type="slidenum">
              <a:rPr lang="en-US" smtClean="0">
                <a:solidFill>
                  <a:srgbClr val="FFFFFF"/>
                </a:solidFill>
                <a:ea typeface="MS PGothic" panose="020B0600070205080204" pitchFamily="34" charset="-128"/>
                <a:sym typeface="Helvetica Light" pitchFamily="1" charset="0"/>
              </a:rPr>
              <a:pPr defTabSz="412750" eaLnBrk="0" fontAlgn="base" hangingPunct="0">
                <a:spcBef>
                  <a:spcPct val="0"/>
                </a:spcBef>
                <a:spcAft>
                  <a:spcPct val="0"/>
                </a:spcAft>
              </a:pPr>
              <a:t>8</a:t>
            </a:fld>
            <a:endParaRPr lang="en-US">
              <a:solidFill>
                <a:srgbClr val="FFFFFF"/>
              </a:solidFill>
              <a:ea typeface="MS PGothic" panose="020B0600070205080204" pitchFamily="34" charset="-128"/>
              <a:sym typeface="Helvetica Light" pitchFamily="1" charset="0"/>
            </a:endParaRPr>
          </a:p>
        </p:txBody>
      </p:sp>
      <p:sp>
        <p:nvSpPr>
          <p:cNvPr id="4" name="Title 3">
            <a:extLst>
              <a:ext uri="{FF2B5EF4-FFF2-40B4-BE49-F238E27FC236}">
                <a16:creationId xmlns:a16="http://schemas.microsoft.com/office/drawing/2014/main" id="{9559EC78-595D-C54F-9949-53E074C7FF35}"/>
              </a:ext>
            </a:extLst>
          </p:cNvPr>
          <p:cNvSpPr>
            <a:spLocks noGrp="1"/>
          </p:cNvSpPr>
          <p:nvPr>
            <p:ph type="title"/>
          </p:nvPr>
        </p:nvSpPr>
        <p:spPr/>
        <p:txBody>
          <a:bodyPr/>
          <a:lstStyle/>
          <a:p>
            <a:r>
              <a:rPr lang="en-US" dirty="0"/>
              <a:t>New Features</a:t>
            </a:r>
          </a:p>
        </p:txBody>
      </p:sp>
    </p:spTree>
    <p:extLst>
      <p:ext uri="{BB962C8B-B14F-4D97-AF65-F5344CB8AC3E}">
        <p14:creationId xmlns:p14="http://schemas.microsoft.com/office/powerpoint/2010/main" val="21900848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Supporting traditional HDF5 files</a:t>
            </a:r>
          </a:p>
        </p:txBody>
      </p:sp>
      <p:sp>
        <p:nvSpPr>
          <p:cNvPr id="3" name="Slide Number Placeholder 2"/>
          <p:cNvSpPr>
            <a:spLocks noGrp="1"/>
          </p:cNvSpPr>
          <p:nvPr>
            <p:ph type="sldNum" sz="quarter" idx="12"/>
          </p:nvPr>
        </p:nvSpPr>
        <p:spPr/>
        <p:txBody>
          <a:bodyPr/>
          <a:lstStyle/>
          <a:p>
            <a:fld id="{5DAE3038-D6DC-C846-ACCD-457044B1A168}" type="slidenum">
              <a:rPr lang="en-US" smtClean="0"/>
              <a:t>9</a:t>
            </a:fld>
            <a:endParaRPr lang="en-US"/>
          </a:p>
        </p:txBody>
      </p:sp>
      <p:sp>
        <p:nvSpPr>
          <p:cNvPr id="4" name="TextBox 3"/>
          <p:cNvSpPr txBox="1"/>
          <p:nvPr/>
        </p:nvSpPr>
        <p:spPr>
          <a:xfrm>
            <a:off x="417095" y="1668379"/>
            <a:ext cx="9703935" cy="4893647"/>
          </a:xfrm>
          <a:prstGeom prst="rect">
            <a:avLst/>
          </a:prstGeom>
          <a:noFill/>
        </p:spPr>
        <p:txBody>
          <a:bodyPr wrap="square" rtlCol="0">
            <a:spAutoFit/>
          </a:bodyPr>
          <a:lstStyle/>
          <a:p>
            <a:pPr marL="342900" indent="-342900">
              <a:buFont typeface="Arial" charset="0"/>
              <a:buChar char="•"/>
            </a:pPr>
            <a:r>
              <a:rPr lang="en-US" sz="2400" dirty="0">
                <a:latin typeface="Calibri" charset="0"/>
                <a:ea typeface="Calibri" charset="0"/>
                <a:cs typeface="Calibri" charset="0"/>
              </a:rPr>
              <a:t>Downside of the HDF S3 Schema is that data needs be transmogrified*  </a:t>
            </a:r>
          </a:p>
          <a:p>
            <a:pPr marL="342900" indent="-342900">
              <a:buFont typeface="Arial" charset="0"/>
              <a:buChar char="•"/>
            </a:pPr>
            <a:r>
              <a:rPr lang="en-US" sz="2400" dirty="0">
                <a:latin typeface="Calibri" charset="0"/>
                <a:ea typeface="Calibri" charset="0"/>
                <a:cs typeface="Calibri" charset="0"/>
              </a:rPr>
              <a:t>Since the bulk of the data is usually the chunk data it makes sense to just  leave the data in place and save pointers to the original file(s):</a:t>
            </a:r>
          </a:p>
          <a:p>
            <a:pPr marL="800100" lvl="1" indent="-342900">
              <a:buFont typeface="Arial" charset="0"/>
              <a:buChar char="•"/>
            </a:pPr>
            <a:r>
              <a:rPr lang="en-US" sz="2400" dirty="0">
                <a:latin typeface="Calibri" charset="0"/>
                <a:ea typeface="Calibri" charset="0"/>
                <a:cs typeface="Calibri" charset="0"/>
              </a:rPr>
              <a:t>Convert just the metadata of the source HDF5 file to the S3 Schema</a:t>
            </a:r>
          </a:p>
          <a:p>
            <a:pPr marL="800100" lvl="1" indent="-342900">
              <a:buFont typeface="Arial" charset="0"/>
              <a:buChar char="•"/>
            </a:pPr>
            <a:r>
              <a:rPr lang="en-US" sz="2400" dirty="0">
                <a:latin typeface="Calibri" charset="0"/>
                <a:ea typeface="Calibri" charset="0"/>
                <a:cs typeface="Calibri" charset="0"/>
              </a:rPr>
              <a:t>Store the source file as a S3 object</a:t>
            </a:r>
          </a:p>
          <a:p>
            <a:pPr marL="800100" lvl="1" indent="-342900">
              <a:buFont typeface="Arial" charset="0"/>
              <a:buChar char="•"/>
            </a:pPr>
            <a:r>
              <a:rPr lang="en-US" sz="2400" dirty="0">
                <a:latin typeface="Calibri" charset="0"/>
                <a:ea typeface="Calibri" charset="0"/>
                <a:cs typeface="Calibri" charset="0"/>
              </a:rPr>
              <a:t>For data reads, metadata provides offset and length into the HDF5 file</a:t>
            </a:r>
          </a:p>
          <a:p>
            <a:pPr marL="800100" lvl="1" indent="-342900">
              <a:buFont typeface="Arial" charset="0"/>
              <a:buChar char="•"/>
            </a:pPr>
            <a:r>
              <a:rPr lang="en-US" sz="2400" dirty="0">
                <a:latin typeface="Calibri" charset="0"/>
                <a:ea typeface="Calibri" charset="0"/>
                <a:cs typeface="Calibri" charset="0"/>
              </a:rPr>
              <a:t>S3 Range GET returns needed data</a:t>
            </a:r>
          </a:p>
          <a:p>
            <a:pPr marL="342900" indent="-342900">
              <a:buFont typeface="Arial" charset="0"/>
              <a:buChar char="•"/>
            </a:pPr>
            <a:r>
              <a:rPr lang="en-US" sz="2400" dirty="0">
                <a:latin typeface="Calibri" charset="0"/>
                <a:ea typeface="Calibri" charset="0"/>
                <a:cs typeface="Calibri" charset="0"/>
              </a:rPr>
              <a:t>This approach can be used either directly or with HDF Server</a:t>
            </a:r>
          </a:p>
          <a:p>
            <a:pPr marL="342900" indent="-342900">
              <a:buFont typeface="Arial" charset="0"/>
              <a:buChar char="•"/>
            </a:pPr>
            <a:r>
              <a:rPr lang="en-US" sz="2400" dirty="0">
                <a:latin typeface="Calibri" charset="0"/>
                <a:ea typeface="Calibri" charset="0"/>
                <a:cs typeface="Calibri" charset="0"/>
              </a:rPr>
              <a:t>Compared with accessing S3 directly, you reduce the number of S3 requests needed</a:t>
            </a:r>
          </a:p>
          <a:p>
            <a:pPr marL="342900" indent="-342900">
              <a:buFont typeface="Arial" charset="0"/>
              <a:buChar char="•"/>
            </a:pPr>
            <a:r>
              <a:rPr lang="en-US" sz="2400" dirty="0">
                <a:latin typeface="Calibri" charset="0"/>
                <a:ea typeface="Calibri" charset="0"/>
                <a:cs typeface="Calibri" charset="0"/>
              </a:rPr>
              <a:t>Performance is comparable to </a:t>
            </a:r>
            <a:r>
              <a:rPr lang="en-US" sz="2400" dirty="0" err="1">
                <a:latin typeface="Calibri" charset="0"/>
                <a:ea typeface="Calibri" charset="0"/>
                <a:cs typeface="Calibri" charset="0"/>
              </a:rPr>
              <a:t>sharded</a:t>
            </a:r>
            <a:r>
              <a:rPr lang="en-US" sz="2400" dirty="0">
                <a:latin typeface="Calibri" charset="0"/>
                <a:ea typeface="Calibri" charset="0"/>
                <a:cs typeface="Calibri" charset="0"/>
              </a:rPr>
              <a:t> data model</a:t>
            </a:r>
          </a:p>
          <a:p>
            <a:pPr marL="342900" indent="-342900">
              <a:buFont typeface="Arial" charset="0"/>
              <a:buChar char="•"/>
            </a:pPr>
            <a:r>
              <a:rPr lang="en-US" sz="2400" dirty="0">
                <a:latin typeface="Calibri" charset="0"/>
                <a:ea typeface="Calibri" charset="0"/>
                <a:cs typeface="Calibri" charset="0"/>
              </a:rPr>
              <a:t>Only read access is supported</a:t>
            </a:r>
          </a:p>
          <a:p>
            <a:pPr marL="342900" indent="-342900">
              <a:buFont typeface="Arial" charset="0"/>
              <a:buChar char="•"/>
            </a:pPr>
            <a:endParaRPr lang="en-US" sz="2400" dirty="0">
              <a:latin typeface="Calibri" charset="0"/>
              <a:ea typeface="Calibri" charset="0"/>
              <a:cs typeface="Calibri" charset="0"/>
            </a:endParaRPr>
          </a:p>
        </p:txBody>
      </p:sp>
      <p:pic>
        <p:nvPicPr>
          <p:cNvPr id="6" name="Picture 5" descr="A close up of text on a white background&#10;&#10;Description automatically generated">
            <a:extLst>
              <a:ext uri="{FF2B5EF4-FFF2-40B4-BE49-F238E27FC236}">
                <a16:creationId xmlns:a16="http://schemas.microsoft.com/office/drawing/2014/main" id="{C7457DFB-FA7C-0040-B399-59939473918D}"/>
              </a:ext>
            </a:extLst>
          </p:cNvPr>
          <p:cNvPicPr>
            <a:picLocks noChangeAspect="1"/>
          </p:cNvPicPr>
          <p:nvPr/>
        </p:nvPicPr>
        <p:blipFill>
          <a:blip r:embed="rId3"/>
          <a:stretch>
            <a:fillRect/>
          </a:stretch>
        </p:blipFill>
        <p:spPr>
          <a:xfrm>
            <a:off x="9896953" y="4254500"/>
            <a:ext cx="2032000" cy="2603500"/>
          </a:xfrm>
          <a:prstGeom prst="rect">
            <a:avLst/>
          </a:prstGeom>
        </p:spPr>
      </p:pic>
    </p:spTree>
    <p:extLst>
      <p:ext uri="{BB962C8B-B14F-4D97-AF65-F5344CB8AC3E}">
        <p14:creationId xmlns:p14="http://schemas.microsoft.com/office/powerpoint/2010/main" val="18937647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Hybrid Approach: Metadata + HDF5 Files</a:t>
            </a:r>
          </a:p>
        </p:txBody>
      </p:sp>
      <p:sp>
        <p:nvSpPr>
          <p:cNvPr id="3" name="Slide Number Placeholder 2"/>
          <p:cNvSpPr>
            <a:spLocks noGrp="1"/>
          </p:cNvSpPr>
          <p:nvPr>
            <p:ph type="sldNum" sz="quarter" idx="12"/>
          </p:nvPr>
        </p:nvSpPr>
        <p:spPr/>
        <p:txBody>
          <a:bodyPr/>
          <a:lstStyle/>
          <a:p>
            <a:fld id="{5DAE3038-D6DC-C846-ACCD-457044B1A168}" type="slidenum">
              <a:rPr lang="en-US" smtClean="0"/>
              <a:t>10</a:t>
            </a:fld>
            <a:endParaRPr lang="en-US"/>
          </a:p>
        </p:txBody>
      </p:sp>
      <p:sp>
        <p:nvSpPr>
          <p:cNvPr id="5" name="Rectangle 4"/>
          <p:cNvSpPr/>
          <p:nvPr/>
        </p:nvSpPr>
        <p:spPr bwMode="auto">
          <a:xfrm>
            <a:off x="6448926" y="1772775"/>
            <a:ext cx="4331369" cy="4114678"/>
          </a:xfrm>
          <a:prstGeom prst="rect">
            <a:avLst/>
          </a:prstGeom>
          <a:noFill/>
          <a:ln w="28575" cap="flat" cmpd="sng" algn="ctr">
            <a:solidFill>
              <a:srgbClr val="000000"/>
            </a:solidFill>
            <a:prstDash val="solid"/>
            <a:miter lim="400000"/>
            <a:headEnd type="none" w="med" len="med"/>
            <a:tailEnd type="none" w="med" len="med"/>
          </a:ln>
          <a:effectLst>
            <a:outerShdw blurRad="38100" dist="25400" dir="5400000" algn="ctr" rotWithShape="0">
              <a:srgbClr val="000000">
                <a:alpha val="50000"/>
              </a:srgbClr>
            </a:outerShdw>
          </a:effectLst>
        </p:spPr>
        <p:txBody>
          <a:bodyPr vert="horz" wrap="square" lIns="50800" tIns="50800" rIns="50800" bIns="50800" numCol="1" rtlCol="0" anchor="ctr" anchorCtr="0" compatLnSpc="1">
            <a:prstTxWarp prst="textNoShape">
              <a:avLst/>
            </a:prstTxWarp>
            <a:spAutoFit/>
          </a:bodyPr>
          <a:lstStyle/>
          <a:p>
            <a:pPr marL="0" marR="0" indent="0" algn="ctr" defTabSz="825500" rtl="0" eaLnBrk="1" fontAlgn="base" latinLnBrk="0" hangingPunct="0">
              <a:lnSpc>
                <a:spcPct val="100000"/>
              </a:lnSpc>
              <a:spcBef>
                <a:spcPct val="0"/>
              </a:spcBef>
              <a:spcAft>
                <a:spcPct val="0"/>
              </a:spcAft>
              <a:buClrTx/>
              <a:buSzTx/>
              <a:buFontTx/>
              <a:buNone/>
              <a:tabLst/>
            </a:pPr>
            <a:endParaRPr kumimoji="0" lang="en-US" sz="5000" b="0" i="0" u="none" strike="noStrike" cap="none" normalizeH="0" baseline="0">
              <a:ln>
                <a:noFill/>
              </a:ln>
              <a:solidFill>
                <a:srgbClr val="000000"/>
              </a:solidFill>
              <a:effectLst/>
              <a:latin typeface="Helvetica Light" charset="0"/>
              <a:ea typeface="Helvetica Light" charset="0"/>
              <a:cs typeface="Helvetica Light" charset="0"/>
              <a:sym typeface="Helvetica Light" charset="0"/>
            </a:endParaRPr>
          </a:p>
        </p:txBody>
      </p:sp>
      <p:sp>
        <p:nvSpPr>
          <p:cNvPr id="6" name="TextBox 5"/>
          <p:cNvSpPr txBox="1"/>
          <p:nvPr/>
        </p:nvSpPr>
        <p:spPr>
          <a:xfrm>
            <a:off x="6535194" y="6118162"/>
            <a:ext cx="4700337" cy="369332"/>
          </a:xfrm>
          <a:prstGeom prst="rect">
            <a:avLst/>
          </a:prstGeom>
          <a:noFill/>
        </p:spPr>
        <p:txBody>
          <a:bodyPr wrap="square" rtlCol="0">
            <a:spAutoFit/>
          </a:bodyPr>
          <a:lstStyle/>
          <a:p>
            <a:r>
              <a:rPr lang="en-US" dirty="0"/>
              <a:t>S3://BIG_REPO/</a:t>
            </a:r>
            <a:r>
              <a:rPr lang="is-IS" dirty="0"/>
              <a:t>…/AN_HDF5_FILE.h5</a:t>
            </a:r>
            <a:endParaRPr lang="en-US" dirty="0"/>
          </a:p>
        </p:txBody>
      </p:sp>
      <p:pic>
        <p:nvPicPr>
          <p:cNvPr id="7" name="Picture 6"/>
          <p:cNvPicPr>
            <a:picLocks noChangeAspect="1"/>
          </p:cNvPicPr>
          <p:nvPr/>
        </p:nvPicPr>
        <p:blipFill rotWithShape="1">
          <a:blip r:embed="rId2"/>
          <a:srcRect l="46495" t="29796" r="15247" b="42678"/>
          <a:stretch/>
        </p:blipFill>
        <p:spPr>
          <a:xfrm>
            <a:off x="214662" y="2044582"/>
            <a:ext cx="4893910" cy="2429404"/>
          </a:xfrm>
          <a:prstGeom prst="rect">
            <a:avLst/>
          </a:prstGeom>
        </p:spPr>
      </p:pic>
      <p:sp>
        <p:nvSpPr>
          <p:cNvPr id="8" name="TextBox 7"/>
          <p:cNvSpPr txBox="1"/>
          <p:nvPr/>
        </p:nvSpPr>
        <p:spPr>
          <a:xfrm>
            <a:off x="214661" y="1319611"/>
            <a:ext cx="3208421" cy="369332"/>
          </a:xfrm>
          <a:prstGeom prst="rect">
            <a:avLst/>
          </a:prstGeom>
          <a:noFill/>
        </p:spPr>
        <p:txBody>
          <a:bodyPr wrap="square" rtlCol="0">
            <a:spAutoFit/>
          </a:bodyPr>
          <a:lstStyle/>
          <a:p>
            <a:r>
              <a:rPr lang="en-US"/>
              <a:t>Imported Metadata (JSON)</a:t>
            </a:r>
          </a:p>
        </p:txBody>
      </p:sp>
      <p:cxnSp>
        <p:nvCxnSpPr>
          <p:cNvPr id="10" name="Elbow Connector 9"/>
          <p:cNvCxnSpPr/>
          <p:nvPr/>
        </p:nvCxnSpPr>
        <p:spPr bwMode="auto">
          <a:xfrm>
            <a:off x="5108575" y="4153448"/>
            <a:ext cx="1340347" cy="1296376"/>
          </a:xfrm>
          <a:prstGeom prst="bentConnector3">
            <a:avLst>
              <a:gd name="adj1" fmla="val 50000"/>
            </a:avLst>
          </a:prstGeom>
          <a:blipFill dpi="0" rotWithShape="0">
            <a:blip r:embed="rId3"/>
            <a:srcRect/>
            <a:tile tx="0" ty="0" sx="100000" sy="100000" flip="none" algn="tl"/>
          </a:blipFill>
          <a:ln w="25400" cap="flat" cmpd="sng" algn="ctr">
            <a:solidFill>
              <a:srgbClr val="000000"/>
            </a:solidFill>
            <a:prstDash val="solid"/>
            <a:miter lim="400000"/>
            <a:headEnd type="none" w="med" len="med"/>
            <a:tailEnd type="triangle"/>
          </a:ln>
          <a:effectLst>
            <a:outerShdw blurRad="38100" dist="25400" dir="5400000" algn="ctr" rotWithShape="0">
              <a:srgbClr val="000000">
                <a:alpha val="50000"/>
              </a:srgbClr>
            </a:outerShdw>
          </a:effectLst>
        </p:spPr>
      </p:cxnSp>
      <p:sp>
        <p:nvSpPr>
          <p:cNvPr id="12" name="TextBox 11"/>
          <p:cNvSpPr txBox="1"/>
          <p:nvPr/>
        </p:nvSpPr>
        <p:spPr>
          <a:xfrm>
            <a:off x="6448925" y="1192621"/>
            <a:ext cx="4443663" cy="461665"/>
          </a:xfrm>
          <a:prstGeom prst="rect">
            <a:avLst/>
          </a:prstGeom>
          <a:noFill/>
        </p:spPr>
        <p:txBody>
          <a:bodyPr wrap="square" rtlCol="0">
            <a:spAutoFit/>
          </a:bodyPr>
          <a:lstStyle/>
          <a:p>
            <a:r>
              <a:rPr lang="en-US" sz="2400" dirty="0"/>
              <a:t>HDF5 File stored as S3 object</a:t>
            </a:r>
          </a:p>
        </p:txBody>
      </p:sp>
      <p:sp>
        <p:nvSpPr>
          <p:cNvPr id="14" name="Rectangle 13"/>
          <p:cNvSpPr/>
          <p:nvPr/>
        </p:nvSpPr>
        <p:spPr bwMode="auto">
          <a:xfrm>
            <a:off x="6448926" y="2489889"/>
            <a:ext cx="4331369" cy="410369"/>
          </a:xfrm>
          <a:prstGeom prst="rect">
            <a:avLst/>
          </a:prstGeom>
          <a:solidFill>
            <a:srgbClr val="00B0F0"/>
          </a:solidFill>
          <a:ln w="25400" cap="flat" cmpd="sng" algn="ctr">
            <a:solidFill>
              <a:srgbClr val="000000"/>
            </a:solidFill>
            <a:prstDash val="solid"/>
            <a:miter lim="400000"/>
            <a:headEnd type="none" w="med" len="med"/>
            <a:tailEnd type="none" w="med" len="med"/>
          </a:ln>
          <a:effectLst>
            <a:outerShdw blurRad="38100" dist="25400" dir="5400000" algn="ctr" rotWithShape="0">
              <a:srgbClr val="000000">
                <a:alpha val="50000"/>
              </a:srgbClr>
            </a:outerShdw>
          </a:effectLst>
        </p:spPr>
        <p:txBody>
          <a:bodyPr vert="horz" wrap="square" lIns="50800" tIns="50800" rIns="50800" bIns="50800" numCol="1" rtlCol="0" anchor="ctr" anchorCtr="0" compatLnSpc="1">
            <a:prstTxWarp prst="textNoShape">
              <a:avLst/>
            </a:prstTxWarp>
            <a:spAutoFit/>
          </a:bodyPr>
          <a:lstStyle/>
          <a:p>
            <a:pPr marL="0" marR="0" indent="0" algn="ctr" defTabSz="825500" rtl="0" eaLnBrk="1" fontAlgn="base" latinLnBrk="0" hangingPunct="0">
              <a:lnSpc>
                <a:spcPct val="100000"/>
              </a:lnSpc>
              <a:spcBef>
                <a:spcPct val="0"/>
              </a:spcBef>
              <a:spcAft>
                <a:spcPct val="0"/>
              </a:spcAft>
              <a:buClrTx/>
              <a:buSzTx/>
              <a:buFontTx/>
              <a:buNone/>
              <a:tabLst/>
            </a:pPr>
            <a:r>
              <a:rPr kumimoji="0" lang="en-US" sz="2000" b="0" i="0" u="none" strike="noStrike" cap="none" normalizeH="0" baseline="0" dirty="0" err="1">
                <a:ln>
                  <a:noFill/>
                </a:ln>
                <a:solidFill>
                  <a:srgbClr val="000000"/>
                </a:solidFill>
                <a:effectLst/>
                <a:latin typeface="Helvetica Light" charset="0"/>
                <a:ea typeface="Helvetica Light" charset="0"/>
                <a:cs typeface="Helvetica Light" charset="0"/>
                <a:sym typeface="Helvetica Light" charset="0"/>
              </a:rPr>
              <a:t>Dset</a:t>
            </a:r>
            <a:r>
              <a:rPr kumimoji="0" lang="en-US" sz="2000" b="0" i="0" u="none" strike="noStrike" cap="none" normalizeH="0" baseline="0" dirty="0">
                <a:ln>
                  <a:noFill/>
                </a:ln>
                <a:solidFill>
                  <a:srgbClr val="000000"/>
                </a:solidFill>
                <a:effectLst/>
                <a:latin typeface="Helvetica Light" charset="0"/>
                <a:ea typeface="Helvetica Light" charset="0"/>
                <a:cs typeface="Helvetica Light" charset="0"/>
                <a:sym typeface="Helvetica Light" charset="0"/>
              </a:rPr>
              <a:t> /dset1:</a:t>
            </a:r>
            <a:r>
              <a:rPr kumimoji="0" lang="en-US" sz="2000" b="0" i="0" u="none" strike="noStrike" cap="none" normalizeH="0" dirty="0">
                <a:ln>
                  <a:noFill/>
                </a:ln>
                <a:solidFill>
                  <a:srgbClr val="000000"/>
                </a:solidFill>
                <a:effectLst/>
                <a:latin typeface="Helvetica Light" charset="0"/>
                <a:ea typeface="Helvetica Light" charset="0"/>
                <a:cs typeface="Helvetica Light" charset="0"/>
                <a:sym typeface="Helvetica Light" charset="0"/>
              </a:rPr>
              <a:t> c</a:t>
            </a:r>
            <a:r>
              <a:rPr kumimoji="0" lang="en-US" sz="2000" b="0" i="0" u="none" strike="noStrike" cap="none" normalizeH="0" baseline="0" dirty="0">
                <a:ln>
                  <a:noFill/>
                </a:ln>
                <a:solidFill>
                  <a:srgbClr val="000000"/>
                </a:solidFill>
                <a:effectLst/>
                <a:latin typeface="Helvetica Light" charset="0"/>
                <a:ea typeface="Helvetica Light" charset="0"/>
                <a:cs typeface="Helvetica Light" charset="0"/>
                <a:sym typeface="Helvetica Light" charset="0"/>
              </a:rPr>
              <a:t>hunk 0</a:t>
            </a:r>
          </a:p>
        </p:txBody>
      </p:sp>
      <p:sp>
        <p:nvSpPr>
          <p:cNvPr id="15" name="Rectangle 14"/>
          <p:cNvSpPr/>
          <p:nvPr/>
        </p:nvSpPr>
        <p:spPr bwMode="auto">
          <a:xfrm>
            <a:off x="6448925" y="3300704"/>
            <a:ext cx="4331369" cy="410369"/>
          </a:xfrm>
          <a:prstGeom prst="rect">
            <a:avLst/>
          </a:prstGeom>
          <a:solidFill>
            <a:srgbClr val="00B0F0"/>
          </a:solidFill>
          <a:ln w="25400" cap="flat" cmpd="sng" algn="ctr">
            <a:solidFill>
              <a:srgbClr val="000000"/>
            </a:solidFill>
            <a:prstDash val="solid"/>
            <a:miter lim="400000"/>
            <a:headEnd type="none" w="med" len="med"/>
            <a:tailEnd type="none" w="med" len="med"/>
          </a:ln>
          <a:effectLst>
            <a:outerShdw blurRad="38100" dist="25400" dir="5400000" algn="ctr" rotWithShape="0">
              <a:srgbClr val="000000">
                <a:alpha val="50000"/>
              </a:srgbClr>
            </a:outerShdw>
          </a:effectLst>
        </p:spPr>
        <p:txBody>
          <a:bodyPr vert="horz" wrap="square" lIns="50800" tIns="50800" rIns="50800" bIns="50800" numCol="1" rtlCol="0" anchor="ctr" anchorCtr="0" compatLnSpc="1">
            <a:prstTxWarp prst="textNoShape">
              <a:avLst/>
            </a:prstTxWarp>
            <a:spAutoFit/>
          </a:bodyPr>
          <a:lstStyle/>
          <a:p>
            <a:pPr marL="0" marR="0" indent="0" algn="ctr" defTabSz="825500" rtl="0" eaLnBrk="1" fontAlgn="base" latinLnBrk="0" hangingPunct="0">
              <a:lnSpc>
                <a:spcPct val="100000"/>
              </a:lnSpc>
              <a:spcBef>
                <a:spcPct val="0"/>
              </a:spcBef>
              <a:spcAft>
                <a:spcPct val="0"/>
              </a:spcAft>
              <a:buClrTx/>
              <a:buSzTx/>
              <a:buFontTx/>
              <a:buNone/>
              <a:tabLst/>
            </a:pPr>
            <a:r>
              <a:rPr kumimoji="0" lang="en-US" sz="2000" b="0" i="0" u="none" strike="noStrike" cap="none" normalizeH="0" baseline="0" dirty="0" err="1">
                <a:ln>
                  <a:noFill/>
                </a:ln>
                <a:solidFill>
                  <a:srgbClr val="000000"/>
                </a:solidFill>
                <a:effectLst/>
                <a:latin typeface="Helvetica Light" charset="0"/>
                <a:ea typeface="Helvetica Light" charset="0"/>
                <a:cs typeface="Helvetica Light" charset="0"/>
                <a:sym typeface="Helvetica Light" charset="0"/>
              </a:rPr>
              <a:t>Dset</a:t>
            </a:r>
            <a:r>
              <a:rPr kumimoji="0" lang="en-US" sz="2000" b="0" i="0" u="none" strike="noStrike" cap="none" normalizeH="0" baseline="0" dirty="0">
                <a:ln>
                  <a:noFill/>
                </a:ln>
                <a:solidFill>
                  <a:srgbClr val="000000"/>
                </a:solidFill>
                <a:effectLst/>
                <a:latin typeface="Helvetica Light" charset="0"/>
                <a:ea typeface="Helvetica Light" charset="0"/>
                <a:cs typeface="Helvetica Light" charset="0"/>
                <a:sym typeface="Helvetica Light" charset="0"/>
              </a:rPr>
              <a:t> /dset1:</a:t>
            </a:r>
            <a:r>
              <a:rPr kumimoji="0" lang="en-US" sz="2000" b="0" i="0" u="none" strike="noStrike" cap="none" normalizeH="0" dirty="0">
                <a:ln>
                  <a:noFill/>
                </a:ln>
                <a:solidFill>
                  <a:srgbClr val="000000"/>
                </a:solidFill>
                <a:effectLst/>
                <a:latin typeface="Helvetica Light" charset="0"/>
                <a:ea typeface="Helvetica Light" charset="0"/>
                <a:cs typeface="Helvetica Light" charset="0"/>
                <a:sym typeface="Helvetica Light" charset="0"/>
              </a:rPr>
              <a:t> c</a:t>
            </a:r>
            <a:r>
              <a:rPr kumimoji="0" lang="en-US" sz="2000" b="0" i="0" u="none" strike="noStrike" cap="none" normalizeH="0" baseline="0" dirty="0">
                <a:ln>
                  <a:noFill/>
                </a:ln>
                <a:solidFill>
                  <a:srgbClr val="000000"/>
                </a:solidFill>
                <a:effectLst/>
                <a:latin typeface="Helvetica Light" charset="0"/>
                <a:ea typeface="Helvetica Light" charset="0"/>
                <a:cs typeface="Helvetica Light" charset="0"/>
                <a:sym typeface="Helvetica Light" charset="0"/>
              </a:rPr>
              <a:t>hunk 1</a:t>
            </a:r>
          </a:p>
        </p:txBody>
      </p:sp>
      <p:sp>
        <p:nvSpPr>
          <p:cNvPr id="16" name="Rectangle 15"/>
          <p:cNvSpPr/>
          <p:nvPr/>
        </p:nvSpPr>
        <p:spPr bwMode="auto">
          <a:xfrm>
            <a:off x="6448924" y="5243647"/>
            <a:ext cx="4331369" cy="410369"/>
          </a:xfrm>
          <a:prstGeom prst="rect">
            <a:avLst/>
          </a:prstGeom>
          <a:solidFill>
            <a:srgbClr val="00B0F0"/>
          </a:solidFill>
          <a:ln w="25400" cap="flat" cmpd="sng" algn="ctr">
            <a:solidFill>
              <a:srgbClr val="000000"/>
            </a:solidFill>
            <a:prstDash val="solid"/>
            <a:miter lim="400000"/>
            <a:headEnd type="none" w="med" len="med"/>
            <a:tailEnd type="none" w="med" len="med"/>
          </a:ln>
          <a:effectLst>
            <a:outerShdw blurRad="38100" dist="25400" dir="5400000" algn="ctr" rotWithShape="0">
              <a:srgbClr val="000000">
                <a:alpha val="50000"/>
              </a:srgbClr>
            </a:outerShdw>
          </a:effectLst>
        </p:spPr>
        <p:txBody>
          <a:bodyPr vert="horz" wrap="square" lIns="50800" tIns="50800" rIns="50800" bIns="50800" numCol="1" rtlCol="0" anchor="ctr" anchorCtr="0" compatLnSpc="1">
            <a:prstTxWarp prst="textNoShape">
              <a:avLst/>
            </a:prstTxWarp>
            <a:spAutoFit/>
          </a:bodyPr>
          <a:lstStyle/>
          <a:p>
            <a:pPr marL="0" marR="0" indent="0" algn="ctr" defTabSz="825500" rtl="0" eaLnBrk="1" fontAlgn="base" latinLnBrk="0" hangingPunct="0">
              <a:lnSpc>
                <a:spcPct val="100000"/>
              </a:lnSpc>
              <a:spcBef>
                <a:spcPct val="0"/>
              </a:spcBef>
              <a:spcAft>
                <a:spcPct val="0"/>
              </a:spcAft>
              <a:buClrTx/>
              <a:buSzTx/>
              <a:buFontTx/>
              <a:buNone/>
              <a:tabLst/>
            </a:pPr>
            <a:r>
              <a:rPr kumimoji="0" lang="en-US" sz="2000" b="0" i="0" u="none" strike="noStrike" cap="none" normalizeH="0" baseline="0" dirty="0" err="1">
                <a:ln>
                  <a:noFill/>
                </a:ln>
                <a:solidFill>
                  <a:srgbClr val="000000"/>
                </a:solidFill>
                <a:effectLst/>
                <a:latin typeface="Helvetica Light" charset="0"/>
                <a:ea typeface="Helvetica Light" charset="0"/>
                <a:cs typeface="Helvetica Light" charset="0"/>
                <a:sym typeface="Helvetica Light" charset="0"/>
              </a:rPr>
              <a:t>Dset</a:t>
            </a:r>
            <a:r>
              <a:rPr kumimoji="0" lang="en-US" sz="2000" b="0" i="0" u="none" strike="noStrike" cap="none" normalizeH="0" baseline="0" dirty="0">
                <a:ln>
                  <a:noFill/>
                </a:ln>
                <a:solidFill>
                  <a:srgbClr val="000000"/>
                </a:solidFill>
                <a:effectLst/>
                <a:latin typeface="Helvetica Light" charset="0"/>
                <a:ea typeface="Helvetica Light" charset="0"/>
                <a:cs typeface="Helvetica Light" charset="0"/>
                <a:sym typeface="Helvetica Light" charset="0"/>
              </a:rPr>
              <a:t> /dset1:</a:t>
            </a:r>
            <a:r>
              <a:rPr kumimoji="0" lang="en-US" sz="2000" b="0" i="0" u="none" strike="noStrike" cap="none" normalizeH="0" dirty="0">
                <a:ln>
                  <a:noFill/>
                </a:ln>
                <a:solidFill>
                  <a:srgbClr val="000000"/>
                </a:solidFill>
                <a:effectLst/>
                <a:latin typeface="Helvetica Light" charset="0"/>
                <a:ea typeface="Helvetica Light" charset="0"/>
                <a:cs typeface="Helvetica Light" charset="0"/>
                <a:sym typeface="Helvetica Light" charset="0"/>
              </a:rPr>
              <a:t> c</a:t>
            </a:r>
            <a:r>
              <a:rPr kumimoji="0" lang="en-US" sz="2000" b="0" i="0" u="none" strike="noStrike" cap="none" normalizeH="0" baseline="0" dirty="0">
                <a:ln>
                  <a:noFill/>
                </a:ln>
                <a:solidFill>
                  <a:srgbClr val="000000"/>
                </a:solidFill>
                <a:effectLst/>
                <a:latin typeface="Helvetica Light" charset="0"/>
                <a:ea typeface="Helvetica Light" charset="0"/>
                <a:cs typeface="Helvetica Light" charset="0"/>
                <a:sym typeface="Helvetica Light" charset="0"/>
              </a:rPr>
              <a:t>hunk n</a:t>
            </a:r>
          </a:p>
        </p:txBody>
      </p:sp>
      <p:sp>
        <p:nvSpPr>
          <p:cNvPr id="21" name="TextBox 20"/>
          <p:cNvSpPr txBox="1"/>
          <p:nvPr/>
        </p:nvSpPr>
        <p:spPr>
          <a:xfrm>
            <a:off x="3497179" y="4958413"/>
            <a:ext cx="2197769" cy="1200329"/>
          </a:xfrm>
          <a:prstGeom prst="rect">
            <a:avLst/>
          </a:prstGeom>
          <a:noFill/>
        </p:spPr>
        <p:txBody>
          <a:bodyPr wrap="square" rtlCol="0">
            <a:spAutoFit/>
          </a:bodyPr>
          <a:lstStyle/>
          <a:p>
            <a:r>
              <a:rPr lang="en-US" dirty="0"/>
              <a:t>S3 Range GET(</a:t>
            </a:r>
          </a:p>
          <a:p>
            <a:pPr marL="285750" indent="-285750">
              <a:buFont typeface="Arial" charset="0"/>
              <a:buChar char="•"/>
            </a:pPr>
            <a:r>
              <a:rPr lang="en-US" dirty="0"/>
              <a:t>S3 Key</a:t>
            </a:r>
          </a:p>
          <a:p>
            <a:pPr marL="285750" indent="-285750">
              <a:buFont typeface="Arial" charset="0"/>
              <a:buChar char="•"/>
            </a:pPr>
            <a:r>
              <a:rPr lang="en-US" dirty="0"/>
              <a:t>Offset</a:t>
            </a:r>
          </a:p>
          <a:p>
            <a:pPr marL="285750" indent="-285750">
              <a:buFont typeface="Arial" charset="0"/>
              <a:buChar char="•"/>
            </a:pPr>
            <a:r>
              <a:rPr lang="en-US" dirty="0" err="1"/>
              <a:t>Num</a:t>
            </a:r>
            <a:r>
              <a:rPr lang="en-US" dirty="0"/>
              <a:t> Bytes)</a:t>
            </a:r>
          </a:p>
        </p:txBody>
      </p:sp>
    </p:spTree>
    <p:extLst>
      <p:ext uri="{BB962C8B-B14F-4D97-AF65-F5344CB8AC3E}">
        <p14:creationId xmlns:p14="http://schemas.microsoft.com/office/powerpoint/2010/main" val="2345087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844550" y="1619250"/>
            <a:ext cx="8947151" cy="1009650"/>
          </a:xfrm>
        </p:spPr>
        <p:txBody>
          <a:bodyPr/>
          <a:lstStyle/>
          <a:p>
            <a:r>
              <a:rPr lang="en-US" dirty="0"/>
              <a:t>HDF Kita Lab runs on AWS in a Kubernetes cluster</a:t>
            </a:r>
          </a:p>
          <a:p>
            <a:pPr lvl="1"/>
            <a:r>
              <a:rPr lang="en-US" dirty="0"/>
              <a:t>Cluster can scale to handle different number of users</a:t>
            </a:r>
          </a:p>
          <a:p>
            <a:pPr lvl="1"/>
            <a:r>
              <a:rPr lang="en-US" dirty="0"/>
              <a:t>Each user gets:</a:t>
            </a:r>
          </a:p>
          <a:p>
            <a:pPr lvl="2"/>
            <a:r>
              <a:rPr lang="en-US" dirty="0"/>
              <a:t>1 CPU Core (2.5GHz Xeon)</a:t>
            </a:r>
          </a:p>
          <a:p>
            <a:pPr lvl="2"/>
            <a:r>
              <a:rPr lang="en-US" dirty="0"/>
              <a:t>8 GB RAM</a:t>
            </a:r>
          </a:p>
          <a:p>
            <a:pPr lvl="2"/>
            <a:r>
              <a:rPr lang="en-US" dirty="0"/>
              <a:t>10 GB Disk</a:t>
            </a:r>
          </a:p>
          <a:p>
            <a:pPr lvl="2"/>
            <a:r>
              <a:rPr lang="en-US" dirty="0"/>
              <a:t>100 GB S3 Storage</a:t>
            </a:r>
          </a:p>
          <a:p>
            <a:r>
              <a:rPr lang="en-US" dirty="0"/>
              <a:t>Access to HDF Kita Server</a:t>
            </a:r>
          </a:p>
          <a:p>
            <a:pPr lvl="1"/>
            <a:r>
              <a:rPr lang="en-US" dirty="0"/>
              <a:t>Ability to read/write HDF data stored on S3</a:t>
            </a:r>
          </a:p>
          <a:p>
            <a:r>
              <a:rPr lang="en-US" dirty="0"/>
              <a:t>User environment configured for commonly used Python Packages for HDF users:</a:t>
            </a:r>
          </a:p>
          <a:p>
            <a:pPr lvl="1"/>
            <a:r>
              <a:rPr lang="en-US" dirty="0"/>
              <a:t>H5py(d),  pandas, h5netcdf, </a:t>
            </a:r>
            <a:r>
              <a:rPr lang="en-US" dirty="0" err="1"/>
              <a:t>xarray</a:t>
            </a:r>
            <a:r>
              <a:rPr lang="en-US" dirty="0"/>
              <a:t>, </a:t>
            </a:r>
            <a:r>
              <a:rPr lang="en-US" dirty="0" err="1"/>
              <a:t>bokeh</a:t>
            </a:r>
            <a:r>
              <a:rPr lang="en-US" dirty="0"/>
              <a:t>, </a:t>
            </a:r>
            <a:r>
              <a:rPr lang="en-US" dirty="0" err="1"/>
              <a:t>dask</a:t>
            </a:r>
            <a:endParaRPr lang="en-US" dirty="0"/>
          </a:p>
          <a:p>
            <a:r>
              <a:rPr lang="en-US" dirty="0"/>
              <a:t>HDF Kita Command Line tools:</a:t>
            </a:r>
          </a:p>
          <a:p>
            <a:pPr lvl="1"/>
            <a:r>
              <a:rPr lang="en-US" dirty="0" err="1"/>
              <a:t>Hsinfo</a:t>
            </a:r>
            <a:r>
              <a:rPr lang="en-US" dirty="0"/>
              <a:t>, </a:t>
            </a:r>
            <a:r>
              <a:rPr lang="en-US" dirty="0" err="1"/>
              <a:t>hsls</a:t>
            </a:r>
            <a:r>
              <a:rPr lang="en-US" dirty="0"/>
              <a:t>, </a:t>
            </a:r>
            <a:r>
              <a:rPr lang="en-US" dirty="0" err="1"/>
              <a:t>hsget</a:t>
            </a:r>
            <a:r>
              <a:rPr lang="en-US" dirty="0"/>
              <a:t>, </a:t>
            </a:r>
            <a:r>
              <a:rPr lang="en-US" dirty="0" err="1"/>
              <a:t>hsload</a:t>
            </a:r>
            <a:r>
              <a:rPr lang="en-US" dirty="0"/>
              <a:t>, etc.</a:t>
            </a:r>
          </a:p>
          <a:p>
            <a:pPr lvl="2"/>
            <a:endParaRPr lang="en-US" dirty="0"/>
          </a:p>
        </p:txBody>
      </p:sp>
      <p:sp>
        <p:nvSpPr>
          <p:cNvPr id="3" name="Slide Number Placeholder 2"/>
          <p:cNvSpPr>
            <a:spLocks noGrp="1"/>
          </p:cNvSpPr>
          <p:nvPr>
            <p:ph type="sldNum" sz="quarter" idx="12"/>
          </p:nvPr>
        </p:nvSpPr>
        <p:spPr/>
        <p:txBody>
          <a:bodyPr/>
          <a:lstStyle/>
          <a:p>
            <a:fld id="{1A909000-79AC-CB4B-8E98-212F095C8027}" type="slidenum">
              <a:rPr lang="en-US" smtClean="0"/>
              <a:pPr/>
              <a:t>11</a:t>
            </a:fld>
            <a:endParaRPr lang="en-US"/>
          </a:p>
        </p:txBody>
      </p:sp>
      <p:sp>
        <p:nvSpPr>
          <p:cNvPr id="4" name="Title 3"/>
          <p:cNvSpPr>
            <a:spLocks noGrp="1"/>
          </p:cNvSpPr>
          <p:nvPr>
            <p:ph type="title"/>
          </p:nvPr>
        </p:nvSpPr>
        <p:spPr/>
        <p:txBody>
          <a:bodyPr/>
          <a:lstStyle/>
          <a:p>
            <a:r>
              <a:rPr lang="en-US" dirty="0"/>
              <a:t>Kita Lab – playground for HDF Server</a:t>
            </a:r>
          </a:p>
        </p:txBody>
      </p:sp>
    </p:spTree>
    <p:extLst>
      <p:ext uri="{BB962C8B-B14F-4D97-AF65-F5344CB8AC3E}">
        <p14:creationId xmlns:p14="http://schemas.microsoft.com/office/powerpoint/2010/main" val="12992569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723900" y="1638300"/>
            <a:ext cx="10511631" cy="1264291"/>
          </a:xfrm>
        </p:spPr>
        <p:txBody>
          <a:bodyPr/>
          <a:lstStyle/>
          <a:p>
            <a:r>
              <a:rPr lang="en-US" dirty="0" err="1"/>
              <a:t>JupyterLab</a:t>
            </a:r>
            <a:r>
              <a:rPr lang="en-US" dirty="0"/>
              <a:t> and Kita Server both runs as a set of Docker containers</a:t>
            </a:r>
          </a:p>
          <a:p>
            <a:r>
              <a:rPr lang="en-US" dirty="0"/>
              <a:t>Kubernetes transparently manages running these containers across multiple machines</a:t>
            </a:r>
          </a:p>
          <a:p>
            <a:endParaRPr lang="en-US" dirty="0"/>
          </a:p>
        </p:txBody>
      </p:sp>
      <p:sp>
        <p:nvSpPr>
          <p:cNvPr id="3" name="Slide Number Placeholder 2"/>
          <p:cNvSpPr>
            <a:spLocks noGrp="1"/>
          </p:cNvSpPr>
          <p:nvPr>
            <p:ph type="sldNum" sz="quarter" idx="12"/>
          </p:nvPr>
        </p:nvSpPr>
        <p:spPr/>
        <p:txBody>
          <a:bodyPr/>
          <a:lstStyle/>
          <a:p>
            <a:fld id="{1A909000-79AC-CB4B-8E98-212F095C8027}" type="slidenum">
              <a:rPr lang="en-US" smtClean="0"/>
              <a:pPr/>
              <a:t>12</a:t>
            </a:fld>
            <a:endParaRPr lang="en-US"/>
          </a:p>
        </p:txBody>
      </p:sp>
      <p:sp>
        <p:nvSpPr>
          <p:cNvPr id="4" name="Title 3"/>
          <p:cNvSpPr>
            <a:spLocks noGrp="1"/>
          </p:cNvSpPr>
          <p:nvPr>
            <p:ph type="title"/>
          </p:nvPr>
        </p:nvSpPr>
        <p:spPr>
          <a:xfrm>
            <a:off x="844550" y="601663"/>
            <a:ext cx="8413750" cy="508000"/>
          </a:xfrm>
        </p:spPr>
        <p:txBody>
          <a:bodyPr/>
          <a:lstStyle/>
          <a:p>
            <a:r>
              <a:rPr lang="en-US"/>
              <a:t>Kubernetes Platform</a:t>
            </a:r>
          </a:p>
        </p:txBody>
      </p:sp>
      <p:sp>
        <p:nvSpPr>
          <p:cNvPr id="5" name="Rectangle 4"/>
          <p:cNvSpPr/>
          <p:nvPr/>
        </p:nvSpPr>
        <p:spPr>
          <a:xfrm>
            <a:off x="2144559" y="6039633"/>
            <a:ext cx="9323540" cy="51356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AWS</a:t>
            </a:r>
          </a:p>
        </p:txBody>
      </p:sp>
      <p:sp>
        <p:nvSpPr>
          <p:cNvPr id="6" name="Rectangle 5"/>
          <p:cNvSpPr/>
          <p:nvPr/>
        </p:nvSpPr>
        <p:spPr>
          <a:xfrm>
            <a:off x="2144559" y="5452997"/>
            <a:ext cx="9323541" cy="513567"/>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Kubernetes</a:t>
            </a:r>
          </a:p>
        </p:txBody>
      </p:sp>
      <p:sp>
        <p:nvSpPr>
          <p:cNvPr id="7" name="Rectangle 6"/>
          <p:cNvSpPr/>
          <p:nvPr/>
        </p:nvSpPr>
        <p:spPr>
          <a:xfrm>
            <a:off x="2159172" y="4874711"/>
            <a:ext cx="4877930" cy="513567"/>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JupyterHub</a:t>
            </a:r>
          </a:p>
        </p:txBody>
      </p:sp>
      <p:sp>
        <p:nvSpPr>
          <p:cNvPr id="8" name="Rectangle 7"/>
          <p:cNvSpPr/>
          <p:nvPr/>
        </p:nvSpPr>
        <p:spPr>
          <a:xfrm>
            <a:off x="7206680" y="4866359"/>
            <a:ext cx="4261421" cy="513567"/>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HDF Kita Server (HSDS)</a:t>
            </a:r>
            <a:endParaRPr lang="en-US" sz="5000" dirty="0"/>
          </a:p>
        </p:txBody>
      </p:sp>
      <p:sp>
        <p:nvSpPr>
          <p:cNvPr id="9" name="Rectangle 8"/>
          <p:cNvSpPr/>
          <p:nvPr/>
        </p:nvSpPr>
        <p:spPr>
          <a:xfrm>
            <a:off x="2144559" y="4241723"/>
            <a:ext cx="473903" cy="463463"/>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5000"/>
          </a:p>
        </p:txBody>
      </p:sp>
      <p:sp>
        <p:nvSpPr>
          <p:cNvPr id="10" name="Rectangle 9"/>
          <p:cNvSpPr/>
          <p:nvPr/>
        </p:nvSpPr>
        <p:spPr>
          <a:xfrm>
            <a:off x="2773429" y="4241723"/>
            <a:ext cx="473903" cy="463463"/>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5000"/>
          </a:p>
        </p:txBody>
      </p:sp>
      <p:sp>
        <p:nvSpPr>
          <p:cNvPr id="11" name="Rectangle 10"/>
          <p:cNvSpPr/>
          <p:nvPr/>
        </p:nvSpPr>
        <p:spPr>
          <a:xfrm>
            <a:off x="3409605" y="4241723"/>
            <a:ext cx="473903" cy="463463"/>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5000"/>
          </a:p>
        </p:txBody>
      </p:sp>
      <p:sp>
        <p:nvSpPr>
          <p:cNvPr id="12" name="Rectangle 11"/>
          <p:cNvSpPr/>
          <p:nvPr/>
        </p:nvSpPr>
        <p:spPr>
          <a:xfrm>
            <a:off x="4042128" y="4241723"/>
            <a:ext cx="473903" cy="463463"/>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5000"/>
          </a:p>
        </p:txBody>
      </p:sp>
      <p:sp>
        <p:nvSpPr>
          <p:cNvPr id="13" name="Rectangle 12"/>
          <p:cNvSpPr/>
          <p:nvPr/>
        </p:nvSpPr>
        <p:spPr>
          <a:xfrm>
            <a:off x="4674651" y="4241723"/>
            <a:ext cx="473903" cy="463463"/>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5000"/>
          </a:p>
        </p:txBody>
      </p:sp>
      <p:sp>
        <p:nvSpPr>
          <p:cNvPr id="14" name="Rectangle 13"/>
          <p:cNvSpPr/>
          <p:nvPr/>
        </p:nvSpPr>
        <p:spPr>
          <a:xfrm>
            <a:off x="5320073" y="4241723"/>
            <a:ext cx="473903" cy="463463"/>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5000"/>
          </a:p>
        </p:txBody>
      </p:sp>
      <p:sp>
        <p:nvSpPr>
          <p:cNvPr id="15" name="Rectangle 14"/>
          <p:cNvSpPr/>
          <p:nvPr/>
        </p:nvSpPr>
        <p:spPr>
          <a:xfrm>
            <a:off x="5948942" y="4241723"/>
            <a:ext cx="473903" cy="463463"/>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5000"/>
          </a:p>
        </p:txBody>
      </p:sp>
      <p:sp>
        <p:nvSpPr>
          <p:cNvPr id="16" name="Rectangle 15"/>
          <p:cNvSpPr/>
          <p:nvPr/>
        </p:nvSpPr>
        <p:spPr>
          <a:xfrm>
            <a:off x="6577811" y="4241723"/>
            <a:ext cx="473903" cy="463463"/>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5000"/>
          </a:p>
        </p:txBody>
      </p:sp>
      <p:sp>
        <p:nvSpPr>
          <p:cNvPr id="17" name="Rectangle 16"/>
          <p:cNvSpPr/>
          <p:nvPr/>
        </p:nvSpPr>
        <p:spPr>
          <a:xfrm>
            <a:off x="7206680" y="4241723"/>
            <a:ext cx="473903" cy="463463"/>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5000"/>
          </a:p>
        </p:txBody>
      </p:sp>
      <p:sp>
        <p:nvSpPr>
          <p:cNvPr id="18" name="Rectangle 17"/>
          <p:cNvSpPr/>
          <p:nvPr/>
        </p:nvSpPr>
        <p:spPr>
          <a:xfrm>
            <a:off x="7835551" y="4241723"/>
            <a:ext cx="473903" cy="463463"/>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5000"/>
          </a:p>
        </p:txBody>
      </p:sp>
      <p:sp>
        <p:nvSpPr>
          <p:cNvPr id="19" name="Rectangle 18"/>
          <p:cNvSpPr/>
          <p:nvPr/>
        </p:nvSpPr>
        <p:spPr>
          <a:xfrm>
            <a:off x="8478719" y="4241723"/>
            <a:ext cx="473903" cy="463463"/>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5000"/>
          </a:p>
        </p:txBody>
      </p:sp>
      <p:sp>
        <p:nvSpPr>
          <p:cNvPr id="20" name="Rectangle 19"/>
          <p:cNvSpPr/>
          <p:nvPr/>
        </p:nvSpPr>
        <p:spPr>
          <a:xfrm>
            <a:off x="9107588" y="4241723"/>
            <a:ext cx="473903" cy="463463"/>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5000"/>
          </a:p>
        </p:txBody>
      </p:sp>
      <p:sp>
        <p:nvSpPr>
          <p:cNvPr id="21" name="Rectangle 20"/>
          <p:cNvSpPr/>
          <p:nvPr/>
        </p:nvSpPr>
        <p:spPr>
          <a:xfrm>
            <a:off x="9736457" y="4241723"/>
            <a:ext cx="473903" cy="463463"/>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5000"/>
          </a:p>
        </p:txBody>
      </p:sp>
      <p:sp>
        <p:nvSpPr>
          <p:cNvPr id="22" name="Rectangle 21"/>
          <p:cNvSpPr/>
          <p:nvPr/>
        </p:nvSpPr>
        <p:spPr>
          <a:xfrm>
            <a:off x="10365326" y="4241723"/>
            <a:ext cx="473903" cy="463463"/>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5000"/>
          </a:p>
        </p:txBody>
      </p:sp>
      <p:sp>
        <p:nvSpPr>
          <p:cNvPr id="23" name="Rectangle 22"/>
          <p:cNvSpPr/>
          <p:nvPr/>
        </p:nvSpPr>
        <p:spPr>
          <a:xfrm>
            <a:off x="10994197" y="4241723"/>
            <a:ext cx="473903" cy="463463"/>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5000"/>
          </a:p>
        </p:txBody>
      </p:sp>
      <p:sp>
        <p:nvSpPr>
          <p:cNvPr id="24" name="Rectangle 23"/>
          <p:cNvSpPr/>
          <p:nvPr/>
        </p:nvSpPr>
        <p:spPr>
          <a:xfrm>
            <a:off x="2144559" y="3687916"/>
            <a:ext cx="473903" cy="463463"/>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5000"/>
          </a:p>
        </p:txBody>
      </p:sp>
      <p:sp>
        <p:nvSpPr>
          <p:cNvPr id="25" name="Rectangle 24"/>
          <p:cNvSpPr/>
          <p:nvPr/>
        </p:nvSpPr>
        <p:spPr>
          <a:xfrm>
            <a:off x="2773429" y="3687916"/>
            <a:ext cx="473903" cy="463463"/>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5000"/>
          </a:p>
        </p:txBody>
      </p:sp>
      <p:sp>
        <p:nvSpPr>
          <p:cNvPr id="26" name="Rectangle 25"/>
          <p:cNvSpPr/>
          <p:nvPr/>
        </p:nvSpPr>
        <p:spPr>
          <a:xfrm>
            <a:off x="3402299" y="3687916"/>
            <a:ext cx="473903" cy="463463"/>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5000"/>
          </a:p>
        </p:txBody>
      </p:sp>
      <p:sp>
        <p:nvSpPr>
          <p:cNvPr id="27" name="Rectangle 26"/>
          <p:cNvSpPr/>
          <p:nvPr/>
        </p:nvSpPr>
        <p:spPr>
          <a:xfrm>
            <a:off x="4031169" y="3687916"/>
            <a:ext cx="473903" cy="463463"/>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5000"/>
          </a:p>
        </p:txBody>
      </p:sp>
      <p:sp>
        <p:nvSpPr>
          <p:cNvPr id="28" name="Rectangle 27"/>
          <p:cNvSpPr/>
          <p:nvPr/>
        </p:nvSpPr>
        <p:spPr>
          <a:xfrm>
            <a:off x="4660037" y="3687916"/>
            <a:ext cx="473903" cy="463463"/>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5000"/>
          </a:p>
        </p:txBody>
      </p:sp>
      <p:sp>
        <p:nvSpPr>
          <p:cNvPr id="29" name="Rectangle 28"/>
          <p:cNvSpPr/>
          <p:nvPr/>
        </p:nvSpPr>
        <p:spPr>
          <a:xfrm>
            <a:off x="5305459" y="3687916"/>
            <a:ext cx="473903" cy="463463"/>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5000"/>
          </a:p>
        </p:txBody>
      </p:sp>
      <p:sp>
        <p:nvSpPr>
          <p:cNvPr id="30" name="Rectangle 29"/>
          <p:cNvSpPr/>
          <p:nvPr/>
        </p:nvSpPr>
        <p:spPr>
          <a:xfrm>
            <a:off x="5934329" y="3687916"/>
            <a:ext cx="473903" cy="463463"/>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5000"/>
          </a:p>
        </p:txBody>
      </p:sp>
      <p:sp>
        <p:nvSpPr>
          <p:cNvPr id="31" name="Rectangle 30"/>
          <p:cNvSpPr/>
          <p:nvPr/>
        </p:nvSpPr>
        <p:spPr>
          <a:xfrm>
            <a:off x="6563199" y="3687916"/>
            <a:ext cx="473903" cy="463463"/>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5000"/>
          </a:p>
        </p:txBody>
      </p:sp>
      <p:sp>
        <p:nvSpPr>
          <p:cNvPr id="32" name="Rectangle 31"/>
          <p:cNvSpPr/>
          <p:nvPr/>
        </p:nvSpPr>
        <p:spPr>
          <a:xfrm>
            <a:off x="8464105" y="3687916"/>
            <a:ext cx="473903" cy="463463"/>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5000"/>
          </a:p>
        </p:txBody>
      </p:sp>
      <p:sp>
        <p:nvSpPr>
          <p:cNvPr id="33" name="Rectangle 32"/>
          <p:cNvSpPr/>
          <p:nvPr/>
        </p:nvSpPr>
        <p:spPr>
          <a:xfrm>
            <a:off x="9092975" y="3687916"/>
            <a:ext cx="473903" cy="463463"/>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5000"/>
          </a:p>
        </p:txBody>
      </p:sp>
      <p:sp>
        <p:nvSpPr>
          <p:cNvPr id="34" name="Rectangle 33"/>
          <p:cNvSpPr/>
          <p:nvPr/>
        </p:nvSpPr>
        <p:spPr>
          <a:xfrm>
            <a:off x="9721845" y="3687916"/>
            <a:ext cx="473903" cy="463463"/>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5000"/>
          </a:p>
        </p:txBody>
      </p:sp>
      <p:sp>
        <p:nvSpPr>
          <p:cNvPr id="35" name="Rectangle 34"/>
          <p:cNvSpPr/>
          <p:nvPr/>
        </p:nvSpPr>
        <p:spPr>
          <a:xfrm>
            <a:off x="10350715" y="3687916"/>
            <a:ext cx="473903" cy="463463"/>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5000"/>
          </a:p>
        </p:txBody>
      </p:sp>
      <p:sp>
        <p:nvSpPr>
          <p:cNvPr id="36" name="Rectangle 35"/>
          <p:cNvSpPr/>
          <p:nvPr/>
        </p:nvSpPr>
        <p:spPr>
          <a:xfrm>
            <a:off x="10979583" y="3687916"/>
            <a:ext cx="473903" cy="463463"/>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5000"/>
          </a:p>
        </p:txBody>
      </p:sp>
      <p:sp>
        <p:nvSpPr>
          <p:cNvPr id="37" name="Rectangle 36"/>
          <p:cNvSpPr/>
          <p:nvPr/>
        </p:nvSpPr>
        <p:spPr>
          <a:xfrm>
            <a:off x="2144559" y="3134108"/>
            <a:ext cx="473903" cy="463463"/>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5000"/>
          </a:p>
        </p:txBody>
      </p:sp>
      <p:sp>
        <p:nvSpPr>
          <p:cNvPr id="38" name="Rectangle 37"/>
          <p:cNvSpPr/>
          <p:nvPr/>
        </p:nvSpPr>
        <p:spPr>
          <a:xfrm>
            <a:off x="2773429" y="3134108"/>
            <a:ext cx="473903" cy="463463"/>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5000"/>
          </a:p>
        </p:txBody>
      </p:sp>
      <p:sp>
        <p:nvSpPr>
          <p:cNvPr id="39" name="Rectangle 38"/>
          <p:cNvSpPr/>
          <p:nvPr/>
        </p:nvSpPr>
        <p:spPr>
          <a:xfrm>
            <a:off x="3402299" y="3134108"/>
            <a:ext cx="473903" cy="463463"/>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5000"/>
          </a:p>
        </p:txBody>
      </p:sp>
      <p:sp>
        <p:nvSpPr>
          <p:cNvPr id="40" name="Rectangle 39"/>
          <p:cNvSpPr/>
          <p:nvPr/>
        </p:nvSpPr>
        <p:spPr>
          <a:xfrm>
            <a:off x="8464105" y="3134108"/>
            <a:ext cx="473903" cy="463463"/>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5000"/>
          </a:p>
        </p:txBody>
      </p:sp>
      <p:sp>
        <p:nvSpPr>
          <p:cNvPr id="41" name="Rectangle 40"/>
          <p:cNvSpPr/>
          <p:nvPr/>
        </p:nvSpPr>
        <p:spPr>
          <a:xfrm>
            <a:off x="9092975" y="3134108"/>
            <a:ext cx="473903" cy="463463"/>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5000"/>
          </a:p>
        </p:txBody>
      </p:sp>
      <p:sp>
        <p:nvSpPr>
          <p:cNvPr id="42" name="TextBox 41"/>
          <p:cNvSpPr txBox="1"/>
          <p:nvPr/>
        </p:nvSpPr>
        <p:spPr>
          <a:xfrm>
            <a:off x="1611770" y="3072116"/>
            <a:ext cx="371959" cy="1569660"/>
          </a:xfrm>
          <a:prstGeom prst="rect">
            <a:avLst/>
          </a:prstGeom>
          <a:noFill/>
        </p:spPr>
        <p:txBody>
          <a:bodyPr wrap="square" rtlCol="0">
            <a:spAutoFit/>
          </a:bodyPr>
          <a:lstStyle/>
          <a:p>
            <a:r>
              <a:rPr lang="en-US" sz="9600" dirty="0"/>
              <a:t>{</a:t>
            </a:r>
          </a:p>
        </p:txBody>
      </p:sp>
      <p:sp>
        <p:nvSpPr>
          <p:cNvPr id="43" name="TextBox 42"/>
          <p:cNvSpPr txBox="1"/>
          <p:nvPr/>
        </p:nvSpPr>
        <p:spPr>
          <a:xfrm>
            <a:off x="286272" y="3720055"/>
            <a:ext cx="1325498" cy="369332"/>
          </a:xfrm>
          <a:prstGeom prst="rect">
            <a:avLst/>
          </a:prstGeom>
          <a:noFill/>
        </p:spPr>
        <p:txBody>
          <a:bodyPr wrap="square" rtlCol="0">
            <a:spAutoFit/>
          </a:bodyPr>
          <a:lstStyle/>
          <a:p>
            <a:r>
              <a:rPr lang="en-US" dirty="0"/>
              <a:t>Containers</a:t>
            </a:r>
          </a:p>
        </p:txBody>
      </p:sp>
    </p:spTree>
    <p:extLst>
      <p:ext uri="{BB962C8B-B14F-4D97-AF65-F5344CB8AC3E}">
        <p14:creationId xmlns:p14="http://schemas.microsoft.com/office/powerpoint/2010/main" val="12101489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A909000-79AC-CB4B-8E98-212F095C8027}" type="slidenum">
              <a:rPr lang="en-US" smtClean="0"/>
              <a:pPr/>
              <a:t>13</a:t>
            </a:fld>
            <a:endParaRPr lang="en-US"/>
          </a:p>
        </p:txBody>
      </p:sp>
      <p:sp>
        <p:nvSpPr>
          <p:cNvPr id="4" name="Title 3"/>
          <p:cNvSpPr>
            <a:spLocks noGrp="1"/>
          </p:cNvSpPr>
          <p:nvPr>
            <p:ph type="title"/>
          </p:nvPr>
        </p:nvSpPr>
        <p:spPr/>
        <p:txBody>
          <a:bodyPr/>
          <a:lstStyle/>
          <a:p>
            <a:r>
              <a:rPr lang="en-US" dirty="0"/>
              <a:t>Architecture</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38954" y="2220353"/>
            <a:ext cx="1847922" cy="130250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010" y="2220353"/>
            <a:ext cx="1157636" cy="1157636"/>
          </a:xfrm>
          <a:prstGeom prst="rect">
            <a:avLst/>
          </a:prstGeom>
        </p:spPr>
      </p:pic>
      <p:sp>
        <p:nvSpPr>
          <p:cNvPr id="7" name="Rectangle 6"/>
          <p:cNvSpPr/>
          <p:nvPr/>
        </p:nvSpPr>
        <p:spPr>
          <a:xfrm>
            <a:off x="2338952" y="2095500"/>
            <a:ext cx="1830552" cy="142735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000"/>
          </a:p>
        </p:txBody>
      </p:sp>
      <p:cxnSp>
        <p:nvCxnSpPr>
          <p:cNvPr id="8" name="Straight Arrow Connector 7"/>
          <p:cNvCxnSpPr>
            <a:cxnSpLocks/>
            <a:endCxn id="39" idx="1"/>
          </p:cNvCxnSpPr>
          <p:nvPr/>
        </p:nvCxnSpPr>
        <p:spPr>
          <a:xfrm>
            <a:off x="6392851" y="3297110"/>
            <a:ext cx="1216539" cy="48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6292495" y="3297592"/>
            <a:ext cx="1317172" cy="6763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6292495" y="3297592"/>
            <a:ext cx="1313148" cy="13219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6292495" y="3297592"/>
            <a:ext cx="1313148" cy="20034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cxnSpLocks/>
            <a:stCxn id="19" idx="3"/>
            <a:endCxn id="39" idx="1"/>
          </p:cNvCxnSpPr>
          <p:nvPr/>
        </p:nvCxnSpPr>
        <p:spPr>
          <a:xfrm flipV="1">
            <a:off x="6292498" y="3297592"/>
            <a:ext cx="1316892" cy="6616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19" idx="3"/>
          </p:cNvCxnSpPr>
          <p:nvPr/>
        </p:nvCxnSpPr>
        <p:spPr>
          <a:xfrm>
            <a:off x="6292495" y="3959254"/>
            <a:ext cx="1317172" cy="146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19" idx="3"/>
          </p:cNvCxnSpPr>
          <p:nvPr/>
        </p:nvCxnSpPr>
        <p:spPr>
          <a:xfrm>
            <a:off x="6292495" y="3959254"/>
            <a:ext cx="1313148" cy="66024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19" idx="3"/>
          </p:cNvCxnSpPr>
          <p:nvPr/>
        </p:nvCxnSpPr>
        <p:spPr>
          <a:xfrm>
            <a:off x="6292495" y="3959254"/>
            <a:ext cx="1313148" cy="134178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cxnSpLocks/>
            <a:endCxn id="39" idx="1"/>
          </p:cNvCxnSpPr>
          <p:nvPr/>
        </p:nvCxnSpPr>
        <p:spPr>
          <a:xfrm flipV="1">
            <a:off x="6292499" y="3297592"/>
            <a:ext cx="1316891" cy="132332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6251334" y="3998047"/>
            <a:ext cx="1317172" cy="6469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6251334" y="4643617"/>
            <a:ext cx="1313148" cy="14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6251334" y="4645037"/>
            <a:ext cx="1313148" cy="6801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21" idx="3"/>
          </p:cNvCxnSpPr>
          <p:nvPr/>
        </p:nvCxnSpPr>
        <p:spPr>
          <a:xfrm flipV="1">
            <a:off x="6299357" y="3973926"/>
            <a:ext cx="1310310" cy="13271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stCxn id="21" idx="3"/>
          </p:cNvCxnSpPr>
          <p:nvPr/>
        </p:nvCxnSpPr>
        <p:spPr>
          <a:xfrm flipV="1">
            <a:off x="6299357" y="4619496"/>
            <a:ext cx="1306286" cy="6815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21" idx="3"/>
          </p:cNvCxnSpPr>
          <p:nvPr/>
        </p:nvCxnSpPr>
        <p:spPr>
          <a:xfrm>
            <a:off x="6299357" y="5301036"/>
            <a:ext cx="130628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5525687" y="2923155"/>
            <a:ext cx="3022169" cy="281659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000"/>
          </a:p>
        </p:txBody>
      </p:sp>
      <p:pic>
        <p:nvPicPr>
          <p:cNvPr id="25" name="Picture 2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91680" y="2742539"/>
            <a:ext cx="2857500" cy="2857500"/>
          </a:xfrm>
          <a:prstGeom prst="rect">
            <a:avLst/>
          </a:prstGeom>
        </p:spPr>
      </p:pic>
      <p:cxnSp>
        <p:nvCxnSpPr>
          <p:cNvPr id="26" name="Straight Arrow Connector 25"/>
          <p:cNvCxnSpPr/>
          <p:nvPr/>
        </p:nvCxnSpPr>
        <p:spPr>
          <a:xfrm>
            <a:off x="1624646" y="2923155"/>
            <a:ext cx="714306"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H="1">
            <a:off x="1624646" y="2501597"/>
            <a:ext cx="714306"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V="1">
            <a:off x="4186875" y="4619496"/>
            <a:ext cx="1276519" cy="28704"/>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H="1">
            <a:off x="4186875" y="4128064"/>
            <a:ext cx="1131955"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H="1">
            <a:off x="8508568" y="4128064"/>
            <a:ext cx="714306"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8543994" y="4648200"/>
            <a:ext cx="714306"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9961924" y="5169012"/>
            <a:ext cx="1334792" cy="461665"/>
          </a:xfrm>
          <a:prstGeom prst="rect">
            <a:avLst/>
          </a:prstGeom>
          <a:noFill/>
        </p:spPr>
        <p:txBody>
          <a:bodyPr wrap="square" rtlCol="0">
            <a:spAutoFit/>
          </a:bodyPr>
          <a:lstStyle/>
          <a:p>
            <a:r>
              <a:rPr lang="en-US" sz="2400" dirty="0"/>
              <a:t>AWS S3</a:t>
            </a:r>
          </a:p>
        </p:txBody>
      </p:sp>
      <p:sp>
        <p:nvSpPr>
          <p:cNvPr id="33" name="TextBox 32"/>
          <p:cNvSpPr txBox="1"/>
          <p:nvPr/>
        </p:nvSpPr>
        <p:spPr>
          <a:xfrm>
            <a:off x="5535101" y="6031900"/>
            <a:ext cx="2895600" cy="400110"/>
          </a:xfrm>
          <a:prstGeom prst="rect">
            <a:avLst/>
          </a:prstGeom>
          <a:noFill/>
        </p:spPr>
        <p:txBody>
          <a:bodyPr wrap="square" rtlCol="0">
            <a:spAutoFit/>
          </a:bodyPr>
          <a:lstStyle/>
          <a:p>
            <a:r>
              <a:rPr lang="en-US" sz="2000" dirty="0"/>
              <a:t>Kita Server (HSDS)</a:t>
            </a:r>
          </a:p>
        </p:txBody>
      </p:sp>
      <p:sp>
        <p:nvSpPr>
          <p:cNvPr id="34" name="TextBox 33"/>
          <p:cNvSpPr txBox="1"/>
          <p:nvPr/>
        </p:nvSpPr>
        <p:spPr>
          <a:xfrm>
            <a:off x="670871" y="3446729"/>
            <a:ext cx="989831" cy="461665"/>
          </a:xfrm>
          <a:prstGeom prst="rect">
            <a:avLst/>
          </a:prstGeom>
          <a:noFill/>
        </p:spPr>
        <p:txBody>
          <a:bodyPr wrap="square" rtlCol="0">
            <a:spAutoFit/>
          </a:bodyPr>
          <a:lstStyle/>
          <a:p>
            <a:r>
              <a:rPr lang="en-US" sz="2400" dirty="0"/>
              <a:t>User</a:t>
            </a:r>
          </a:p>
        </p:txBody>
      </p:sp>
      <p:sp>
        <p:nvSpPr>
          <p:cNvPr id="35" name="Rectangle 34"/>
          <p:cNvSpPr/>
          <p:nvPr/>
        </p:nvSpPr>
        <p:spPr>
          <a:xfrm>
            <a:off x="5746981" y="3057062"/>
            <a:ext cx="50591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SN</a:t>
            </a:r>
          </a:p>
        </p:txBody>
      </p:sp>
      <p:sp>
        <p:nvSpPr>
          <p:cNvPr id="36" name="Rectangle 35"/>
          <p:cNvSpPr/>
          <p:nvPr/>
        </p:nvSpPr>
        <p:spPr>
          <a:xfrm>
            <a:off x="5744247" y="3755975"/>
            <a:ext cx="50591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SN</a:t>
            </a:r>
          </a:p>
        </p:txBody>
      </p:sp>
      <p:sp>
        <p:nvSpPr>
          <p:cNvPr id="37" name="Rectangle 36"/>
          <p:cNvSpPr/>
          <p:nvPr/>
        </p:nvSpPr>
        <p:spPr>
          <a:xfrm>
            <a:off x="5744247" y="4416927"/>
            <a:ext cx="50591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SN</a:t>
            </a:r>
          </a:p>
        </p:txBody>
      </p:sp>
      <p:sp>
        <p:nvSpPr>
          <p:cNvPr id="38" name="Rectangle 37"/>
          <p:cNvSpPr/>
          <p:nvPr/>
        </p:nvSpPr>
        <p:spPr>
          <a:xfrm>
            <a:off x="5744247" y="5034336"/>
            <a:ext cx="50591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SN</a:t>
            </a:r>
          </a:p>
        </p:txBody>
      </p:sp>
      <p:sp>
        <p:nvSpPr>
          <p:cNvPr id="39" name="Rectangle 38"/>
          <p:cNvSpPr/>
          <p:nvPr/>
        </p:nvSpPr>
        <p:spPr>
          <a:xfrm>
            <a:off x="7609390" y="3030892"/>
            <a:ext cx="50591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DN</a:t>
            </a:r>
          </a:p>
        </p:txBody>
      </p:sp>
      <p:sp>
        <p:nvSpPr>
          <p:cNvPr id="40" name="Rectangle 39"/>
          <p:cNvSpPr/>
          <p:nvPr/>
        </p:nvSpPr>
        <p:spPr>
          <a:xfrm>
            <a:off x="7616529" y="3691844"/>
            <a:ext cx="50591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DN</a:t>
            </a:r>
          </a:p>
        </p:txBody>
      </p:sp>
      <p:sp>
        <p:nvSpPr>
          <p:cNvPr id="41" name="Rectangle 40"/>
          <p:cNvSpPr/>
          <p:nvPr/>
        </p:nvSpPr>
        <p:spPr>
          <a:xfrm>
            <a:off x="7609667" y="4340907"/>
            <a:ext cx="50591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DN</a:t>
            </a:r>
          </a:p>
        </p:txBody>
      </p:sp>
      <p:sp>
        <p:nvSpPr>
          <p:cNvPr id="42" name="Rectangle 41"/>
          <p:cNvSpPr/>
          <p:nvPr/>
        </p:nvSpPr>
        <p:spPr>
          <a:xfrm>
            <a:off x="7616529" y="4974587"/>
            <a:ext cx="50591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DN</a:t>
            </a:r>
          </a:p>
        </p:txBody>
      </p:sp>
      <p:sp>
        <p:nvSpPr>
          <p:cNvPr id="46" name="Rectangle 45"/>
          <p:cNvSpPr/>
          <p:nvPr/>
        </p:nvSpPr>
        <p:spPr bwMode="auto">
          <a:xfrm>
            <a:off x="1933453" y="4457919"/>
            <a:ext cx="780409" cy="436017"/>
          </a:xfrm>
          <a:prstGeom prst="rect">
            <a:avLst/>
          </a:prstGeom>
          <a:blipFill dpi="0" rotWithShape="0">
            <a:blip r:embed="rId5"/>
            <a:srcRect/>
            <a:tile tx="0" ty="0" sx="100000" sy="100000" flip="none" algn="tl"/>
          </a:blipFill>
          <a:ln w="25400" cap="flat" cmpd="sng" algn="ctr">
            <a:solidFill>
              <a:srgbClr val="000000"/>
            </a:solidFill>
            <a:prstDash val="solid"/>
            <a:miter lim="400000"/>
            <a:headEnd type="none" w="med" len="med"/>
            <a:tailEnd type="none" w="med" len="med"/>
          </a:ln>
          <a:effectLst>
            <a:outerShdw blurRad="38100" dist="25400" dir="5400000" algn="ctr" rotWithShape="0">
              <a:srgbClr val="000000">
                <a:alpha val="50000"/>
              </a:srgbClr>
            </a:outerShdw>
          </a:effectLst>
        </p:spPr>
        <p:txBody>
          <a:bodyPr vert="horz" wrap="square" lIns="25400" tIns="25400" rIns="25400" bIns="25400" numCol="1" rtlCol="0" anchor="ctr" anchorCtr="0" compatLnSpc="1">
            <a:prstTxWarp prst="textNoShape">
              <a:avLst/>
            </a:prstTxWarp>
            <a:spAutoFit/>
          </a:bodyPr>
          <a:lstStyle/>
          <a:p>
            <a:pPr algn="ctr" defTabSz="412750" fontAlgn="base" hangingPunct="0">
              <a:spcBef>
                <a:spcPct val="0"/>
              </a:spcBef>
              <a:spcAft>
                <a:spcPct val="0"/>
              </a:spcAft>
            </a:pPr>
            <a:endParaRPr lang="en-US" sz="2500">
              <a:solidFill>
                <a:srgbClr val="000000"/>
              </a:solidFill>
              <a:latin typeface="Helvetica Light" charset="0"/>
              <a:ea typeface="Helvetica Light" charset="0"/>
              <a:cs typeface="Helvetica Light" charset="0"/>
              <a:sym typeface="Helvetica Light" charset="0"/>
            </a:endParaRPr>
          </a:p>
        </p:txBody>
      </p:sp>
      <p:sp>
        <p:nvSpPr>
          <p:cNvPr id="47" name="TextBox 46"/>
          <p:cNvSpPr txBox="1"/>
          <p:nvPr/>
        </p:nvSpPr>
        <p:spPr>
          <a:xfrm>
            <a:off x="936119" y="5708216"/>
            <a:ext cx="2845268" cy="830997"/>
          </a:xfrm>
          <a:prstGeom prst="rect">
            <a:avLst/>
          </a:prstGeom>
          <a:noFill/>
        </p:spPr>
        <p:txBody>
          <a:bodyPr wrap="square" rtlCol="0">
            <a:spAutoFit/>
          </a:bodyPr>
          <a:lstStyle/>
          <a:p>
            <a:r>
              <a:rPr lang="en-US" sz="2400" dirty="0"/>
              <a:t>User Containers &amp;</a:t>
            </a:r>
          </a:p>
          <a:p>
            <a:r>
              <a:rPr lang="en-US" sz="2400" dirty="0"/>
              <a:t>EBS Volumes</a:t>
            </a:r>
          </a:p>
        </p:txBody>
      </p:sp>
      <p:cxnSp>
        <p:nvCxnSpPr>
          <p:cNvPr id="48" name="Curved Connector 47"/>
          <p:cNvCxnSpPr/>
          <p:nvPr/>
        </p:nvCxnSpPr>
        <p:spPr bwMode="auto">
          <a:xfrm rot="16200000" flipH="1">
            <a:off x="2815939" y="3705503"/>
            <a:ext cx="499641" cy="345482"/>
          </a:xfrm>
          <a:prstGeom prst="curvedConnector3">
            <a:avLst/>
          </a:prstGeom>
          <a:blipFill dpi="0" rotWithShape="0">
            <a:blip r:embed="rId5"/>
            <a:srcRect/>
            <a:tile tx="0" ty="0" sx="100000" sy="100000" flip="none" algn="tl"/>
          </a:blipFill>
          <a:ln w="76200" cap="flat" cmpd="sng" algn="ctr">
            <a:solidFill>
              <a:schemeClr val="accent1"/>
            </a:solidFill>
            <a:prstDash val="solid"/>
            <a:miter lim="400000"/>
            <a:headEnd type="none" w="med" len="med"/>
            <a:tailEnd type="triangle"/>
          </a:ln>
          <a:effectLst>
            <a:outerShdw blurRad="38100" dist="25400" dir="5400000" algn="ctr" rotWithShape="0">
              <a:srgbClr val="000000">
                <a:alpha val="50000"/>
              </a:srgbClr>
            </a:outerShdw>
          </a:effectLst>
        </p:spPr>
      </p:cxnSp>
      <p:sp>
        <p:nvSpPr>
          <p:cNvPr id="49" name="TextBox 48"/>
          <p:cNvSpPr txBox="1"/>
          <p:nvPr/>
        </p:nvSpPr>
        <p:spPr>
          <a:xfrm>
            <a:off x="3238500" y="3691844"/>
            <a:ext cx="873119" cy="338554"/>
          </a:xfrm>
          <a:prstGeom prst="rect">
            <a:avLst/>
          </a:prstGeom>
          <a:noFill/>
        </p:spPr>
        <p:txBody>
          <a:bodyPr wrap="square" rtlCol="0">
            <a:spAutoFit/>
          </a:bodyPr>
          <a:lstStyle/>
          <a:p>
            <a:r>
              <a:rPr lang="en-US" sz="1600" dirty="0"/>
              <a:t>spawn</a:t>
            </a:r>
          </a:p>
        </p:txBody>
      </p:sp>
      <p:sp>
        <p:nvSpPr>
          <p:cNvPr id="50" name="Can 49"/>
          <p:cNvSpPr/>
          <p:nvPr/>
        </p:nvSpPr>
        <p:spPr bwMode="auto">
          <a:xfrm>
            <a:off x="2269218" y="4780059"/>
            <a:ext cx="607292" cy="663724"/>
          </a:xfrm>
          <a:prstGeom prst="can">
            <a:avLst/>
          </a:prstGeom>
          <a:solidFill>
            <a:srgbClr val="C00000"/>
          </a:solidFill>
          <a:ln w="25400" cap="flat" cmpd="sng" algn="ctr">
            <a:solidFill>
              <a:srgbClr val="000000"/>
            </a:solidFill>
            <a:prstDash val="solid"/>
            <a:miter lim="400000"/>
            <a:headEnd type="none" w="med" len="med"/>
            <a:tailEnd type="none" w="med" len="med"/>
          </a:ln>
          <a:effectLst>
            <a:outerShdw blurRad="38100" dist="25400" dir="5400000" algn="ctr" rotWithShape="0">
              <a:srgbClr val="000000">
                <a:alpha val="50000"/>
              </a:srgbClr>
            </a:outerShdw>
          </a:effectLst>
        </p:spPr>
        <p:txBody>
          <a:bodyPr vert="horz" wrap="square" lIns="25400" tIns="25400" rIns="25400" bIns="25400" numCol="1" rtlCol="0" anchor="ctr" anchorCtr="0" compatLnSpc="1">
            <a:prstTxWarp prst="textNoShape">
              <a:avLst/>
            </a:prstTxWarp>
            <a:spAutoFit/>
          </a:bodyPr>
          <a:lstStyle/>
          <a:p>
            <a:pPr algn="ctr" defTabSz="412750" fontAlgn="base" hangingPunct="0">
              <a:spcBef>
                <a:spcPct val="0"/>
              </a:spcBef>
              <a:spcAft>
                <a:spcPct val="0"/>
              </a:spcAft>
            </a:pPr>
            <a:endParaRPr lang="en-US" sz="2500">
              <a:solidFill>
                <a:srgbClr val="000000"/>
              </a:solidFill>
              <a:latin typeface="Helvetica Light" charset="0"/>
              <a:ea typeface="Helvetica Light" charset="0"/>
              <a:cs typeface="Helvetica Light" charset="0"/>
              <a:sym typeface="Helvetica Light" charset="0"/>
            </a:endParaRPr>
          </a:p>
        </p:txBody>
      </p:sp>
      <p:sp>
        <p:nvSpPr>
          <p:cNvPr id="51" name="Rectangle 50"/>
          <p:cNvSpPr/>
          <p:nvPr/>
        </p:nvSpPr>
        <p:spPr bwMode="auto">
          <a:xfrm>
            <a:off x="3000979" y="4454676"/>
            <a:ext cx="780409" cy="436017"/>
          </a:xfrm>
          <a:prstGeom prst="rect">
            <a:avLst/>
          </a:prstGeom>
          <a:blipFill dpi="0" rotWithShape="0">
            <a:blip r:embed="rId5"/>
            <a:srcRect/>
            <a:tile tx="0" ty="0" sx="100000" sy="100000" flip="none" algn="tl"/>
          </a:blipFill>
          <a:ln w="25400" cap="flat" cmpd="sng" algn="ctr">
            <a:solidFill>
              <a:srgbClr val="000000"/>
            </a:solidFill>
            <a:prstDash val="solid"/>
            <a:miter lim="400000"/>
            <a:headEnd type="none" w="med" len="med"/>
            <a:tailEnd type="none" w="med" len="med"/>
          </a:ln>
          <a:effectLst>
            <a:outerShdw blurRad="38100" dist="25400" dir="5400000" algn="ctr" rotWithShape="0">
              <a:srgbClr val="000000">
                <a:alpha val="50000"/>
              </a:srgbClr>
            </a:outerShdw>
          </a:effectLst>
        </p:spPr>
        <p:txBody>
          <a:bodyPr vert="horz" wrap="square" lIns="25400" tIns="25400" rIns="25400" bIns="25400" numCol="1" rtlCol="0" anchor="ctr" anchorCtr="0" compatLnSpc="1">
            <a:prstTxWarp prst="textNoShape">
              <a:avLst/>
            </a:prstTxWarp>
            <a:spAutoFit/>
          </a:bodyPr>
          <a:lstStyle/>
          <a:p>
            <a:pPr algn="ctr" defTabSz="412750" fontAlgn="base" hangingPunct="0">
              <a:spcBef>
                <a:spcPct val="0"/>
              </a:spcBef>
              <a:spcAft>
                <a:spcPct val="0"/>
              </a:spcAft>
            </a:pPr>
            <a:endParaRPr lang="en-US" sz="2500">
              <a:solidFill>
                <a:srgbClr val="000000"/>
              </a:solidFill>
              <a:latin typeface="Helvetica Light" charset="0"/>
              <a:ea typeface="Helvetica Light" charset="0"/>
              <a:cs typeface="Helvetica Light" charset="0"/>
              <a:sym typeface="Helvetica Light" charset="0"/>
            </a:endParaRPr>
          </a:p>
        </p:txBody>
      </p:sp>
      <p:sp>
        <p:nvSpPr>
          <p:cNvPr id="52" name="Can 51"/>
          <p:cNvSpPr/>
          <p:nvPr/>
        </p:nvSpPr>
        <p:spPr bwMode="auto">
          <a:xfrm>
            <a:off x="3336743" y="4776816"/>
            <a:ext cx="607292" cy="663724"/>
          </a:xfrm>
          <a:prstGeom prst="can">
            <a:avLst/>
          </a:prstGeom>
          <a:solidFill>
            <a:srgbClr val="C00000"/>
          </a:solidFill>
          <a:ln w="25400" cap="flat" cmpd="sng" algn="ctr">
            <a:solidFill>
              <a:srgbClr val="000000"/>
            </a:solidFill>
            <a:prstDash val="solid"/>
            <a:miter lim="400000"/>
            <a:headEnd type="none" w="med" len="med"/>
            <a:tailEnd type="none" w="med" len="med"/>
          </a:ln>
          <a:effectLst>
            <a:outerShdw blurRad="38100" dist="25400" dir="5400000" algn="ctr" rotWithShape="0">
              <a:srgbClr val="000000">
                <a:alpha val="50000"/>
              </a:srgbClr>
            </a:outerShdw>
          </a:effectLst>
        </p:spPr>
        <p:txBody>
          <a:bodyPr vert="horz" wrap="square" lIns="25400" tIns="25400" rIns="25400" bIns="25400" numCol="1" rtlCol="0" anchor="ctr" anchorCtr="0" compatLnSpc="1">
            <a:prstTxWarp prst="textNoShape">
              <a:avLst/>
            </a:prstTxWarp>
            <a:spAutoFit/>
          </a:bodyPr>
          <a:lstStyle/>
          <a:p>
            <a:pPr algn="ctr" defTabSz="412750" fontAlgn="base" hangingPunct="0">
              <a:spcBef>
                <a:spcPct val="0"/>
              </a:spcBef>
              <a:spcAft>
                <a:spcPct val="0"/>
              </a:spcAft>
            </a:pPr>
            <a:endParaRPr lang="en-US" sz="2500">
              <a:solidFill>
                <a:srgbClr val="000000"/>
              </a:solidFill>
              <a:latin typeface="Helvetica Light" charset="0"/>
              <a:ea typeface="Helvetica Light" charset="0"/>
              <a:cs typeface="Helvetica Light" charset="0"/>
              <a:sym typeface="Helvetica Light" charset="0"/>
            </a:endParaRPr>
          </a:p>
        </p:txBody>
      </p:sp>
      <p:sp>
        <p:nvSpPr>
          <p:cNvPr id="53" name="Rectangle 52"/>
          <p:cNvSpPr/>
          <p:nvPr/>
        </p:nvSpPr>
        <p:spPr bwMode="auto">
          <a:xfrm>
            <a:off x="847644" y="4484550"/>
            <a:ext cx="780409" cy="436017"/>
          </a:xfrm>
          <a:prstGeom prst="rect">
            <a:avLst/>
          </a:prstGeom>
          <a:blipFill dpi="0" rotWithShape="0">
            <a:blip r:embed="rId5"/>
            <a:srcRect/>
            <a:tile tx="0" ty="0" sx="100000" sy="100000" flip="none" algn="tl"/>
          </a:blipFill>
          <a:ln w="25400" cap="flat" cmpd="sng" algn="ctr">
            <a:solidFill>
              <a:srgbClr val="000000"/>
            </a:solidFill>
            <a:prstDash val="solid"/>
            <a:miter lim="400000"/>
            <a:headEnd type="none" w="med" len="med"/>
            <a:tailEnd type="none" w="med" len="med"/>
          </a:ln>
          <a:effectLst>
            <a:outerShdw blurRad="38100" dist="25400" dir="5400000" algn="ctr" rotWithShape="0">
              <a:srgbClr val="000000">
                <a:alpha val="50000"/>
              </a:srgbClr>
            </a:outerShdw>
          </a:effectLst>
        </p:spPr>
        <p:txBody>
          <a:bodyPr vert="horz" wrap="square" lIns="25400" tIns="25400" rIns="25400" bIns="25400" numCol="1" rtlCol="0" anchor="ctr" anchorCtr="0" compatLnSpc="1">
            <a:prstTxWarp prst="textNoShape">
              <a:avLst/>
            </a:prstTxWarp>
            <a:spAutoFit/>
          </a:bodyPr>
          <a:lstStyle/>
          <a:p>
            <a:pPr algn="ctr" defTabSz="412750" fontAlgn="base" hangingPunct="0">
              <a:spcBef>
                <a:spcPct val="0"/>
              </a:spcBef>
              <a:spcAft>
                <a:spcPct val="0"/>
              </a:spcAft>
            </a:pPr>
            <a:endParaRPr lang="en-US" sz="2500">
              <a:solidFill>
                <a:srgbClr val="000000"/>
              </a:solidFill>
              <a:latin typeface="Helvetica Light" charset="0"/>
              <a:ea typeface="Helvetica Light" charset="0"/>
              <a:cs typeface="Helvetica Light" charset="0"/>
              <a:sym typeface="Helvetica Light" charset="0"/>
            </a:endParaRPr>
          </a:p>
        </p:txBody>
      </p:sp>
      <p:sp>
        <p:nvSpPr>
          <p:cNvPr id="54" name="Can 53"/>
          <p:cNvSpPr/>
          <p:nvPr/>
        </p:nvSpPr>
        <p:spPr bwMode="auto">
          <a:xfrm>
            <a:off x="1183408" y="4806690"/>
            <a:ext cx="607292" cy="663724"/>
          </a:xfrm>
          <a:prstGeom prst="can">
            <a:avLst/>
          </a:prstGeom>
          <a:solidFill>
            <a:srgbClr val="C00000"/>
          </a:solidFill>
          <a:ln w="25400" cap="flat" cmpd="sng" algn="ctr">
            <a:solidFill>
              <a:srgbClr val="000000"/>
            </a:solidFill>
            <a:prstDash val="solid"/>
            <a:miter lim="400000"/>
            <a:headEnd type="none" w="med" len="med"/>
            <a:tailEnd type="none" w="med" len="med"/>
          </a:ln>
          <a:effectLst>
            <a:outerShdw blurRad="38100" dist="25400" dir="5400000" algn="ctr" rotWithShape="0">
              <a:srgbClr val="000000">
                <a:alpha val="50000"/>
              </a:srgbClr>
            </a:outerShdw>
          </a:effectLst>
        </p:spPr>
        <p:txBody>
          <a:bodyPr vert="horz" wrap="square" lIns="25400" tIns="25400" rIns="25400" bIns="25400" numCol="1" rtlCol="0" anchor="ctr" anchorCtr="0" compatLnSpc="1">
            <a:prstTxWarp prst="textNoShape">
              <a:avLst/>
            </a:prstTxWarp>
            <a:spAutoFit/>
          </a:bodyPr>
          <a:lstStyle/>
          <a:p>
            <a:pPr algn="ctr" defTabSz="412750" fontAlgn="base" hangingPunct="0">
              <a:spcBef>
                <a:spcPct val="0"/>
              </a:spcBef>
              <a:spcAft>
                <a:spcPct val="0"/>
              </a:spcAft>
            </a:pPr>
            <a:endParaRPr lang="en-US" sz="2500">
              <a:solidFill>
                <a:srgbClr val="000000"/>
              </a:solidFill>
              <a:latin typeface="Helvetica Light" charset="0"/>
              <a:ea typeface="Helvetica Light" charset="0"/>
              <a:cs typeface="Helvetica Light" charset="0"/>
              <a:sym typeface="Helvetica Light" charset="0"/>
            </a:endParaRPr>
          </a:p>
        </p:txBody>
      </p:sp>
      <p:cxnSp>
        <p:nvCxnSpPr>
          <p:cNvPr id="63" name="Curved Connector 62"/>
          <p:cNvCxnSpPr/>
          <p:nvPr/>
        </p:nvCxnSpPr>
        <p:spPr bwMode="auto">
          <a:xfrm flipV="1">
            <a:off x="3336743" y="1109662"/>
            <a:ext cx="1311457" cy="985838"/>
          </a:xfrm>
          <a:prstGeom prst="curvedConnector3">
            <a:avLst/>
          </a:prstGeom>
          <a:blipFill dpi="0" rotWithShape="0">
            <a:blip r:embed="rId5"/>
            <a:srcRect/>
            <a:tile tx="0" ty="0" sx="100000" sy="100000" flip="none" algn="tl"/>
          </a:blipFill>
          <a:ln w="38100" cap="flat" cmpd="sng" algn="ctr">
            <a:solidFill>
              <a:srgbClr val="000000"/>
            </a:solidFill>
            <a:prstDash val="solid"/>
            <a:miter lim="400000"/>
            <a:headEnd type="none" w="med" len="med"/>
            <a:tailEnd type="triangle"/>
          </a:ln>
          <a:effectLst>
            <a:outerShdw blurRad="38100" dist="25400" dir="5400000" algn="ctr" rotWithShape="0">
              <a:srgbClr val="000000">
                <a:alpha val="50000"/>
              </a:srgbClr>
            </a:outerShdw>
          </a:effectLst>
        </p:spPr>
      </p:cxnSp>
      <p:pic>
        <p:nvPicPr>
          <p:cNvPr id="65" name="Picture 6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77447" y="558986"/>
            <a:ext cx="2133600" cy="952500"/>
          </a:xfrm>
          <a:prstGeom prst="rect">
            <a:avLst/>
          </a:prstGeom>
          <a:ln>
            <a:solidFill>
              <a:schemeClr val="tx1"/>
            </a:solidFill>
          </a:ln>
        </p:spPr>
      </p:pic>
    </p:spTree>
    <p:extLst>
      <p:ext uri="{BB962C8B-B14F-4D97-AF65-F5344CB8AC3E}">
        <p14:creationId xmlns:p14="http://schemas.microsoft.com/office/powerpoint/2010/main" val="32931568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3" name="Slide Number Placeholder 2"/>
          <p:cNvSpPr>
            <a:spLocks noGrp="1"/>
          </p:cNvSpPr>
          <p:nvPr>
            <p:ph type="sldNum" sz="quarter" idx="12"/>
          </p:nvPr>
        </p:nvSpPr>
        <p:spPr/>
        <p:txBody>
          <a:bodyPr/>
          <a:lstStyle/>
          <a:p>
            <a:fld id="{5DAE3038-D6DC-C846-ACCD-457044B1A168}" type="slidenum">
              <a:rPr lang="en-US" smtClean="0"/>
              <a:t>14</a:t>
            </a:fld>
            <a:endParaRPr lang="en-US"/>
          </a:p>
        </p:txBody>
      </p:sp>
      <p:sp>
        <p:nvSpPr>
          <p:cNvPr id="4" name="TextBox 3"/>
          <p:cNvSpPr txBox="1"/>
          <p:nvPr/>
        </p:nvSpPr>
        <p:spPr>
          <a:xfrm>
            <a:off x="844550" y="1796716"/>
            <a:ext cx="10256587" cy="5262979"/>
          </a:xfrm>
          <a:prstGeom prst="rect">
            <a:avLst/>
          </a:prstGeom>
          <a:noFill/>
        </p:spPr>
        <p:txBody>
          <a:bodyPr wrap="square" rtlCol="0">
            <a:spAutoFit/>
          </a:bodyPr>
          <a:lstStyle/>
          <a:p>
            <a:pPr marL="342900" indent="-342900">
              <a:buFont typeface="Arial" charset="0"/>
              <a:buChar char="•"/>
            </a:pPr>
            <a:r>
              <a:rPr lang="en-US" sz="2400" dirty="0">
                <a:latin typeface="Calibri" charset="0"/>
                <a:ea typeface="Calibri" charset="0"/>
                <a:cs typeface="Calibri" charset="0"/>
              </a:rPr>
              <a:t>HSDS: </a:t>
            </a:r>
            <a:r>
              <a:rPr lang="en-US" sz="2400" dirty="0">
                <a:hlinkClick r:id="rId3"/>
              </a:rPr>
              <a:t>https://github.com/HDFGroup/hsds</a:t>
            </a:r>
            <a:endParaRPr lang="en-US" sz="2400" dirty="0"/>
          </a:p>
          <a:p>
            <a:pPr marL="342900" indent="-342900">
              <a:buFont typeface="Arial" charset="0"/>
              <a:buChar char="•"/>
            </a:pPr>
            <a:r>
              <a:rPr lang="en-US" sz="2400" dirty="0">
                <a:latin typeface="Calibri" panose="020F0502020204030204" pitchFamily="34" charset="0"/>
                <a:cs typeface="Calibri" panose="020F0502020204030204" pitchFamily="34" charset="0"/>
              </a:rPr>
              <a:t>H5Pyd: </a:t>
            </a:r>
            <a:r>
              <a:rPr lang="en-US" sz="2400" dirty="0">
                <a:hlinkClick r:id="rId4"/>
              </a:rPr>
              <a:t>https://github.com/HDFGroup/h5pyd</a:t>
            </a:r>
            <a:endParaRPr lang="en-US" sz="2400" dirty="0"/>
          </a:p>
          <a:p>
            <a:pPr marL="342900" indent="-342900">
              <a:buFont typeface="Arial" charset="0"/>
              <a:buChar char="•"/>
            </a:pPr>
            <a:r>
              <a:rPr lang="en-US" sz="2400" dirty="0">
                <a:latin typeface="Calibri" charset="0"/>
                <a:ea typeface="Calibri" charset="0"/>
                <a:cs typeface="Calibri" charset="0"/>
              </a:rPr>
              <a:t>Kita Lab: </a:t>
            </a:r>
            <a:r>
              <a:rPr lang="en-US" sz="2400" dirty="0">
                <a:hlinkClick r:id="rId5"/>
              </a:rPr>
              <a:t>https://www.hdfgroup.org/hdfkitalab/</a:t>
            </a:r>
            <a:endParaRPr lang="en-US" sz="2400" dirty="0">
              <a:latin typeface="Calibri" panose="020F0502020204030204" pitchFamily="34" charset="0"/>
              <a:cs typeface="Calibri" panose="020F0502020204030204" pitchFamily="34" charset="0"/>
            </a:endParaRPr>
          </a:p>
          <a:p>
            <a:pPr marL="342900" indent="-342900">
              <a:buFont typeface="Arial" charset="0"/>
              <a:buChar char="•"/>
            </a:pPr>
            <a:r>
              <a:rPr lang="en-US" sz="2400" dirty="0">
                <a:latin typeface="Calibri" charset="0"/>
                <a:ea typeface="Calibri" charset="0"/>
                <a:cs typeface="Calibri" charset="0"/>
              </a:rPr>
              <a:t>SciPy2017 talk: </a:t>
            </a:r>
            <a:r>
              <a:rPr lang="en-US" sz="2400" dirty="0">
                <a:ea typeface="Calibri" charset="0"/>
                <a:cs typeface="Calibri" charset="0"/>
                <a:hlinkClick r:id="rId6"/>
              </a:rPr>
              <a:t>https://s3.amazonaws.com/hdfgroup/docs/hdf_data_services_scipy2017.pdf</a:t>
            </a:r>
            <a:endParaRPr lang="en-US" sz="2400" dirty="0">
              <a:ea typeface="Calibri" charset="0"/>
              <a:cs typeface="Calibri" charset="0"/>
            </a:endParaRPr>
          </a:p>
          <a:p>
            <a:pPr marL="342900" indent="-342900">
              <a:buFont typeface="Arial" charset="0"/>
              <a:buChar char="•"/>
            </a:pPr>
            <a:r>
              <a:rPr lang="en-US" sz="2400" dirty="0">
                <a:latin typeface="Calibri" charset="0"/>
                <a:ea typeface="Calibri" charset="0"/>
                <a:cs typeface="Calibri" charset="0"/>
              </a:rPr>
              <a:t>AWS Big Data Blog article: </a:t>
            </a:r>
            <a:r>
              <a:rPr lang="en-US" sz="2400" dirty="0">
                <a:ea typeface="Calibri" charset="0"/>
                <a:cs typeface="Calibri" charset="0"/>
                <a:hlinkClick r:id="rId7"/>
              </a:rPr>
              <a:t>https://aws.amazon.com/blogs/big-data/power-from-wind-open-data-on-aws/</a:t>
            </a:r>
            <a:r>
              <a:rPr lang="en-US" sz="2400" dirty="0">
                <a:ea typeface="Calibri" charset="0"/>
                <a:cs typeface="Calibri" charset="0"/>
              </a:rPr>
              <a:t> </a:t>
            </a:r>
          </a:p>
          <a:p>
            <a:pPr marL="342900" indent="-342900">
              <a:buFont typeface="Arial" charset="0"/>
              <a:buChar char="•"/>
            </a:pPr>
            <a:r>
              <a:rPr lang="en-US" sz="2400" dirty="0">
                <a:latin typeface="Calibri" panose="020F0502020204030204" pitchFamily="34" charset="0"/>
                <a:ea typeface="Calibri" charset="0"/>
                <a:cs typeface="Calibri" panose="020F0502020204030204" pitchFamily="34" charset="0"/>
              </a:rPr>
              <a:t>Spark and HDF Blog article: </a:t>
            </a:r>
            <a:r>
              <a:rPr lang="en-US" sz="2400" dirty="0">
                <a:hlinkClick r:id="rId8"/>
              </a:rPr>
              <a:t>https://www.hdfgroup.org/2015/04/putting-some-spark-into-hdf-eos</a:t>
            </a:r>
            <a:endParaRPr lang="en-US" sz="2400" dirty="0"/>
          </a:p>
          <a:p>
            <a:pPr marL="342900" indent="-342900">
              <a:buFont typeface="Arial" charset="0"/>
              <a:buChar char="•"/>
            </a:pPr>
            <a:r>
              <a:rPr lang="en-US" sz="2400" dirty="0">
                <a:latin typeface="Calibri" panose="020F0502020204030204" pitchFamily="34" charset="0"/>
                <a:ea typeface="Calibri" charset="0"/>
                <a:cs typeface="Calibri" panose="020F0502020204030204" pitchFamily="34" charset="0"/>
              </a:rPr>
              <a:t>Notebook from this talk: </a:t>
            </a:r>
            <a:r>
              <a:rPr lang="en-US" sz="2400" dirty="0">
                <a:hlinkClick r:id="rId9"/>
              </a:rPr>
              <a:t>https://gist.github.com/jreadey/d1c67aee07451985397f48a50be2cdaa</a:t>
            </a:r>
            <a:endParaRPr lang="en-US" sz="2400" dirty="0">
              <a:latin typeface="Calibri" panose="020F0502020204030204" pitchFamily="34" charset="0"/>
              <a:ea typeface="Calibri" charset="0"/>
              <a:cs typeface="Calibri" panose="020F0502020204030204" pitchFamily="34" charset="0"/>
            </a:endParaRPr>
          </a:p>
          <a:p>
            <a:endParaRPr lang="en-US" sz="2400" dirty="0">
              <a:latin typeface="Calibri" charset="0"/>
              <a:ea typeface="Calibri" charset="0"/>
              <a:cs typeface="Calibri" charset="0"/>
            </a:endParaRPr>
          </a:p>
          <a:p>
            <a:pPr marL="342900" indent="-342900">
              <a:buFont typeface="Arial" charset="0"/>
              <a:buChar char="•"/>
            </a:pPr>
            <a:endParaRPr lang="en-US" sz="2400" dirty="0">
              <a:latin typeface="Calibri" charset="0"/>
              <a:ea typeface="Calibri" charset="0"/>
              <a:cs typeface="Calibri" charset="0"/>
            </a:endParaRPr>
          </a:p>
        </p:txBody>
      </p:sp>
    </p:spTree>
    <p:extLst>
      <p:ext uri="{BB962C8B-B14F-4D97-AF65-F5344CB8AC3E}">
        <p14:creationId xmlns:p14="http://schemas.microsoft.com/office/powerpoint/2010/main" val="207113520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Master layout">
  <a:themeElements>
    <a:clrScheme name="">
      <a:dk1>
        <a:srgbClr val="000000"/>
      </a:dk1>
      <a:lt1>
        <a:srgbClr val="FFFFFF"/>
      </a:lt1>
      <a:dk2>
        <a:srgbClr val="53585F"/>
      </a:dk2>
      <a:lt2>
        <a:srgbClr val="DCDEE0"/>
      </a:lt2>
      <a:accent1>
        <a:srgbClr val="0365C0"/>
      </a:accent1>
      <a:accent2>
        <a:srgbClr val="00882B"/>
      </a:accent2>
      <a:accent3>
        <a:srgbClr val="FFFFFF"/>
      </a:accent3>
      <a:accent4>
        <a:srgbClr val="000000"/>
      </a:accent4>
      <a:accent5>
        <a:srgbClr val="AAB8DC"/>
      </a:accent5>
      <a:accent6>
        <a:srgbClr val="007B26"/>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miter lim="400000"/>
          <a:headEnd type="none" w="med" len="med"/>
          <a:tailEnd type="none" w="med" len="med"/>
        </a:ln>
        <a:effectLst>
          <a:outerShdw blurRad="38100" dist="25400" dir="5400000" algn="ctr" rotWithShape="0">
            <a:srgbClr val="000000">
              <a:alpha val="50000"/>
            </a:srgbClr>
          </a:outerShdw>
        </a:effectLst>
      </a:spPr>
      <a:bodyPr vert="horz" wrap="square" lIns="50800" tIns="50800" rIns="50800" bIns="50800" numCol="1" anchor="ctr" anchorCtr="0" compatLnSpc="1">
        <a:prstTxWarp prst="textNoShape">
          <a:avLst/>
        </a:prstTxWarp>
        <a:spAutoFit/>
      </a:bodyPr>
      <a:lstStyle>
        <a:defPPr marL="0" marR="0" indent="0" algn="ctr" defTabSz="825500" rtl="0" eaLnBrk="1" fontAlgn="base" latinLnBrk="0" hangingPunct="0">
          <a:lnSpc>
            <a:spcPct val="100000"/>
          </a:lnSpc>
          <a:spcBef>
            <a:spcPct val="0"/>
          </a:spcBef>
          <a:spcAft>
            <a:spcPct val="0"/>
          </a:spcAft>
          <a:buClrTx/>
          <a:buSzTx/>
          <a:buFontTx/>
          <a:buNone/>
          <a:tabLst/>
          <a:defRPr kumimoji="0" lang="en-US" altLang="en-US" sz="5000" b="0" i="0" u="none" strike="noStrike" cap="none" normalizeH="0" baseline="0">
            <a:ln>
              <a:noFill/>
            </a:ln>
            <a:solidFill>
              <a:srgbClr val="000000"/>
            </a:solidFill>
            <a:effectLst/>
            <a:latin typeface="Helvetica Light" charset="0"/>
            <a:ea typeface="Helvetica Light" charset="0"/>
            <a:cs typeface="Helvetica Light" charset="0"/>
            <a:sym typeface="Helvetica Light"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miter lim="400000"/>
          <a:headEnd type="none" w="med" len="med"/>
          <a:tailEnd type="none" w="med" len="med"/>
        </a:ln>
        <a:effectLst>
          <a:outerShdw blurRad="38100" dist="25400" dir="5400000" algn="ctr" rotWithShape="0">
            <a:srgbClr val="000000">
              <a:alpha val="50000"/>
            </a:srgbClr>
          </a:outerShdw>
        </a:effectLst>
      </a:spPr>
      <a:bodyPr vert="horz" wrap="square" lIns="50800" tIns="50800" rIns="50800" bIns="50800" numCol="1" anchor="ctr" anchorCtr="0" compatLnSpc="1">
        <a:prstTxWarp prst="textNoShape">
          <a:avLst/>
        </a:prstTxWarp>
        <a:spAutoFit/>
      </a:bodyPr>
      <a:lstStyle>
        <a:defPPr marL="0" marR="0" indent="0" algn="ctr" defTabSz="825500" rtl="0" eaLnBrk="1" fontAlgn="base" latinLnBrk="0" hangingPunct="0">
          <a:lnSpc>
            <a:spcPct val="100000"/>
          </a:lnSpc>
          <a:spcBef>
            <a:spcPct val="0"/>
          </a:spcBef>
          <a:spcAft>
            <a:spcPct val="0"/>
          </a:spcAft>
          <a:buClrTx/>
          <a:buSzTx/>
          <a:buFontTx/>
          <a:buNone/>
          <a:tabLst/>
          <a:defRPr kumimoji="0" lang="en-US" altLang="en-US" sz="5000" b="0" i="0" u="none" strike="noStrike" cap="none" normalizeH="0" baseline="0">
            <a:ln>
              <a:noFill/>
            </a:ln>
            <a:solidFill>
              <a:srgbClr val="000000"/>
            </a:solidFill>
            <a:effectLst/>
            <a:latin typeface="Helvetica Light" charset="0"/>
            <a:ea typeface="Helvetica Light" charset="0"/>
            <a:cs typeface="Helvetica Light" charset="0"/>
            <a:sym typeface="Helvetica Light" charset="0"/>
          </a:defRPr>
        </a:defPPr>
      </a:lst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25736</TotalTime>
  <Words>1460</Words>
  <Application>Microsoft Macintosh PowerPoint</Application>
  <PresentationFormat>Widescreen</PresentationFormat>
  <Paragraphs>183</Paragraphs>
  <Slides>14</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Helvetica</vt:lpstr>
      <vt:lpstr>Helvetica Light</vt:lpstr>
      <vt:lpstr>Menlo</vt:lpstr>
      <vt:lpstr>Master layout</vt:lpstr>
      <vt:lpstr>Parallel Computing with  HDF Server</vt:lpstr>
      <vt:lpstr>The HDF5 data format</vt:lpstr>
      <vt:lpstr>HDF5 File Format meets the Cloud</vt:lpstr>
      <vt:lpstr>HDF Server</vt:lpstr>
      <vt:lpstr>HDF Cloud Schema</vt:lpstr>
      <vt:lpstr>Dataset JSON Example</vt:lpstr>
      <vt:lpstr>Schema Details</vt:lpstr>
      <vt:lpstr>New Features</vt:lpstr>
      <vt:lpstr>Supporting traditional HDF5 files</vt:lpstr>
      <vt:lpstr>Hybrid Approach: Metadata + HDF5 Files</vt:lpstr>
      <vt:lpstr>Kita Lab – playground for HDF Server</vt:lpstr>
      <vt:lpstr>Kubernetes Platform</vt:lpstr>
      <vt:lpstr>Architecture</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HDF Server</dc:title>
  <dc:creator>John Readey</dc:creator>
  <cp:lastModifiedBy>John Readey</cp:lastModifiedBy>
  <cp:revision>181</cp:revision>
  <cp:lastPrinted>2017-07-24T14:15:43Z</cp:lastPrinted>
  <dcterms:created xsi:type="dcterms:W3CDTF">2015-07-09T20:58:14Z</dcterms:created>
  <dcterms:modified xsi:type="dcterms:W3CDTF">2019-07-18T18:51:03Z</dcterms:modified>
</cp:coreProperties>
</file>