
<file path=[Content_Types].xml><?xml version="1.0" encoding="utf-8"?>
<Types xmlns="http://schemas.openxmlformats.org/package/2006/content-types">
  <Default Extension="xml" ContentType="application/xml"/>
  <Default Extension="tiff" ContentType="image/tiff"/>
  <Default Extension="png" ContentType="image/png"/>
  <Default Extension="jpg" ContentType="image/jpe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3"/>
  </p:sldMasterIdLst>
  <p:notesMasterIdLst>
    <p:notesMasterId r:id="rId17"/>
  </p:notesMasterIdLst>
  <p:handoutMasterIdLst>
    <p:handoutMasterId r:id="rId18"/>
  </p:handoutMasterIdLst>
  <p:sldIdLst>
    <p:sldId id="258" r:id="rId4"/>
    <p:sldId id="261" r:id="rId5"/>
    <p:sldId id="264" r:id="rId6"/>
    <p:sldId id="265" r:id="rId7"/>
    <p:sldId id="267" r:id="rId8"/>
    <p:sldId id="266" r:id="rId9"/>
    <p:sldId id="268" r:id="rId10"/>
    <p:sldId id="269" r:id="rId11"/>
    <p:sldId id="270" r:id="rId12"/>
    <p:sldId id="273" r:id="rId13"/>
    <p:sldId id="271" r:id="rId14"/>
    <p:sldId id="272" r:id="rId15"/>
    <p:sldId id="262" r:id="rId16"/>
  </p:sldIdLst>
  <p:sldSz cx="9144000" cy="6858000" type="screen4x3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Pilone" initials="" lastIdx="8" clrIdx="0"/>
  <p:cmAuthor id="1" name="Dana Shum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8"/>
    <p:restoredTop sz="94586"/>
  </p:normalViewPr>
  <p:slideViewPr>
    <p:cSldViewPr snapToGrid="0">
      <p:cViewPr>
        <p:scale>
          <a:sx n="186" d="100"/>
          <a:sy n="186" d="100"/>
        </p:scale>
        <p:origin x="13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D2E3C-CAE6-44F1-8C3A-49F95C3DF91E}" type="datetimeFigureOut">
              <a:rPr lang="en-US" smtClean="0"/>
              <a:t>6/7/19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0379C-226A-4D6C-9639-AF6648A32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061630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11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76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Arrows</a:t>
            </a:r>
            <a:r>
              <a:rPr lang="en-US" baseline="0" dirty="0" smtClean="0"/>
              <a:t> symbolize the links between objects.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8831580"/>
            <a:ext cx="2971800" cy="46482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C3366B9-7AD2-4F97-AAE8-789486D3A40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93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Arrows</a:t>
            </a:r>
            <a:r>
              <a:rPr lang="en-US" baseline="0" dirty="0" smtClean="0"/>
              <a:t> symbolize the links between objects.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8831580"/>
            <a:ext cx="2971800" cy="46482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C3366B9-7AD2-4F97-AAE8-789486D3A40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09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0621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28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Raytheon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/>
          <a:lstStyle/>
          <a:p>
            <a:fld id="{B0D02AC4-1C81-4AB4-8D73-92191CCF549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556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051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13" name="Shape 13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hape 17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4742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28" name="Shape 28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Shape 29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EDB17C-0DEB-8048-8C57-E2C996E3C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C9670AD-F9E2-7A4E-BD5A-A295D9FCAA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June 3, 2019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AEA2F6D-51C1-0745-B88A-E9BE78D4A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5486400" cy="365125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smtClean="0"/>
              <a:t>NOAA, Boulder 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602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28FF17-8522-E44C-AA03-0FEFAB6F0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28FCD0C-FE1A-F64E-830C-7C559CA76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242C847-EB0B-B94A-AEA2-C49E8C6FB7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June 3, 2019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D77C3D7-DF92-6145-936B-CC8845F8C9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548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 smtClean="0"/>
              <a:t>NOAA, Boulder 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960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8" name="Shape 8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Conf-DDDD-IN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5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epourmal@hdfgroup.or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wmf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wmf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itbucket.hdfgroup.org/projects/HDF5VOL" TargetMode="External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us-east-2.amazonaws.com/hdf5ros3/GMODO-SVM01.h5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42" Type="http://schemas.openxmlformats.org/officeDocument/2006/relationships/tags" Target="../tags/tag142.xml"/><Relationship Id="rId143" Type="http://schemas.openxmlformats.org/officeDocument/2006/relationships/tags" Target="../tags/tag143.xml"/><Relationship Id="rId144" Type="http://schemas.openxmlformats.org/officeDocument/2006/relationships/tags" Target="../tags/tag144.xml"/><Relationship Id="rId145" Type="http://schemas.openxmlformats.org/officeDocument/2006/relationships/tags" Target="../tags/tag145.xml"/><Relationship Id="rId146" Type="http://schemas.openxmlformats.org/officeDocument/2006/relationships/tags" Target="../tags/tag146.xml"/><Relationship Id="rId147" Type="http://schemas.openxmlformats.org/officeDocument/2006/relationships/tags" Target="../tags/tag147.xml"/><Relationship Id="rId148" Type="http://schemas.openxmlformats.org/officeDocument/2006/relationships/tags" Target="../tags/tag148.xml"/><Relationship Id="rId149" Type="http://schemas.openxmlformats.org/officeDocument/2006/relationships/tags" Target="../tags/tag14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tags" Target="../tags/tag86.xml"/><Relationship Id="rId87" Type="http://schemas.openxmlformats.org/officeDocument/2006/relationships/tags" Target="../tags/tag87.xml"/><Relationship Id="rId88" Type="http://schemas.openxmlformats.org/officeDocument/2006/relationships/tags" Target="../tags/tag88.xml"/><Relationship Id="rId89" Type="http://schemas.openxmlformats.org/officeDocument/2006/relationships/tags" Target="../tags/tag89.xml"/><Relationship Id="rId110" Type="http://schemas.openxmlformats.org/officeDocument/2006/relationships/tags" Target="../tags/tag110.xml"/><Relationship Id="rId111" Type="http://schemas.openxmlformats.org/officeDocument/2006/relationships/tags" Target="../tags/tag111.xml"/><Relationship Id="rId112" Type="http://schemas.openxmlformats.org/officeDocument/2006/relationships/tags" Target="../tags/tag112.xml"/><Relationship Id="rId113" Type="http://schemas.openxmlformats.org/officeDocument/2006/relationships/tags" Target="../tags/tag113.xml"/><Relationship Id="rId114" Type="http://schemas.openxmlformats.org/officeDocument/2006/relationships/tags" Target="../tags/tag114.xml"/><Relationship Id="rId115" Type="http://schemas.openxmlformats.org/officeDocument/2006/relationships/tags" Target="../tags/tag115.xml"/><Relationship Id="rId116" Type="http://schemas.openxmlformats.org/officeDocument/2006/relationships/tags" Target="../tags/tag116.xml"/><Relationship Id="rId117" Type="http://schemas.openxmlformats.org/officeDocument/2006/relationships/tags" Target="../tags/tag117.xml"/><Relationship Id="rId118" Type="http://schemas.openxmlformats.org/officeDocument/2006/relationships/tags" Target="../tags/tag118.xml"/><Relationship Id="rId119" Type="http://schemas.openxmlformats.org/officeDocument/2006/relationships/tags" Target="../tags/tag119.xml"/><Relationship Id="rId150" Type="http://schemas.openxmlformats.org/officeDocument/2006/relationships/tags" Target="../tags/tag150.xml"/><Relationship Id="rId151" Type="http://schemas.openxmlformats.org/officeDocument/2006/relationships/tags" Target="../tags/tag151.xml"/><Relationship Id="rId152" Type="http://schemas.openxmlformats.org/officeDocument/2006/relationships/tags" Target="../tags/tag152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153" Type="http://schemas.openxmlformats.org/officeDocument/2006/relationships/tags" Target="../tags/tag153.xml"/><Relationship Id="rId154" Type="http://schemas.openxmlformats.org/officeDocument/2006/relationships/tags" Target="../tags/tag154.xml"/><Relationship Id="rId155" Type="http://schemas.openxmlformats.org/officeDocument/2006/relationships/tags" Target="../tags/tag155.xml"/><Relationship Id="rId156" Type="http://schemas.openxmlformats.org/officeDocument/2006/relationships/tags" Target="../tags/tag156.xml"/><Relationship Id="rId157" Type="http://schemas.openxmlformats.org/officeDocument/2006/relationships/tags" Target="../tags/tag157.xml"/><Relationship Id="rId158" Type="http://schemas.openxmlformats.org/officeDocument/2006/relationships/tags" Target="../tags/tag158.xml"/><Relationship Id="rId159" Type="http://schemas.openxmlformats.org/officeDocument/2006/relationships/tags" Target="../tags/tag15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90" Type="http://schemas.openxmlformats.org/officeDocument/2006/relationships/tags" Target="../tags/tag90.xml"/><Relationship Id="rId91" Type="http://schemas.openxmlformats.org/officeDocument/2006/relationships/tags" Target="../tags/tag91.xml"/><Relationship Id="rId92" Type="http://schemas.openxmlformats.org/officeDocument/2006/relationships/tags" Target="../tags/tag92.xml"/><Relationship Id="rId93" Type="http://schemas.openxmlformats.org/officeDocument/2006/relationships/tags" Target="../tags/tag93.xml"/><Relationship Id="rId94" Type="http://schemas.openxmlformats.org/officeDocument/2006/relationships/tags" Target="../tags/tag94.xml"/><Relationship Id="rId95" Type="http://schemas.openxmlformats.org/officeDocument/2006/relationships/tags" Target="../tags/tag95.xml"/><Relationship Id="rId96" Type="http://schemas.openxmlformats.org/officeDocument/2006/relationships/tags" Target="../tags/tag96.xml"/><Relationship Id="rId97" Type="http://schemas.openxmlformats.org/officeDocument/2006/relationships/tags" Target="../tags/tag97.xml"/><Relationship Id="rId98" Type="http://schemas.openxmlformats.org/officeDocument/2006/relationships/tags" Target="../tags/tag98.xml"/><Relationship Id="rId99" Type="http://schemas.openxmlformats.org/officeDocument/2006/relationships/tags" Target="../tags/tag99.xml"/><Relationship Id="rId120" Type="http://schemas.openxmlformats.org/officeDocument/2006/relationships/tags" Target="../tags/tag120.xml"/><Relationship Id="rId121" Type="http://schemas.openxmlformats.org/officeDocument/2006/relationships/tags" Target="../tags/tag121.xml"/><Relationship Id="rId122" Type="http://schemas.openxmlformats.org/officeDocument/2006/relationships/tags" Target="../tags/tag122.xml"/><Relationship Id="rId123" Type="http://schemas.openxmlformats.org/officeDocument/2006/relationships/tags" Target="../tags/tag123.xml"/><Relationship Id="rId124" Type="http://schemas.openxmlformats.org/officeDocument/2006/relationships/tags" Target="../tags/tag124.xml"/><Relationship Id="rId125" Type="http://schemas.openxmlformats.org/officeDocument/2006/relationships/tags" Target="../tags/tag125.xml"/><Relationship Id="rId126" Type="http://schemas.openxmlformats.org/officeDocument/2006/relationships/tags" Target="../tags/tag126.xml"/><Relationship Id="rId127" Type="http://schemas.openxmlformats.org/officeDocument/2006/relationships/tags" Target="../tags/tag127.xml"/><Relationship Id="rId128" Type="http://schemas.openxmlformats.org/officeDocument/2006/relationships/tags" Target="../tags/tag128.xml"/><Relationship Id="rId129" Type="http://schemas.openxmlformats.org/officeDocument/2006/relationships/tags" Target="../tags/tag129.xml"/><Relationship Id="rId160" Type="http://schemas.openxmlformats.org/officeDocument/2006/relationships/tags" Target="../tags/tag160.xml"/><Relationship Id="rId161" Type="http://schemas.openxmlformats.org/officeDocument/2006/relationships/tags" Target="../tags/tag161.xml"/><Relationship Id="rId162" Type="http://schemas.openxmlformats.org/officeDocument/2006/relationships/tags" Target="../tags/tag162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163" Type="http://schemas.openxmlformats.org/officeDocument/2006/relationships/slideLayout" Target="../slideLayouts/slideLayout5.xml"/><Relationship Id="rId164" Type="http://schemas.openxmlformats.org/officeDocument/2006/relationships/notesSlide" Target="../notesSlides/notesSlide7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130" Type="http://schemas.openxmlformats.org/officeDocument/2006/relationships/tags" Target="../tags/tag130.xml"/><Relationship Id="rId131" Type="http://schemas.openxmlformats.org/officeDocument/2006/relationships/tags" Target="../tags/tag131.xml"/><Relationship Id="rId132" Type="http://schemas.openxmlformats.org/officeDocument/2006/relationships/tags" Target="../tags/tag132.xml"/><Relationship Id="rId133" Type="http://schemas.openxmlformats.org/officeDocument/2006/relationships/tags" Target="../tags/tag133.xml"/><Relationship Id="rId134" Type="http://schemas.openxmlformats.org/officeDocument/2006/relationships/tags" Target="../tags/tag134.xml"/><Relationship Id="rId135" Type="http://schemas.openxmlformats.org/officeDocument/2006/relationships/tags" Target="../tags/tag135.xml"/><Relationship Id="rId136" Type="http://schemas.openxmlformats.org/officeDocument/2006/relationships/tags" Target="../tags/tag136.xml"/><Relationship Id="rId137" Type="http://schemas.openxmlformats.org/officeDocument/2006/relationships/tags" Target="../tags/tag137.xml"/><Relationship Id="rId138" Type="http://schemas.openxmlformats.org/officeDocument/2006/relationships/tags" Target="../tags/tag138.xml"/><Relationship Id="rId139" Type="http://schemas.openxmlformats.org/officeDocument/2006/relationships/tags" Target="../tags/tag13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100" Type="http://schemas.openxmlformats.org/officeDocument/2006/relationships/tags" Target="../tags/tag100.xml"/><Relationship Id="rId101" Type="http://schemas.openxmlformats.org/officeDocument/2006/relationships/tags" Target="../tags/tag101.xml"/><Relationship Id="rId102" Type="http://schemas.openxmlformats.org/officeDocument/2006/relationships/tags" Target="../tags/tag102.xml"/><Relationship Id="rId103" Type="http://schemas.openxmlformats.org/officeDocument/2006/relationships/tags" Target="../tags/tag103.xml"/><Relationship Id="rId104" Type="http://schemas.openxmlformats.org/officeDocument/2006/relationships/tags" Target="../tags/tag104.xml"/><Relationship Id="rId105" Type="http://schemas.openxmlformats.org/officeDocument/2006/relationships/tags" Target="../tags/tag105.xml"/><Relationship Id="rId106" Type="http://schemas.openxmlformats.org/officeDocument/2006/relationships/tags" Target="../tags/tag106.xml"/><Relationship Id="rId107" Type="http://schemas.openxmlformats.org/officeDocument/2006/relationships/tags" Target="../tags/tag107.xml"/><Relationship Id="rId108" Type="http://schemas.openxmlformats.org/officeDocument/2006/relationships/tags" Target="../tags/tag108.xml"/><Relationship Id="rId109" Type="http://schemas.openxmlformats.org/officeDocument/2006/relationships/tags" Target="../tags/tag109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40" Type="http://schemas.openxmlformats.org/officeDocument/2006/relationships/tags" Target="../tags/tag140.xml"/><Relationship Id="rId141" Type="http://schemas.openxmlformats.org/officeDocument/2006/relationships/tags" Target="../tags/tag141.xml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7.png"/><Relationship Id="rId12" Type="http://schemas.openxmlformats.org/officeDocument/2006/relationships/image" Target="../media/image18.jpg"/><Relationship Id="rId13" Type="http://schemas.openxmlformats.org/officeDocument/2006/relationships/image" Target="../media/image19.png"/><Relationship Id="rId14" Type="http://schemas.openxmlformats.org/officeDocument/2006/relationships/image" Target="../media/image20.png"/><Relationship Id="rId15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jpg"/><Relationship Id="rId8" Type="http://schemas.openxmlformats.org/officeDocument/2006/relationships/image" Target="../media/image14.png"/><Relationship Id="rId9" Type="http://schemas.openxmlformats.org/officeDocument/2006/relationships/image" Target="../media/image15.jpg"/><Relationship Id="rId10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</a:pPr>
            <a:r>
              <a:rPr lang="en-US" b="0" dirty="0" smtClean="0">
                <a:latin typeface="Helvetica Neue"/>
                <a:ea typeface="Helvetica Neue"/>
                <a:cs typeface="Helvetica Neue"/>
                <a:sym typeface="Helvetica Neue"/>
              </a:rPr>
              <a:t>HDF5 Roadmap 2019-2020</a:t>
            </a:r>
            <a:endParaRPr sz="4400" b="0" i="0" u="none" strike="noStrike" cap="none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825500" y="3187350"/>
            <a:ext cx="70866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dirty="0" smtClean="0"/>
              <a:t>Summer ESIP 2019</a:t>
            </a:r>
            <a:endParaRPr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" name="Shape 48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C4C4C4"/>
              </a:buClr>
              <a:buSzPts val="12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Co. contract number NNG15HZ39C.</a:t>
            </a:r>
          </a:p>
          <a:p>
            <a:pPr lvl="0" algn="ctr">
              <a:buClr>
                <a:srgbClr val="C4C4C4"/>
              </a:buClr>
              <a:buSzPts val="1200"/>
            </a:pPr>
            <a:r>
              <a:rPr lang="en-US" sz="1200" b="1" dirty="0">
                <a:solidFill>
                  <a:srgbClr val="C4C4C4"/>
                </a:solidFill>
              </a:rPr>
              <a:t> </a:t>
            </a:r>
            <a:r>
              <a:rPr lang="en-US" sz="1200" dirty="0">
                <a:solidFill>
                  <a:srgbClr val="C4C4C4"/>
                </a:solidFill>
              </a:rPr>
              <a:t>This document does not contain technology or Technical Data controlled under either the U.S. International Traffic in Arms Regulations or the U.S. Export Administration Regulations.</a:t>
            </a: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subTitle" idx="1"/>
          </p:nvPr>
        </p:nvSpPr>
        <p:spPr>
          <a:xfrm>
            <a:off x="174100" y="3998950"/>
            <a:ext cx="35403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 smtClean="0"/>
              <a:t>Elena </a:t>
            </a:r>
            <a:r>
              <a:rPr lang="en-US" sz="1400" dirty="0" err="1" smtClean="0"/>
              <a:t>Pourmal</a:t>
            </a:r>
            <a:endParaRPr sz="1400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 smtClean="0"/>
              <a:t>The HDF Group EED2 Team Lead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i="1" dirty="0" smtClean="0">
                <a:hlinkClick r:id="rId3"/>
              </a:rPr>
              <a:t>epourmal@hdfgroup.org</a:t>
            </a:r>
            <a:r>
              <a:rPr lang="en-US" sz="1400" i="1" dirty="0" smtClean="0"/>
              <a:t> 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042970"/>
            <a:ext cx="8229600" cy="5065730"/>
          </a:xfrm>
        </p:spPr>
        <p:txBody>
          <a:bodyPr/>
          <a:lstStyle/>
          <a:p>
            <a:r>
              <a:rPr lang="en-US" sz="2800" dirty="0" smtClean="0"/>
              <a:t>New features in Hierarchical Data Format 5 (HDF5) Release 1.12.0</a:t>
            </a:r>
          </a:p>
          <a:p>
            <a:r>
              <a:rPr lang="en-US" sz="2800" dirty="0" smtClean="0"/>
              <a:t>Support for HDF5 versions 1.8  and 1.10 </a:t>
            </a:r>
          </a:p>
          <a:p>
            <a:r>
              <a:rPr lang="en-US" sz="2800" dirty="0" smtClean="0"/>
              <a:t>Summary of HDF5 Roadmap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78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cs typeface="Calibri" charset="0"/>
              </a:rPr>
              <a:t>HDF5 References</a:t>
            </a:r>
          </a:p>
        </p:txBody>
      </p:sp>
      <p:pic>
        <p:nvPicPr>
          <p:cNvPr id="6" name="Picture 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450" y="4543425"/>
            <a:ext cx="971550" cy="514350"/>
          </a:xfrm>
          <a:prstGeom prst="rect">
            <a:avLst/>
          </a:prstGeom>
          <a:noFill/>
          <a:ln w="12700">
            <a:solidFill>
              <a:srgbClr val="FF6600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4821" name="Rectangle 12"/>
          <p:cNvSpPr>
            <a:spLocks noChangeArrowheads="1"/>
          </p:cNvSpPr>
          <p:nvPr/>
        </p:nvSpPr>
        <p:spPr bwMode="auto">
          <a:xfrm>
            <a:off x="469106" y="2695575"/>
            <a:ext cx="52963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indent="341710">
              <a:lnSpc>
                <a:spcPct val="88000"/>
              </a:lnSpc>
              <a:spcBef>
                <a:spcPct val="42000"/>
              </a:spcBef>
              <a:buClr>
                <a:srgbClr val="712000"/>
              </a:buClr>
              <a:buFontTx/>
              <a:buChar char="•"/>
            </a:pPr>
            <a:endParaRPr lang="en-US" sz="2100">
              <a:solidFill>
                <a:srgbClr val="333399"/>
              </a:solidFill>
              <a:latin typeface="Calibri" charset="0"/>
              <a:cs typeface="Calibri" charset="0"/>
            </a:endParaRPr>
          </a:p>
        </p:txBody>
      </p:sp>
      <p:sp>
        <p:nvSpPr>
          <p:cNvPr id="8" name="Rectangle 15" descr="Small grid"/>
          <p:cNvSpPr>
            <a:spLocks noChangeArrowheads="1"/>
          </p:cNvSpPr>
          <p:nvPr/>
        </p:nvSpPr>
        <p:spPr bwMode="auto">
          <a:xfrm>
            <a:off x="5314950" y="4448176"/>
            <a:ext cx="914400" cy="554831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miter lim="800000"/>
            <a:headEnd/>
            <a:tailEnd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CC00"/>
            </a:extrusionClr>
          </a:sp3d>
        </p:spPr>
        <p:txBody>
          <a:bodyPr wrap="none" anchor="ctr">
            <a:flatTx/>
          </a:bodyPr>
          <a:lstStyle/>
          <a:p>
            <a:pPr>
              <a:defRPr/>
            </a:pPr>
            <a:endParaRPr lang="en-US" sz="3750" dirty="0">
              <a:effectLst>
                <a:outerShdw blurRad="38100" dist="38100" dir="2700000" algn="tl">
                  <a:srgbClr val="DDDDDD"/>
                </a:outerShdw>
              </a:effectLst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17" descr="Small grid"/>
          <p:cNvSpPr>
            <a:spLocks noChangeArrowheads="1"/>
          </p:cNvSpPr>
          <p:nvPr/>
        </p:nvSpPr>
        <p:spPr bwMode="auto">
          <a:xfrm>
            <a:off x="2555079" y="3609975"/>
            <a:ext cx="685800" cy="628650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3750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  <a:p>
            <a:pPr>
              <a:defRPr/>
            </a:pPr>
            <a:endParaRPr lang="en-US" sz="3750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</p:txBody>
      </p:sp>
      <p:pic>
        <p:nvPicPr>
          <p:cNvPr id="10" name="Picture 20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09" y="3418054"/>
            <a:ext cx="651272" cy="685800"/>
          </a:xfrm>
          <a:prstGeom prst="rect">
            <a:avLst/>
          </a:prstGeom>
          <a:noFill/>
          <a:ln>
            <a:noFill/>
          </a:ln>
          <a:effectLst>
            <a:outerShdw dist="107763" dir="81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4400549" y="3248027"/>
            <a:ext cx="1085850" cy="840790"/>
            <a:chOff x="5181600" y="5624513"/>
            <a:chExt cx="1752600" cy="1136319"/>
          </a:xfrm>
        </p:grpSpPr>
        <p:sp>
          <p:nvSpPr>
            <p:cNvPr id="34858" name="Rectangle 23"/>
            <p:cNvSpPr>
              <a:spLocks noChangeArrowheads="1"/>
            </p:cNvSpPr>
            <p:nvPr/>
          </p:nvSpPr>
          <p:spPr bwMode="auto">
            <a:xfrm>
              <a:off x="5181600" y="5624513"/>
              <a:ext cx="1752600" cy="106684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>
              <a:outerShdw dist="107763" dir="81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eaLnBrk="0" hangingPunct="0"/>
              <a:endParaRPr lang="en-US" sz="1350">
                <a:solidFill>
                  <a:srgbClr val="333399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13" name="Text Box 24"/>
            <p:cNvSpPr txBox="1">
              <a:spLocks noChangeArrowheads="1"/>
            </p:cNvSpPr>
            <p:nvPr/>
          </p:nvSpPr>
          <p:spPr bwMode="auto">
            <a:xfrm>
              <a:off x="5258468" y="5700142"/>
              <a:ext cx="1501154" cy="1060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sz="9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V1 | V2  | temp</a:t>
              </a:r>
            </a:p>
            <a:p>
              <a:pPr eaLnBrk="0" hangingPunct="0">
                <a:defRPr/>
              </a:pPr>
              <a:r>
                <a:rPr lang="en-US" sz="9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---- |----- |-----</a:t>
              </a:r>
            </a:p>
            <a:p>
              <a:pPr eaLnBrk="0" hangingPunct="0">
                <a:defRPr/>
              </a:pPr>
              <a:r>
                <a:rPr lang="en-US" sz="9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12 |  23 |  3.1</a:t>
              </a:r>
            </a:p>
            <a:p>
              <a:pPr eaLnBrk="0" hangingPunct="0">
                <a:defRPr/>
              </a:pPr>
              <a:r>
                <a:rPr lang="en-US" sz="9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15 |  24 |  4.2</a:t>
              </a:r>
            </a:p>
            <a:p>
              <a:pPr eaLnBrk="0" hangingPunct="0">
                <a:defRPr/>
              </a:pPr>
              <a:r>
                <a:rPr lang="en-US" sz="9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17 |  21 |  3.6</a:t>
              </a:r>
            </a:p>
          </p:txBody>
        </p:sp>
      </p:grpSp>
      <p:pic>
        <p:nvPicPr>
          <p:cNvPr id="17" name="Picture 8" descr="mesh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4572000"/>
            <a:ext cx="1168004" cy="7870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4840" name="Rectangle 35"/>
          <p:cNvSpPr>
            <a:spLocks noChangeArrowheads="1"/>
          </p:cNvSpPr>
          <p:nvPr/>
        </p:nvSpPr>
        <p:spPr bwMode="auto">
          <a:xfrm>
            <a:off x="272653" y="1374929"/>
            <a:ext cx="6040438" cy="13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950" dirty="0">
                <a:latin typeface="Helvetica" charset="0"/>
                <a:ea typeface="Helvetica" charset="0"/>
                <a:cs typeface="Helvetica" charset="0"/>
              </a:rPr>
              <a:t>HDF5 dataset may store references to other objects or references to selected elements of a </a:t>
            </a:r>
            <a:r>
              <a:rPr lang="en-US" sz="1950" dirty="0" smtClean="0">
                <a:latin typeface="Helvetica" charset="0"/>
                <a:ea typeface="Helvetica" charset="0"/>
                <a:cs typeface="Helvetica" charset="0"/>
              </a:rPr>
              <a:t>dataset.</a:t>
            </a:r>
          </a:p>
          <a:p>
            <a:r>
              <a:rPr lang="en-US" sz="2000" dirty="0"/>
              <a:t>References to objects </a:t>
            </a:r>
            <a:r>
              <a:rPr lang="en-US" sz="2000" dirty="0" smtClean="0"/>
              <a:t>or dataset regions stored </a:t>
            </a:r>
            <a:r>
              <a:rPr lang="en-US" sz="2000" dirty="0"/>
              <a:t>in other </a:t>
            </a:r>
            <a:r>
              <a:rPr lang="en-US" sz="2000" dirty="0" smtClean="0"/>
              <a:t>files </a:t>
            </a:r>
            <a:r>
              <a:rPr lang="en-US" sz="2000" dirty="0"/>
              <a:t>are coming in HDF5 </a:t>
            </a:r>
            <a:r>
              <a:rPr lang="en-US" sz="2000" dirty="0" smtClean="0"/>
              <a:t>1.12.0.</a:t>
            </a:r>
            <a:endParaRPr lang="en-US" sz="2000" dirty="0"/>
          </a:p>
        </p:txBody>
      </p:sp>
      <p:pic>
        <p:nvPicPr>
          <p:cNvPr id="38" name="Picture 37" descr="open_box.png"/>
          <p:cNvPicPr>
            <a:picLocks noChangeAspect="1"/>
          </p:cNvPicPr>
          <p:nvPr/>
        </p:nvPicPr>
        <p:blipFill>
          <a:blip r:embed="rId6">
            <a:lum contrast="-6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73"/>
          <a:stretch>
            <a:fillRect/>
          </a:stretch>
        </p:blipFill>
        <p:spPr bwMode="auto">
          <a:xfrm>
            <a:off x="6931819" y="2570329"/>
            <a:ext cx="1390649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17" descr="Small grid"/>
          <p:cNvSpPr>
            <a:spLocks noChangeArrowheads="1"/>
          </p:cNvSpPr>
          <p:nvPr/>
        </p:nvSpPr>
        <p:spPr bwMode="auto">
          <a:xfrm>
            <a:off x="7429500" y="2514600"/>
            <a:ext cx="400050" cy="285750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3750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  <a:p>
            <a:pPr>
              <a:defRPr/>
            </a:pPr>
            <a:endParaRPr lang="en-US" sz="3750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070920" y="3876675"/>
            <a:ext cx="662880" cy="66675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/>
          <p:nvPr/>
        </p:nvCxnSpPr>
        <p:spPr>
          <a:xfrm rot="10800000" flipV="1">
            <a:off x="1825229" y="4124325"/>
            <a:ext cx="869154" cy="857250"/>
          </a:xfrm>
          <a:prstGeom prst="bentConnector3">
            <a:avLst>
              <a:gd name="adj1" fmla="val 50000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2630093" y="3701965"/>
            <a:ext cx="66371" cy="511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/>
          </a:p>
        </p:txBody>
      </p:sp>
      <p:sp>
        <p:nvSpPr>
          <p:cNvPr id="60" name="Oval 59"/>
          <p:cNvSpPr/>
          <p:nvPr/>
        </p:nvSpPr>
        <p:spPr>
          <a:xfrm>
            <a:off x="3039668" y="3844840"/>
            <a:ext cx="66371" cy="511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/>
          </a:p>
        </p:txBody>
      </p:sp>
      <p:sp>
        <p:nvSpPr>
          <p:cNvPr id="61" name="Oval 60"/>
          <p:cNvSpPr/>
          <p:nvPr/>
        </p:nvSpPr>
        <p:spPr>
          <a:xfrm>
            <a:off x="2668193" y="4092490"/>
            <a:ext cx="66371" cy="511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/>
          </a:p>
        </p:txBody>
      </p:sp>
      <p:sp>
        <p:nvSpPr>
          <p:cNvPr id="46" name="Rectangle 45"/>
          <p:cNvSpPr/>
          <p:nvPr/>
        </p:nvSpPr>
        <p:spPr>
          <a:xfrm>
            <a:off x="4324350" y="3590925"/>
            <a:ext cx="1162049" cy="133662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/>
          </a:p>
        </p:txBody>
      </p:sp>
      <p:sp>
        <p:nvSpPr>
          <p:cNvPr id="63" name="Rectangle 62"/>
          <p:cNvSpPr/>
          <p:nvPr/>
        </p:nvSpPr>
        <p:spPr>
          <a:xfrm>
            <a:off x="3543300" y="4635416"/>
            <a:ext cx="584007" cy="335445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/>
          </a:p>
        </p:txBody>
      </p:sp>
      <p:cxnSp>
        <p:nvCxnSpPr>
          <p:cNvPr id="67" name="Straight Arrow Connector 66"/>
          <p:cNvCxnSpPr>
            <a:stCxn id="45" idx="4"/>
            <a:endCxn id="10" idx="3"/>
          </p:cNvCxnSpPr>
          <p:nvPr/>
        </p:nvCxnSpPr>
        <p:spPr>
          <a:xfrm flipH="1">
            <a:off x="1488281" y="3753162"/>
            <a:ext cx="1174997" cy="779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69"/>
          <p:cNvSpPr/>
          <p:nvPr/>
        </p:nvSpPr>
        <p:spPr>
          <a:xfrm>
            <a:off x="5401868" y="4521115"/>
            <a:ext cx="66371" cy="511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/>
          </a:p>
        </p:txBody>
      </p:sp>
      <p:sp>
        <p:nvSpPr>
          <p:cNvPr id="71" name="Oval 70"/>
          <p:cNvSpPr/>
          <p:nvPr/>
        </p:nvSpPr>
        <p:spPr>
          <a:xfrm>
            <a:off x="5735243" y="4683040"/>
            <a:ext cx="66371" cy="511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/>
          </a:p>
        </p:txBody>
      </p:sp>
      <p:cxnSp>
        <p:nvCxnSpPr>
          <p:cNvPr id="72" name="Straight Arrow Connector 71"/>
          <p:cNvCxnSpPr>
            <a:stCxn id="70" idx="4"/>
          </p:cNvCxnSpPr>
          <p:nvPr/>
        </p:nvCxnSpPr>
        <p:spPr>
          <a:xfrm flipH="1" flipV="1">
            <a:off x="5262629" y="3707125"/>
            <a:ext cx="172425" cy="865187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71" idx="5"/>
          </p:cNvCxnSpPr>
          <p:nvPr/>
        </p:nvCxnSpPr>
        <p:spPr>
          <a:xfrm flipH="1">
            <a:off x="4088604" y="4726740"/>
            <a:ext cx="1703290" cy="67597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238125" y="2855078"/>
            <a:ext cx="6276975" cy="29063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/>
          </a:p>
        </p:txBody>
      </p:sp>
      <p:sp>
        <p:nvSpPr>
          <p:cNvPr id="62" name="TextBox 61"/>
          <p:cNvSpPr txBox="1"/>
          <p:nvPr/>
        </p:nvSpPr>
        <p:spPr>
          <a:xfrm>
            <a:off x="5095875" y="538480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A.h5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995057" y="2133733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B.h5</a:t>
            </a:r>
          </a:p>
        </p:txBody>
      </p:sp>
      <p:sp>
        <p:nvSpPr>
          <p:cNvPr id="83" name="Rectangular Callout 82"/>
          <p:cNvSpPr/>
          <p:nvPr/>
        </p:nvSpPr>
        <p:spPr bwMode="auto">
          <a:xfrm>
            <a:off x="344091" y="3086613"/>
            <a:ext cx="714375" cy="334566"/>
          </a:xfrm>
          <a:prstGeom prst="wedgeRectCallout">
            <a:avLst>
              <a:gd name="adj1" fmla="val 64672"/>
              <a:gd name="adj2" fmla="val 73167"/>
            </a:avLst>
          </a:prstGeom>
          <a:solidFill>
            <a:schemeClr val="bg1">
              <a:lumMod val="65000"/>
            </a:schemeClr>
          </a:solidFill>
          <a:ln w="12700">
            <a:solidFill>
              <a:schemeClr val="bg2">
                <a:lumMod val="2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34290" rIns="34290" anchor="ctr"/>
          <a:lstStyle/>
          <a:p>
            <a:pPr algn="ctr">
              <a:defRPr/>
            </a:pPr>
            <a:r>
              <a:rPr lang="en-US" sz="1050">
                <a:solidFill>
                  <a:schemeClr val="tx1"/>
                </a:solidFill>
                <a:latin typeface="Calibri"/>
                <a:cs typeface="Calibri"/>
              </a:rPr>
              <a:t>Time step</a:t>
            </a:r>
            <a:endParaRPr lang="en-US" sz="1050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>
              <a:defRPr/>
            </a:pPr>
            <a:r>
              <a:rPr lang="en-US" sz="1050" dirty="0">
                <a:solidFill>
                  <a:schemeClr val="tx1"/>
                </a:solidFill>
                <a:latin typeface="Calibri"/>
                <a:cs typeface="Calibri"/>
              </a:rPr>
              <a:t>36,000</a:t>
            </a:r>
          </a:p>
        </p:txBody>
      </p:sp>
      <p:cxnSp>
        <p:nvCxnSpPr>
          <p:cNvPr id="65" name="Straight Arrow Connector 64"/>
          <p:cNvCxnSpPr>
            <a:endCxn id="10" idx="0"/>
          </p:cNvCxnSpPr>
          <p:nvPr/>
        </p:nvCxnSpPr>
        <p:spPr>
          <a:xfrm flipH="1">
            <a:off x="1162646" y="2591639"/>
            <a:ext cx="6374052" cy="826415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endCxn id="17" idx="0"/>
          </p:cNvCxnSpPr>
          <p:nvPr/>
        </p:nvCxnSpPr>
        <p:spPr>
          <a:xfrm flipH="1">
            <a:off x="1241227" y="2648789"/>
            <a:ext cx="6352621" cy="192321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flipH="1">
            <a:off x="3773367" y="2705939"/>
            <a:ext cx="3877632" cy="1811252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 flipH="1">
            <a:off x="6838951" y="4018643"/>
            <a:ext cx="1632028" cy="12224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530975" y="4133850"/>
            <a:ext cx="2507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Dataset in B.h5 stores references </a:t>
            </a:r>
          </a:p>
          <a:p>
            <a:r>
              <a:rPr lang="en-US" sz="1200" dirty="0"/>
              <a:t>t</a:t>
            </a:r>
            <a:r>
              <a:rPr lang="en-US" sz="1200" dirty="0" smtClean="0"/>
              <a:t>o datasets stored in A.h5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964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cs typeface="Calibri" charset="0"/>
              </a:rPr>
              <a:t>HDF5 Reference to Attribute</a:t>
            </a:r>
          </a:p>
        </p:txBody>
      </p:sp>
      <p:pic>
        <p:nvPicPr>
          <p:cNvPr id="6" name="Picture 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450" y="5000625"/>
            <a:ext cx="971550" cy="514350"/>
          </a:xfrm>
          <a:prstGeom prst="rect">
            <a:avLst/>
          </a:prstGeom>
          <a:noFill/>
          <a:ln w="12700">
            <a:solidFill>
              <a:srgbClr val="FF6600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4821" name="Rectangle 12"/>
          <p:cNvSpPr>
            <a:spLocks noChangeArrowheads="1"/>
          </p:cNvSpPr>
          <p:nvPr/>
        </p:nvSpPr>
        <p:spPr bwMode="auto">
          <a:xfrm>
            <a:off x="469106" y="3152775"/>
            <a:ext cx="52963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indent="341710">
              <a:lnSpc>
                <a:spcPct val="88000"/>
              </a:lnSpc>
              <a:spcBef>
                <a:spcPct val="42000"/>
              </a:spcBef>
              <a:buClr>
                <a:srgbClr val="712000"/>
              </a:buClr>
              <a:buFontTx/>
              <a:buChar char="•"/>
            </a:pPr>
            <a:endParaRPr lang="en-US" sz="2100">
              <a:solidFill>
                <a:srgbClr val="333399"/>
              </a:solidFill>
              <a:latin typeface="Calibri" charset="0"/>
              <a:cs typeface="Calibri" charset="0"/>
            </a:endParaRPr>
          </a:p>
        </p:txBody>
      </p:sp>
      <p:sp>
        <p:nvSpPr>
          <p:cNvPr id="8" name="Rectangle 15" descr="Small grid"/>
          <p:cNvSpPr>
            <a:spLocks noChangeArrowheads="1"/>
          </p:cNvSpPr>
          <p:nvPr/>
        </p:nvSpPr>
        <p:spPr bwMode="auto">
          <a:xfrm>
            <a:off x="5314950" y="4905376"/>
            <a:ext cx="914400" cy="554831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miter lim="800000"/>
            <a:headEnd/>
            <a:tailEnd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CC00"/>
            </a:extrusionClr>
          </a:sp3d>
        </p:spPr>
        <p:txBody>
          <a:bodyPr wrap="none" anchor="ctr">
            <a:flatTx/>
          </a:bodyPr>
          <a:lstStyle/>
          <a:p>
            <a:pPr>
              <a:defRPr/>
            </a:pPr>
            <a:endParaRPr lang="en-US" sz="3750" dirty="0">
              <a:effectLst>
                <a:outerShdw blurRad="38100" dist="38100" dir="2700000" algn="tl">
                  <a:srgbClr val="DDDDDD"/>
                </a:outerShdw>
              </a:effectLst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17" descr="Small grid"/>
          <p:cNvSpPr>
            <a:spLocks noChangeArrowheads="1"/>
          </p:cNvSpPr>
          <p:nvPr/>
        </p:nvSpPr>
        <p:spPr bwMode="auto">
          <a:xfrm>
            <a:off x="2555079" y="4067175"/>
            <a:ext cx="685800" cy="628650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3750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  <a:p>
            <a:pPr>
              <a:defRPr/>
            </a:pPr>
            <a:endParaRPr lang="en-US" sz="3750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</p:txBody>
      </p:sp>
      <p:pic>
        <p:nvPicPr>
          <p:cNvPr id="10" name="Picture 20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09" y="3875254"/>
            <a:ext cx="651272" cy="685800"/>
          </a:xfrm>
          <a:prstGeom prst="rect">
            <a:avLst/>
          </a:prstGeom>
          <a:noFill/>
          <a:ln>
            <a:noFill/>
          </a:ln>
          <a:effectLst>
            <a:outerShdw dist="107763" dir="81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4400549" y="3705227"/>
            <a:ext cx="1085850" cy="840790"/>
            <a:chOff x="5181600" y="5624513"/>
            <a:chExt cx="1752600" cy="1136319"/>
          </a:xfrm>
        </p:grpSpPr>
        <p:sp>
          <p:nvSpPr>
            <p:cNvPr id="34858" name="Rectangle 23"/>
            <p:cNvSpPr>
              <a:spLocks noChangeArrowheads="1"/>
            </p:cNvSpPr>
            <p:nvPr/>
          </p:nvSpPr>
          <p:spPr bwMode="auto">
            <a:xfrm>
              <a:off x="5181600" y="5624513"/>
              <a:ext cx="1752600" cy="106684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>
              <a:outerShdw dist="107763" dir="81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eaLnBrk="0" hangingPunct="0"/>
              <a:endParaRPr lang="en-US" sz="1350">
                <a:solidFill>
                  <a:srgbClr val="333399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13" name="Text Box 24"/>
            <p:cNvSpPr txBox="1">
              <a:spLocks noChangeArrowheads="1"/>
            </p:cNvSpPr>
            <p:nvPr/>
          </p:nvSpPr>
          <p:spPr bwMode="auto">
            <a:xfrm>
              <a:off x="5258468" y="5700142"/>
              <a:ext cx="1501154" cy="1060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sz="9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V1 | V2  | temp</a:t>
              </a:r>
            </a:p>
            <a:p>
              <a:pPr eaLnBrk="0" hangingPunct="0">
                <a:defRPr/>
              </a:pPr>
              <a:r>
                <a:rPr lang="en-US" sz="9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---- |----- |-----</a:t>
              </a:r>
            </a:p>
            <a:p>
              <a:pPr eaLnBrk="0" hangingPunct="0">
                <a:defRPr/>
              </a:pPr>
              <a:r>
                <a:rPr lang="en-US" sz="9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12 |  23 |  3.1</a:t>
              </a:r>
            </a:p>
            <a:p>
              <a:pPr eaLnBrk="0" hangingPunct="0">
                <a:defRPr/>
              </a:pPr>
              <a:r>
                <a:rPr lang="en-US" sz="9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15 |  24 |  4.2</a:t>
              </a:r>
            </a:p>
            <a:p>
              <a:pPr eaLnBrk="0" hangingPunct="0">
                <a:defRPr/>
              </a:pPr>
              <a:r>
                <a:rPr lang="en-US" sz="9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17 |  21 |  3.6</a:t>
              </a:r>
            </a:p>
          </p:txBody>
        </p:sp>
      </p:grpSp>
      <p:pic>
        <p:nvPicPr>
          <p:cNvPr id="17" name="Picture 8" descr="mesh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5029200"/>
            <a:ext cx="1168004" cy="7870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4840" name="Rectangle 35"/>
          <p:cNvSpPr>
            <a:spLocks noChangeArrowheads="1"/>
          </p:cNvSpPr>
          <p:nvPr/>
        </p:nvSpPr>
        <p:spPr bwMode="auto">
          <a:xfrm>
            <a:off x="457200" y="1450975"/>
            <a:ext cx="5183416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950" dirty="0">
                <a:latin typeface="Helvetica" charset="0"/>
                <a:ea typeface="Helvetica" charset="0"/>
                <a:cs typeface="Helvetica" charset="0"/>
              </a:rPr>
              <a:t>HDF5 1.12.0 will allow to reference an attribute of a dataset or a </a:t>
            </a:r>
            <a:r>
              <a:rPr lang="en-US" sz="1950" dirty="0" smtClean="0">
                <a:latin typeface="Helvetica" charset="0"/>
                <a:ea typeface="Helvetica" charset="0"/>
                <a:cs typeface="Helvetica" charset="0"/>
              </a:rPr>
              <a:t>group. Dataset in A.h5 stores references to the attributes in A.h5 and B.h5.</a:t>
            </a:r>
            <a:endParaRPr lang="en-US" sz="3750" dirty="0">
              <a:latin typeface="Calibri" charset="0"/>
              <a:cs typeface="Calibri" charset="0"/>
            </a:endParaRPr>
          </a:p>
        </p:txBody>
      </p:sp>
      <p:pic>
        <p:nvPicPr>
          <p:cNvPr id="38" name="Picture 37" descr="open_box.png"/>
          <p:cNvPicPr>
            <a:picLocks noChangeAspect="1"/>
          </p:cNvPicPr>
          <p:nvPr/>
        </p:nvPicPr>
        <p:blipFill>
          <a:blip r:embed="rId6">
            <a:lum contrast="-6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73"/>
          <a:stretch>
            <a:fillRect/>
          </a:stretch>
        </p:blipFill>
        <p:spPr bwMode="auto">
          <a:xfrm>
            <a:off x="6931819" y="3027529"/>
            <a:ext cx="1390649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17" descr="Small grid"/>
          <p:cNvSpPr>
            <a:spLocks noChangeArrowheads="1"/>
          </p:cNvSpPr>
          <p:nvPr/>
        </p:nvSpPr>
        <p:spPr bwMode="auto">
          <a:xfrm>
            <a:off x="7429500" y="2971800"/>
            <a:ext cx="400050" cy="285750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3750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  <a:p>
            <a:pPr>
              <a:defRPr/>
            </a:pPr>
            <a:endParaRPr lang="en-US" sz="3750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070920" y="4333875"/>
            <a:ext cx="662880" cy="66675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/>
          <p:nvPr/>
        </p:nvCxnSpPr>
        <p:spPr>
          <a:xfrm rot="10800000" flipV="1">
            <a:off x="1825229" y="4581525"/>
            <a:ext cx="869154" cy="857250"/>
          </a:xfrm>
          <a:prstGeom prst="bentConnector3">
            <a:avLst>
              <a:gd name="adj1" fmla="val 50000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2630093" y="4159165"/>
            <a:ext cx="66371" cy="511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/>
          </a:p>
        </p:txBody>
      </p:sp>
      <p:sp>
        <p:nvSpPr>
          <p:cNvPr id="60" name="Oval 59"/>
          <p:cNvSpPr/>
          <p:nvPr/>
        </p:nvSpPr>
        <p:spPr>
          <a:xfrm>
            <a:off x="3039668" y="4302040"/>
            <a:ext cx="66371" cy="511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/>
          </a:p>
        </p:txBody>
      </p:sp>
      <p:sp>
        <p:nvSpPr>
          <p:cNvPr id="61" name="Oval 60"/>
          <p:cNvSpPr/>
          <p:nvPr/>
        </p:nvSpPr>
        <p:spPr>
          <a:xfrm>
            <a:off x="2668193" y="4549690"/>
            <a:ext cx="66371" cy="511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/>
          </a:p>
        </p:txBody>
      </p:sp>
      <p:sp>
        <p:nvSpPr>
          <p:cNvPr id="46" name="Rectangle 45"/>
          <p:cNvSpPr/>
          <p:nvPr/>
        </p:nvSpPr>
        <p:spPr>
          <a:xfrm>
            <a:off x="4324350" y="4048125"/>
            <a:ext cx="1162049" cy="133662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/>
          </a:p>
        </p:txBody>
      </p:sp>
      <p:sp>
        <p:nvSpPr>
          <p:cNvPr id="63" name="Rectangle 62"/>
          <p:cNvSpPr/>
          <p:nvPr/>
        </p:nvSpPr>
        <p:spPr>
          <a:xfrm>
            <a:off x="3543300" y="5092616"/>
            <a:ext cx="584007" cy="335445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/>
          </a:p>
        </p:txBody>
      </p:sp>
      <p:cxnSp>
        <p:nvCxnSpPr>
          <p:cNvPr id="67" name="Straight Arrow Connector 66"/>
          <p:cNvCxnSpPr>
            <a:stCxn id="45" idx="4"/>
            <a:endCxn id="10" idx="3"/>
          </p:cNvCxnSpPr>
          <p:nvPr/>
        </p:nvCxnSpPr>
        <p:spPr>
          <a:xfrm flipH="1">
            <a:off x="1488281" y="4210362"/>
            <a:ext cx="1174997" cy="779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69"/>
          <p:cNvSpPr/>
          <p:nvPr/>
        </p:nvSpPr>
        <p:spPr>
          <a:xfrm>
            <a:off x="5401868" y="4978315"/>
            <a:ext cx="66371" cy="511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/>
          </a:p>
        </p:txBody>
      </p:sp>
      <p:sp>
        <p:nvSpPr>
          <p:cNvPr id="71" name="Oval 70"/>
          <p:cNvSpPr/>
          <p:nvPr/>
        </p:nvSpPr>
        <p:spPr>
          <a:xfrm>
            <a:off x="5735243" y="5140240"/>
            <a:ext cx="66371" cy="511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/>
          </a:p>
        </p:txBody>
      </p:sp>
      <p:cxnSp>
        <p:nvCxnSpPr>
          <p:cNvPr id="72" name="Straight Arrow Connector 71"/>
          <p:cNvCxnSpPr>
            <a:stCxn id="70" idx="4"/>
          </p:cNvCxnSpPr>
          <p:nvPr/>
        </p:nvCxnSpPr>
        <p:spPr>
          <a:xfrm flipH="1" flipV="1">
            <a:off x="5262629" y="4164325"/>
            <a:ext cx="172425" cy="865187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71" idx="5"/>
          </p:cNvCxnSpPr>
          <p:nvPr/>
        </p:nvCxnSpPr>
        <p:spPr>
          <a:xfrm flipH="1">
            <a:off x="4088604" y="5183940"/>
            <a:ext cx="1703290" cy="67597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238125" y="3312278"/>
            <a:ext cx="6276975" cy="29063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/>
          </a:p>
        </p:txBody>
      </p:sp>
      <p:sp>
        <p:nvSpPr>
          <p:cNvPr id="62" name="TextBox 61"/>
          <p:cNvSpPr txBox="1"/>
          <p:nvPr/>
        </p:nvSpPr>
        <p:spPr>
          <a:xfrm>
            <a:off x="5095875" y="585470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A.h5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995057" y="2654433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B.h5</a:t>
            </a:r>
          </a:p>
        </p:txBody>
      </p:sp>
      <p:sp>
        <p:nvSpPr>
          <p:cNvPr id="83" name="Rectangular Callout 82"/>
          <p:cNvSpPr/>
          <p:nvPr/>
        </p:nvSpPr>
        <p:spPr bwMode="auto">
          <a:xfrm>
            <a:off x="344091" y="3543813"/>
            <a:ext cx="714375" cy="334566"/>
          </a:xfrm>
          <a:prstGeom prst="wedgeRectCallout">
            <a:avLst>
              <a:gd name="adj1" fmla="val 64672"/>
              <a:gd name="adj2" fmla="val 73167"/>
            </a:avLst>
          </a:prstGeom>
          <a:solidFill>
            <a:schemeClr val="bg1">
              <a:lumMod val="75000"/>
            </a:schemeClr>
          </a:solidFill>
          <a:ln w="12700">
            <a:solidFill>
              <a:schemeClr val="bg2">
                <a:lumMod val="2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34290" rIns="34290" anchor="ctr"/>
          <a:lstStyle/>
          <a:p>
            <a:pPr algn="ctr">
              <a:defRPr/>
            </a:pPr>
            <a:r>
              <a:rPr lang="en-US" sz="1050">
                <a:solidFill>
                  <a:schemeClr val="tx1"/>
                </a:solidFill>
                <a:latin typeface="Calibri"/>
                <a:cs typeface="Calibri"/>
              </a:rPr>
              <a:t>Time step</a:t>
            </a:r>
            <a:endParaRPr lang="en-US" sz="1050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>
              <a:defRPr/>
            </a:pPr>
            <a:r>
              <a:rPr lang="en-US" sz="1050" dirty="0">
                <a:solidFill>
                  <a:schemeClr val="tx1"/>
                </a:solidFill>
                <a:latin typeface="Calibri"/>
                <a:cs typeface="Calibri"/>
              </a:rPr>
              <a:t>36,000</a:t>
            </a:r>
          </a:p>
        </p:txBody>
      </p:sp>
      <p:sp>
        <p:nvSpPr>
          <p:cNvPr id="99" name="Rectangle 17" descr="Small grid"/>
          <p:cNvSpPr>
            <a:spLocks noChangeArrowheads="1"/>
          </p:cNvSpPr>
          <p:nvPr/>
        </p:nvSpPr>
        <p:spPr bwMode="auto">
          <a:xfrm>
            <a:off x="2124075" y="3362556"/>
            <a:ext cx="685800" cy="233444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3750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  <a:p>
            <a:pPr>
              <a:defRPr/>
            </a:pPr>
            <a:endParaRPr lang="en-US" sz="3750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V="1">
            <a:off x="2630093" y="2768734"/>
            <a:ext cx="4029074" cy="795956"/>
          </a:xfrm>
          <a:prstGeom prst="straightConnector1">
            <a:avLst/>
          </a:prstGeom>
          <a:ln w="4127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ular Callout 42"/>
          <p:cNvSpPr/>
          <p:nvPr/>
        </p:nvSpPr>
        <p:spPr bwMode="auto">
          <a:xfrm>
            <a:off x="6659166" y="2553213"/>
            <a:ext cx="714375" cy="334566"/>
          </a:xfrm>
          <a:prstGeom prst="wedgeRectCallout">
            <a:avLst>
              <a:gd name="adj1" fmla="val 64672"/>
              <a:gd name="adj2" fmla="val 73167"/>
            </a:avLst>
          </a:prstGeom>
          <a:solidFill>
            <a:schemeClr val="bg1">
              <a:lumMod val="75000"/>
            </a:schemeClr>
          </a:solidFill>
          <a:ln w="12700">
            <a:solidFill>
              <a:schemeClr val="bg2">
                <a:lumMod val="2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34290" rIns="34290" anchor="ctr"/>
          <a:lstStyle/>
          <a:p>
            <a:pPr algn="ctr">
              <a:defRPr/>
            </a:pPr>
            <a:r>
              <a:rPr lang="en-US" sz="1050" dirty="0">
                <a:solidFill>
                  <a:schemeClr val="tx1"/>
                </a:solidFill>
                <a:latin typeface="Calibri"/>
                <a:cs typeface="Calibri"/>
              </a:rPr>
              <a:t>Time step</a:t>
            </a:r>
          </a:p>
          <a:p>
            <a:pPr algn="ctr">
              <a:defRPr/>
            </a:pPr>
            <a:r>
              <a:rPr lang="en-US" sz="1050" dirty="0">
                <a:solidFill>
                  <a:schemeClr val="tx1"/>
                </a:solidFill>
                <a:latin typeface="Calibri"/>
                <a:cs typeface="Calibri"/>
              </a:rPr>
              <a:t>100,000</a:t>
            </a:r>
          </a:p>
        </p:txBody>
      </p:sp>
      <p:cxnSp>
        <p:nvCxnSpPr>
          <p:cNvPr id="98" name="Straight Arrow Connector 97"/>
          <p:cNvCxnSpPr>
            <a:endCxn id="83" idx="3"/>
          </p:cNvCxnSpPr>
          <p:nvPr/>
        </p:nvCxnSpPr>
        <p:spPr>
          <a:xfrm flipH="1">
            <a:off x="1058466" y="3447142"/>
            <a:ext cx="1319719" cy="263954"/>
          </a:xfrm>
          <a:prstGeom prst="straightConnector1">
            <a:avLst/>
          </a:prstGeom>
          <a:ln w="4127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2620568" y="3540041"/>
            <a:ext cx="56846" cy="38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/>
          </a:p>
        </p:txBody>
      </p:sp>
      <p:sp>
        <p:nvSpPr>
          <p:cNvPr id="39" name="Oval 38"/>
          <p:cNvSpPr/>
          <p:nvPr/>
        </p:nvSpPr>
        <p:spPr>
          <a:xfrm>
            <a:off x="2353868" y="3406690"/>
            <a:ext cx="66371" cy="511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/>
          </a:p>
        </p:txBody>
      </p:sp>
    </p:spTree>
    <p:extLst>
      <p:ext uri="{BB962C8B-B14F-4D97-AF65-F5344CB8AC3E}">
        <p14:creationId xmlns:p14="http://schemas.microsoft.com/office/powerpoint/2010/main" val="52325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indent="-457200"/>
            <a:r>
              <a:rPr lang="en-US" sz="2400" dirty="0">
                <a:solidFill>
                  <a:schemeClr val="tx1"/>
                </a:solidFill>
              </a:rPr>
              <a:t>HDF5 </a:t>
            </a:r>
            <a:r>
              <a:rPr lang="en-US" sz="2400" dirty="0" smtClean="0">
                <a:solidFill>
                  <a:schemeClr val="tx1"/>
                </a:solidFill>
              </a:rPr>
              <a:t>1.12.0 </a:t>
            </a:r>
            <a:r>
              <a:rPr lang="en-US" sz="2400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enables HDF5 to store data on new storage using Virtual Object Layer (VOL) connectors and Virtual File Drivers (VFDs).</a:t>
            </a:r>
          </a:p>
          <a:p>
            <a:pPr indent="-457200"/>
            <a:r>
              <a:rPr lang="en-US" sz="2400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VOL connectors developed by The HDF Group and its collaborators are available from public repository </a:t>
            </a:r>
            <a:r>
              <a:rPr lang="en-US" sz="2400" dirty="0">
                <a:hlinkClick r:id="rId3"/>
              </a:rPr>
              <a:t>https://bitbucket.hdfgroup.org/projects/HDF5VOL</a:t>
            </a:r>
            <a:r>
              <a:rPr lang="en-US" sz="2400" dirty="0"/>
              <a:t> </a:t>
            </a:r>
          </a:p>
          <a:p>
            <a:pPr indent="-457200"/>
            <a:endParaRPr lang="en-US" sz="2800" dirty="0">
              <a:solidFill>
                <a:schemeClr val="dk1"/>
              </a:solidFill>
              <a:ea typeface="Arial"/>
              <a:cs typeface="Arial"/>
              <a:sym typeface="Arial"/>
            </a:endParaRPr>
          </a:p>
          <a:p>
            <a:pPr lvl="3"/>
            <a:endParaRPr lang="en-US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HDF5 New Architecture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835" y="3655529"/>
            <a:ext cx="5235880" cy="331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HDF5 New Architecture (cont’d)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0567" y="1517362"/>
            <a:ext cx="5277940" cy="4547802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646263" y="2723171"/>
            <a:ext cx="7883962" cy="3434375"/>
            <a:chOff x="646263" y="2723171"/>
            <a:chExt cx="7883962" cy="3434375"/>
          </a:xfrm>
        </p:grpSpPr>
        <p:cxnSp>
          <p:nvCxnSpPr>
            <p:cNvPr id="14" name="Straight Arrow Connector 13"/>
            <p:cNvCxnSpPr/>
            <p:nvPr/>
          </p:nvCxnSpPr>
          <p:spPr>
            <a:xfrm flipH="1" flipV="1">
              <a:off x="2737603" y="3555838"/>
              <a:ext cx="513597" cy="162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/>
          </p:nvGrpSpPr>
          <p:grpSpPr>
            <a:xfrm>
              <a:off x="646263" y="2723171"/>
              <a:ext cx="7883962" cy="3434375"/>
              <a:chOff x="646263" y="2723171"/>
              <a:chExt cx="7883962" cy="3434375"/>
            </a:xfrm>
          </p:grpSpPr>
          <p:sp>
            <p:nvSpPr>
              <p:cNvPr id="10" name="Can 9"/>
              <p:cNvSpPr/>
              <p:nvPr/>
            </p:nvSpPr>
            <p:spPr>
              <a:xfrm>
                <a:off x="2297321" y="3121716"/>
                <a:ext cx="357729" cy="948815"/>
              </a:xfrm>
              <a:prstGeom prst="can">
                <a:avLst/>
              </a:prstGeom>
              <a:solidFill>
                <a:schemeClr val="accent1">
                  <a:alpha val="71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25"/>
              </a:p>
            </p:txBody>
          </p:sp>
          <p:cxnSp>
            <p:nvCxnSpPr>
              <p:cNvPr id="7" name="Straight Arrow Connector 6"/>
              <p:cNvCxnSpPr/>
              <p:nvPr/>
            </p:nvCxnSpPr>
            <p:spPr>
              <a:xfrm flipH="1">
                <a:off x="2214768" y="4498504"/>
                <a:ext cx="3487532" cy="989120"/>
              </a:xfrm>
              <a:prstGeom prst="straightConnector1">
                <a:avLst/>
              </a:prstGeom>
              <a:ln w="2222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Cloud 7"/>
              <p:cNvSpPr/>
              <p:nvPr/>
            </p:nvSpPr>
            <p:spPr>
              <a:xfrm>
                <a:off x="646263" y="5396538"/>
                <a:ext cx="1788646" cy="761008"/>
              </a:xfrm>
              <a:prstGeom prst="cloud">
                <a:avLst/>
              </a:prstGeom>
              <a:solidFill>
                <a:schemeClr val="accent1">
                  <a:alpha val="24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800" dirty="0">
                    <a:solidFill>
                      <a:schemeClr val="accent1"/>
                    </a:solidFill>
                  </a:rPr>
                  <a:t>S3</a:t>
                </a:r>
              </a:p>
            </p:txBody>
          </p:sp>
          <p:sp>
            <p:nvSpPr>
              <p:cNvPr id="9" name="Can 8"/>
              <p:cNvSpPr/>
              <p:nvPr/>
            </p:nvSpPr>
            <p:spPr>
              <a:xfrm>
                <a:off x="2214768" y="3030630"/>
                <a:ext cx="357729" cy="990897"/>
              </a:xfrm>
              <a:prstGeom prst="can">
                <a:avLst/>
              </a:prstGeom>
              <a:solidFill>
                <a:schemeClr val="accent1">
                  <a:alpha val="71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25"/>
              </a:p>
            </p:txBody>
          </p:sp>
          <p:sp>
            <p:nvSpPr>
              <p:cNvPr id="11" name="Can 10"/>
              <p:cNvSpPr/>
              <p:nvPr/>
            </p:nvSpPr>
            <p:spPr>
              <a:xfrm>
                <a:off x="2415009" y="3295814"/>
                <a:ext cx="357729" cy="990897"/>
              </a:xfrm>
              <a:prstGeom prst="can">
                <a:avLst/>
              </a:prstGeom>
              <a:solidFill>
                <a:schemeClr val="accent1">
                  <a:alpha val="71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25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540586" y="2723171"/>
                <a:ext cx="2038131" cy="4046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/>
                  <a:t>DAOS Object Store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3557277" y="3456854"/>
                <a:ext cx="623301" cy="23083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/>
                  <a:t>DAOS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7128813" y="3447884"/>
                <a:ext cx="694387" cy="23083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900"/>
                  <a:t>REST</a:t>
                </a:r>
                <a:endParaRPr lang="en-US" sz="900" dirty="0"/>
              </a:p>
            </p:txBody>
          </p:sp>
          <p:sp>
            <p:nvSpPr>
              <p:cNvPr id="17" name="Cloud 16"/>
              <p:cNvSpPr/>
              <p:nvPr/>
            </p:nvSpPr>
            <p:spPr>
              <a:xfrm>
                <a:off x="7463555" y="4519591"/>
                <a:ext cx="1066670" cy="546975"/>
              </a:xfrm>
              <a:prstGeom prst="cloud">
                <a:avLst/>
              </a:prstGeom>
              <a:solidFill>
                <a:schemeClr val="accent1">
                  <a:alpha val="24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800" dirty="0">
                    <a:solidFill>
                      <a:schemeClr val="accent1"/>
                    </a:solidFill>
                  </a:rPr>
                  <a:t>S3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5950975" y="3447884"/>
                <a:ext cx="639768" cy="23980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/>
                  <a:t> AIO</a:t>
                </a:r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6160957" y="155897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732551" y="6430780"/>
            <a:ext cx="37962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– HDF5 Application Programming Interface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2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292100" y="1284270"/>
            <a:ext cx="8394700" cy="4742516"/>
          </a:xfrm>
        </p:spPr>
        <p:txBody>
          <a:bodyPr/>
          <a:lstStyle/>
          <a:p>
            <a:r>
              <a:rPr lang="en-US" sz="2800" dirty="0" smtClean="0"/>
              <a:t>HDF5 1.12.0 will have a VFD to access HDF5 file via Amazon Simple Storage Service (Amazon S3)</a:t>
            </a:r>
          </a:p>
          <a:p>
            <a:r>
              <a:rPr lang="en-US" sz="2800" dirty="0" smtClean="0"/>
              <a:t>Requires minimum changes to the application code</a:t>
            </a:r>
          </a:p>
          <a:p>
            <a:r>
              <a:rPr lang="en-US" sz="2800" dirty="0" smtClean="0"/>
              <a:t>h5dump and h5ls tools have a flag to specify the driver to access HDF5 file on S3</a:t>
            </a:r>
          </a:p>
          <a:p>
            <a:pPr marL="25400" indent="0">
              <a:buNone/>
            </a:pPr>
            <a:r>
              <a:rPr lang="en-US" sz="2600" dirty="0" smtClean="0">
                <a:latin typeface="Consolas" charset="0"/>
                <a:ea typeface="Consolas" charset="0"/>
                <a:cs typeface="Consolas" charset="0"/>
              </a:rPr>
              <a:t>h5ls --</a:t>
            </a:r>
            <a:r>
              <a:rPr lang="en-US" sz="2600" dirty="0" err="1">
                <a:latin typeface="Consolas" charset="0"/>
                <a:ea typeface="Consolas" charset="0"/>
                <a:cs typeface="Consolas" charset="0"/>
              </a:rPr>
              <a:t>vfd</a:t>
            </a:r>
            <a:r>
              <a:rPr lang="en-US" sz="2600" dirty="0">
                <a:latin typeface="Consolas" charset="0"/>
                <a:ea typeface="Consolas" charset="0"/>
                <a:cs typeface="Consolas" charset="0"/>
              </a:rPr>
              <a:t>=ros3 </a:t>
            </a:r>
            <a:endParaRPr lang="en-US" sz="2600" dirty="0" smtClean="0">
              <a:latin typeface="Consolas" charset="0"/>
              <a:ea typeface="Consolas" charset="0"/>
              <a:cs typeface="Consolas" charset="0"/>
            </a:endParaRPr>
          </a:p>
          <a:p>
            <a:pPr marL="25400" indent="0">
              <a:buNone/>
            </a:pPr>
            <a:r>
              <a:rPr lang="en-US" sz="2600" u="sng" dirty="0" smtClean="0">
                <a:latin typeface="Consolas" charset="0"/>
                <a:ea typeface="Consolas" charset="0"/>
                <a:cs typeface="Consolas" charset="0"/>
                <a:hlinkClick r:id="rId2"/>
              </a:rPr>
              <a:t>https</a:t>
            </a:r>
            <a:r>
              <a:rPr lang="en-US" sz="2600" u="sng" dirty="0">
                <a:latin typeface="Consolas" charset="0"/>
                <a:ea typeface="Consolas" charset="0"/>
                <a:cs typeface="Consolas" charset="0"/>
                <a:hlinkClick r:id="rId2"/>
              </a:rPr>
              <a:t>://</a:t>
            </a:r>
            <a:r>
              <a:rPr lang="en-US" sz="2600" u="sng" dirty="0" smtClean="0">
                <a:latin typeface="Consolas" charset="0"/>
                <a:ea typeface="Consolas" charset="0"/>
                <a:cs typeface="Consolas" charset="0"/>
                <a:hlinkClick r:id="rId2"/>
              </a:rPr>
              <a:t>s3.us-east-2.amazonaws.com/file.h5</a:t>
            </a:r>
            <a:endParaRPr lang="en-US" sz="2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S3 VFD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68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Uses “range get” commands to get “bytes” from HDF5 file stored on S3</a:t>
            </a:r>
          </a:p>
          <a:p>
            <a:r>
              <a:rPr lang="en-US" dirty="0"/>
              <a:t>New API to set up S3 </a:t>
            </a:r>
            <a:r>
              <a:rPr lang="en-US" dirty="0" smtClean="0"/>
              <a:t>VFD</a:t>
            </a:r>
          </a:p>
          <a:p>
            <a:pPr marL="482600" lvl="1" indent="0">
              <a:buNone/>
            </a:pPr>
            <a:r>
              <a:rPr lang="en-US" dirty="0" err="1" smtClean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herr_t</a:t>
            </a:r>
            <a:r>
              <a:rPr lang="en-US" dirty="0" smtClean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H5Pset_fapl_ros3(</a:t>
            </a:r>
            <a:r>
              <a:rPr lang="en-US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hid_t</a:t>
            </a:r>
            <a:r>
              <a:rPr 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fapl_id</a:t>
            </a:r>
            <a:r>
              <a:rPr 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, H5FD_ros3_fapl_t *fa)</a:t>
            </a:r>
            <a:endParaRPr lang="en-US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dirty="0"/>
              <a:t>Credentials are passed via </a:t>
            </a:r>
            <a:r>
              <a:rPr lang="en-US" dirty="0" smtClean="0"/>
              <a:t>parameter to the function</a:t>
            </a:r>
            <a:endParaRPr lang="en-US" dirty="0"/>
          </a:p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S3 VFD (cont’d)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60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800" dirty="0"/>
              <a:t>HDF5 1.12.0 will have a VFD to access HDF5 file </a:t>
            </a:r>
            <a:r>
              <a:rPr lang="en-US" sz="2800" dirty="0" smtClean="0"/>
              <a:t>on </a:t>
            </a:r>
            <a:r>
              <a:rPr lang="en-US" sz="2800" dirty="0" smtClean="0"/>
              <a:t>Hadoop Distributed File System (HDFS).</a:t>
            </a:r>
            <a:endParaRPr lang="en-US" sz="2800" dirty="0" smtClean="0"/>
          </a:p>
          <a:p>
            <a:pPr marL="457200" lvl="1" indent="-431800">
              <a:spcBef>
                <a:spcPts val="640"/>
              </a:spcBef>
              <a:buSzPts val="3200"/>
              <a:buFont typeface="Arial"/>
              <a:buChar char="•"/>
            </a:pPr>
            <a:r>
              <a:rPr lang="en-US" sz="2800" dirty="0" smtClean="0"/>
              <a:t>New API to access HDF5 file on HDFS </a:t>
            </a:r>
          </a:p>
          <a:p>
            <a:pPr marL="25400" lvl="1" indent="0">
              <a:spcBef>
                <a:spcPts val="640"/>
              </a:spcBef>
              <a:buSzPts val="3200"/>
              <a:buNone/>
            </a:pPr>
            <a:r>
              <a:rPr lang="en-US" dirty="0" err="1" smtClean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herr_t</a:t>
            </a:r>
            <a:r>
              <a:rPr lang="en-US" dirty="0" smtClean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H5Pset_fapl_hdfs(</a:t>
            </a:r>
            <a:r>
              <a:rPr lang="en-US" dirty="0" err="1" smtClean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hid_t</a:t>
            </a:r>
            <a:r>
              <a:rPr lang="en-US" dirty="0" smtClean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 err="1" smtClean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fapl_id</a:t>
            </a:r>
            <a:r>
              <a:rPr lang="en-US" dirty="0" smtClean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);</a:t>
            </a:r>
            <a:endParaRPr lang="en-US" sz="2800" dirty="0" smtClean="0"/>
          </a:p>
          <a:p>
            <a:r>
              <a:rPr lang="en-US" sz="2800" dirty="0" smtClean="0"/>
              <a:t>HDF5 </a:t>
            </a:r>
            <a:r>
              <a:rPr lang="en-US" sz="2800" dirty="0"/>
              <a:t>command line tools </a:t>
            </a:r>
            <a:r>
              <a:rPr lang="en-US" sz="2800" dirty="0" smtClean="0"/>
              <a:t>with enabled HDFS VFD allows to </a:t>
            </a:r>
            <a:r>
              <a:rPr lang="en-US" sz="2800" dirty="0"/>
              <a:t>extract metadata and raw data from HDF5 and netCDF4 files on HDFS, and use Hadoop streaming to collect data from multiple HDF5 files. </a:t>
            </a:r>
            <a:endParaRPr lang="en-US" sz="2800" dirty="0" smtClean="0"/>
          </a:p>
          <a:p>
            <a:r>
              <a:rPr lang="en-US" sz="2800" dirty="0" smtClean="0"/>
              <a:t>Demo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HDFS VFD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3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UTF-8 will be default string encoding instead of ASCII starting with HDF5 1.12.0</a:t>
            </a:r>
          </a:p>
          <a:p>
            <a:pPr lvl="1"/>
            <a:r>
              <a:rPr lang="en-US" dirty="0" smtClean="0"/>
              <a:t>Names of groups, datasets, attributes</a:t>
            </a:r>
          </a:p>
          <a:p>
            <a:pPr lvl="1"/>
            <a:r>
              <a:rPr lang="en-US" dirty="0" smtClean="0"/>
              <a:t>Names of compound datatypes fields, </a:t>
            </a:r>
            <a:r>
              <a:rPr lang="en-US" dirty="0" err="1" smtClean="0"/>
              <a:t>enums</a:t>
            </a:r>
            <a:r>
              <a:rPr lang="en-US" dirty="0" smtClean="0"/>
              <a:t>, names of the files that are stored in HDF5 according to the File </a:t>
            </a:r>
            <a:r>
              <a:rPr lang="en-US" dirty="0"/>
              <a:t>F</a:t>
            </a:r>
            <a:r>
              <a:rPr lang="en-US" dirty="0" smtClean="0"/>
              <a:t>ormat spec (VDS, VFDs family and split) have to be ASCII.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default for string encoding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73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The HDF Group will continue support for HDF5 1.8.* and 1.10.* releases</a:t>
            </a:r>
          </a:p>
          <a:p>
            <a:pPr lvl="1"/>
            <a:r>
              <a:rPr lang="en-US" dirty="0" smtClean="0"/>
              <a:t>Security patches</a:t>
            </a:r>
          </a:p>
          <a:p>
            <a:pPr lvl="1"/>
            <a:r>
              <a:rPr lang="en-US" dirty="0" smtClean="0"/>
              <a:t>Critical bug fixes</a:t>
            </a:r>
          </a:p>
          <a:p>
            <a:pPr lvl="1"/>
            <a:r>
              <a:rPr lang="en-US" dirty="0" smtClean="0"/>
              <a:t>Performance improvements</a:t>
            </a:r>
          </a:p>
          <a:p>
            <a:pPr lvl="1"/>
            <a:r>
              <a:rPr lang="en-US" dirty="0" smtClean="0"/>
              <a:t>Thorough testing of HDF5 1.8.* for forward compatibility with HDF5 1.10.* and 1.12.0</a:t>
            </a:r>
          </a:p>
          <a:p>
            <a:pPr lvl="2"/>
            <a:r>
              <a:rPr lang="en-US" sz="2000" dirty="0" smtClean="0"/>
              <a:t>Files created by applications that are built with the HDF5 version later than 1.8.* and that do not use any new features of that version are readable by 1.8.*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for HDF5 1.8 and 1.10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38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OTLSHAPE_TB_00000000000000000000000000000000_LeftEndCaps" hidden="1"/>
          <p:cNvSpPr txBox="1"/>
          <p:nvPr>
            <p:custDataLst>
              <p:tags r:id="rId2"/>
            </p:custDataLst>
          </p:nvPr>
        </p:nvSpPr>
        <p:spPr>
          <a:xfrm>
            <a:off x="1022399" y="5416935"/>
            <a:ext cx="974627" cy="57708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US" sz="3750" b="1">
                <a:solidFill>
                  <a:srgbClr val="C0504D"/>
                </a:solidFill>
                <a:latin typeface="Calibri" panose="020F0502020204030204" pitchFamily="34" charset="0"/>
                <a:cs typeface="Arial" pitchFamily="34" charset="0"/>
              </a:rPr>
              <a:t>2017</a:t>
            </a:r>
            <a:endParaRPr lang="en-US" sz="3750" b="1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397" name="OTLSHAPE_TB_00000000000000000000000000000000_ScaleContainer"/>
          <p:cNvSpPr/>
          <p:nvPr>
            <p:custDataLst>
              <p:tags r:id="rId3"/>
            </p:custDataLst>
          </p:nvPr>
        </p:nvSpPr>
        <p:spPr bwMode="auto">
          <a:xfrm>
            <a:off x="1273749" y="1525366"/>
            <a:ext cx="5988442" cy="196683"/>
          </a:xfrm>
          <a:prstGeom prst="roundRect">
            <a:avLst/>
          </a:prstGeom>
          <a:solidFill>
            <a:srgbClr val="44546A"/>
          </a:solidFill>
          <a:ln w="127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900" dirty="0" err="1"/>
          </a:p>
        </p:txBody>
      </p:sp>
      <p:sp>
        <p:nvSpPr>
          <p:cNvPr id="398" name="OTLSHAPE_TB_00000000000000000000000000000000_ElapsedTime"/>
          <p:cNvSpPr/>
          <p:nvPr>
            <p:custDataLst>
              <p:tags r:id="rId4"/>
            </p:custDataLst>
          </p:nvPr>
        </p:nvSpPr>
        <p:spPr bwMode="auto">
          <a:xfrm>
            <a:off x="1260261" y="1725580"/>
            <a:ext cx="1129946" cy="90935"/>
          </a:xfrm>
          <a:prstGeom prst="roundRect">
            <a:avLst/>
          </a:prstGeom>
          <a:solidFill>
            <a:srgbClr val="FF0000">
              <a:alpha val="74902"/>
            </a:srgbClr>
          </a:solidFill>
          <a:ln w="127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900" dirty="0" err="1"/>
          </a:p>
        </p:txBody>
      </p:sp>
      <p:sp>
        <p:nvSpPr>
          <p:cNvPr id="399" name="OTLSHAPE_TB_00000000000000000000000000000000_TodayMarkerShape"/>
          <p:cNvSpPr/>
          <p:nvPr>
            <p:custDataLst>
              <p:tags r:id="rId5"/>
            </p:custDataLst>
          </p:nvPr>
        </p:nvSpPr>
        <p:spPr bwMode="auto">
          <a:xfrm>
            <a:off x="2371169" y="1787889"/>
            <a:ext cx="85852" cy="59690"/>
          </a:xfrm>
          <a:prstGeom prst="triangle">
            <a:avLst/>
          </a:prstGeom>
          <a:solidFill>
            <a:srgbClr val="FF0000"/>
          </a:solidFill>
          <a:ln w="12700" algn="ctr">
            <a:noFill/>
            <a:miter lim="800000"/>
            <a:headEnd/>
            <a:tailEnd/>
          </a:ln>
          <a:effectLst>
            <a:outerShdw>
              <a:scrgbClr r="0" g="0" b="0">
                <a:alpha val="50000"/>
              </a:scrgbClr>
            </a:outerShdw>
          </a:effectLst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rtlCol="0" anchor="ctr"/>
          <a:lstStyle/>
          <a:p>
            <a:pPr algn="ctr"/>
            <a:endParaRPr lang="en-US" sz="900" dirty="0" err="1"/>
          </a:p>
        </p:txBody>
      </p:sp>
      <p:sp>
        <p:nvSpPr>
          <p:cNvPr id="400" name="OTLSHAPE_TB_00000000000000000000000000000000_TodayMarkerText"/>
          <p:cNvSpPr txBox="1"/>
          <p:nvPr>
            <p:custDataLst>
              <p:tags r:id="rId6"/>
            </p:custDataLst>
          </p:nvPr>
        </p:nvSpPr>
        <p:spPr>
          <a:xfrm>
            <a:off x="2227872" y="1822801"/>
            <a:ext cx="279565" cy="138499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US" sz="900" spc="-9" dirty="0">
                <a:solidFill>
                  <a:schemeClr val="dk1"/>
                </a:solidFill>
                <a:latin typeface="Calibri" panose="020F0502020204030204" pitchFamily="34" charset="0"/>
                <a:cs typeface="Arial" pitchFamily="34" charset="0"/>
              </a:rPr>
              <a:t>Today</a:t>
            </a:r>
          </a:p>
        </p:txBody>
      </p:sp>
      <p:sp>
        <p:nvSpPr>
          <p:cNvPr id="401" name="OTLSHAPE_TB_00000000000000000000000000000000_TimescaleInterval1"/>
          <p:cNvSpPr txBox="1"/>
          <p:nvPr>
            <p:custDataLst>
              <p:tags r:id="rId7"/>
            </p:custDataLst>
          </p:nvPr>
        </p:nvSpPr>
        <p:spPr>
          <a:xfrm>
            <a:off x="1709915" y="1568342"/>
            <a:ext cx="123825" cy="104648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900" dirty="0">
                <a:solidFill>
                  <a:schemeClr val="lt1"/>
                </a:solidFill>
                <a:latin typeface="Calibri" panose="020F0502020204030204" pitchFamily="34" charset="0"/>
                <a:cs typeface="Arial" pitchFamily="34" charset="0"/>
              </a:rPr>
              <a:t>Q2</a:t>
            </a:r>
          </a:p>
        </p:txBody>
      </p:sp>
      <p:sp>
        <p:nvSpPr>
          <p:cNvPr id="402" name="OTLSHAPE_TB_00000000000000000000000000000000_TimescaleInterval2"/>
          <p:cNvSpPr txBox="1"/>
          <p:nvPr>
            <p:custDataLst>
              <p:tags r:id="rId8"/>
            </p:custDataLst>
          </p:nvPr>
        </p:nvSpPr>
        <p:spPr>
          <a:xfrm>
            <a:off x="2184794" y="1568342"/>
            <a:ext cx="142875" cy="104648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900" spc="-2" dirty="0">
                <a:solidFill>
                  <a:schemeClr val="lt1"/>
                </a:solidFill>
                <a:latin typeface="Calibri" panose="020F0502020204030204" pitchFamily="34" charset="0"/>
                <a:cs typeface="Arial" pitchFamily="34" charset="0"/>
              </a:rPr>
              <a:t>Q3</a:t>
            </a:r>
          </a:p>
        </p:txBody>
      </p:sp>
      <p:sp>
        <p:nvSpPr>
          <p:cNvPr id="403" name="OTLSHAPE_TB_00000000000000000000000000000000_TimescaleInterval3"/>
          <p:cNvSpPr txBox="1"/>
          <p:nvPr>
            <p:custDataLst>
              <p:tags r:id="rId9"/>
            </p:custDataLst>
          </p:nvPr>
        </p:nvSpPr>
        <p:spPr>
          <a:xfrm>
            <a:off x="2644352" y="1568342"/>
            <a:ext cx="133350" cy="104648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900" dirty="0">
                <a:solidFill>
                  <a:schemeClr val="lt1"/>
                </a:solidFill>
                <a:latin typeface="Calibri" panose="020F0502020204030204" pitchFamily="34" charset="0"/>
                <a:cs typeface="Arial" pitchFamily="34" charset="0"/>
              </a:rPr>
              <a:t>Q4</a:t>
            </a:r>
          </a:p>
        </p:txBody>
      </p:sp>
      <p:sp>
        <p:nvSpPr>
          <p:cNvPr id="404" name="OTLSHAPE_TB_00000000000000000000000000000000_TimescaleInterval4"/>
          <p:cNvSpPr txBox="1"/>
          <p:nvPr>
            <p:custDataLst>
              <p:tags r:id="rId10"/>
            </p:custDataLst>
          </p:nvPr>
        </p:nvSpPr>
        <p:spPr>
          <a:xfrm>
            <a:off x="3119230" y="1568342"/>
            <a:ext cx="114300" cy="104648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900" dirty="0">
                <a:solidFill>
                  <a:schemeClr val="lt1"/>
                </a:solidFill>
                <a:latin typeface="Calibri" panose="020F0502020204030204" pitchFamily="34" charset="0"/>
                <a:cs typeface="Arial" pitchFamily="34" charset="0"/>
              </a:rPr>
              <a:t>Q1</a:t>
            </a:r>
          </a:p>
        </p:txBody>
      </p:sp>
      <p:sp>
        <p:nvSpPr>
          <p:cNvPr id="405" name="OTLSHAPE_TB_00000000000000000000000000000000_TimescaleInterval5"/>
          <p:cNvSpPr txBox="1"/>
          <p:nvPr>
            <p:custDataLst>
              <p:tags r:id="rId11"/>
            </p:custDataLst>
          </p:nvPr>
        </p:nvSpPr>
        <p:spPr>
          <a:xfrm>
            <a:off x="3594107" y="1568342"/>
            <a:ext cx="128064" cy="104648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900" spc="-5" dirty="0">
                <a:solidFill>
                  <a:schemeClr val="lt1"/>
                </a:solidFill>
                <a:latin typeface="Calibri" panose="020F0502020204030204" pitchFamily="34" charset="0"/>
                <a:cs typeface="Arial" pitchFamily="34" charset="0"/>
              </a:rPr>
              <a:t>Q2</a:t>
            </a:r>
          </a:p>
        </p:txBody>
      </p:sp>
      <p:sp>
        <p:nvSpPr>
          <p:cNvPr id="406" name="OTLSHAPE_TB_00000000000000000000000000000000_TimescaleInterval6"/>
          <p:cNvSpPr txBox="1"/>
          <p:nvPr>
            <p:custDataLst>
              <p:tags r:id="rId12"/>
            </p:custDataLst>
          </p:nvPr>
        </p:nvSpPr>
        <p:spPr>
          <a:xfrm>
            <a:off x="4023030" y="1568342"/>
            <a:ext cx="145473" cy="104648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900" dirty="0">
                <a:solidFill>
                  <a:schemeClr val="lt1"/>
                </a:solidFill>
                <a:latin typeface="Calibri" panose="020F0502020204030204" pitchFamily="34" charset="0"/>
                <a:cs typeface="Arial" pitchFamily="34" charset="0"/>
              </a:rPr>
              <a:t>Q3</a:t>
            </a:r>
          </a:p>
        </p:txBody>
      </p:sp>
      <p:sp>
        <p:nvSpPr>
          <p:cNvPr id="407" name="OTLSHAPE_TB_00000000000000000000000000000000_TimescaleInterval7"/>
          <p:cNvSpPr txBox="1"/>
          <p:nvPr>
            <p:custDataLst>
              <p:tags r:id="rId13"/>
            </p:custDataLst>
          </p:nvPr>
        </p:nvSpPr>
        <p:spPr>
          <a:xfrm>
            <a:off x="4497908" y="1568342"/>
            <a:ext cx="126237" cy="104648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900" spc="-2" dirty="0">
                <a:solidFill>
                  <a:schemeClr val="lt1"/>
                </a:solidFill>
                <a:latin typeface="Calibri" panose="020F0502020204030204" pitchFamily="34" charset="0"/>
                <a:cs typeface="Arial" pitchFamily="34" charset="0"/>
              </a:rPr>
              <a:t>Q4</a:t>
            </a:r>
          </a:p>
        </p:txBody>
      </p:sp>
      <p:sp>
        <p:nvSpPr>
          <p:cNvPr id="408" name="OTLSHAPE_TB_00000000000000000000000000000000_TimescaleInterval8"/>
          <p:cNvSpPr txBox="1"/>
          <p:nvPr>
            <p:custDataLst>
              <p:tags r:id="rId14"/>
            </p:custDataLst>
          </p:nvPr>
        </p:nvSpPr>
        <p:spPr>
          <a:xfrm>
            <a:off x="4957466" y="1568342"/>
            <a:ext cx="155091" cy="104648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900" spc="-5" dirty="0">
                <a:solidFill>
                  <a:schemeClr val="lt1"/>
                </a:solidFill>
                <a:latin typeface="Calibri" panose="020F0502020204030204" pitchFamily="34" charset="0"/>
                <a:cs typeface="Arial" pitchFamily="34" charset="0"/>
              </a:rPr>
              <a:t>Q1</a:t>
            </a:r>
          </a:p>
        </p:txBody>
      </p:sp>
      <p:sp>
        <p:nvSpPr>
          <p:cNvPr id="409" name="OTLSHAPE_TB_00000000000000000000000000000000_TimescaleInterval9"/>
          <p:cNvSpPr txBox="1"/>
          <p:nvPr>
            <p:custDataLst>
              <p:tags r:id="rId15"/>
            </p:custDataLst>
          </p:nvPr>
        </p:nvSpPr>
        <p:spPr>
          <a:xfrm>
            <a:off x="5432344" y="1568342"/>
            <a:ext cx="119024" cy="104648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900" spc="-2" dirty="0">
                <a:solidFill>
                  <a:schemeClr val="lt1"/>
                </a:solidFill>
                <a:latin typeface="Calibri" panose="020F0502020204030204" pitchFamily="34" charset="0"/>
                <a:cs typeface="Arial" pitchFamily="34" charset="0"/>
              </a:rPr>
              <a:t>Q2</a:t>
            </a:r>
          </a:p>
        </p:txBody>
      </p:sp>
      <p:sp>
        <p:nvSpPr>
          <p:cNvPr id="410" name="OTLSHAPE_TB_00000000000000000000000000000000_TimescaleInterval10"/>
          <p:cNvSpPr txBox="1"/>
          <p:nvPr>
            <p:custDataLst>
              <p:tags r:id="rId16"/>
            </p:custDataLst>
          </p:nvPr>
        </p:nvSpPr>
        <p:spPr>
          <a:xfrm>
            <a:off x="5891903" y="1568342"/>
            <a:ext cx="95250" cy="104648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900" spc="-3" dirty="0">
                <a:solidFill>
                  <a:schemeClr val="lt1"/>
                </a:solidFill>
                <a:latin typeface="Calibri" panose="020F0502020204030204" pitchFamily="34" charset="0"/>
                <a:cs typeface="Arial" pitchFamily="34" charset="0"/>
              </a:rPr>
              <a:t>Q3</a:t>
            </a:r>
          </a:p>
        </p:txBody>
      </p:sp>
      <p:sp>
        <p:nvSpPr>
          <p:cNvPr id="411" name="OTLSHAPE_TB_00000000000000000000000000000000_TimescaleInterval11"/>
          <p:cNvSpPr txBox="1"/>
          <p:nvPr>
            <p:custDataLst>
              <p:tags r:id="rId17"/>
            </p:custDataLst>
          </p:nvPr>
        </p:nvSpPr>
        <p:spPr>
          <a:xfrm>
            <a:off x="6366781" y="1568342"/>
            <a:ext cx="137057" cy="104648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900" spc="-2" dirty="0">
                <a:solidFill>
                  <a:schemeClr val="lt1"/>
                </a:solidFill>
                <a:latin typeface="Calibri" panose="020F0502020204030204" pitchFamily="34" charset="0"/>
                <a:cs typeface="Arial" pitchFamily="34" charset="0"/>
              </a:rPr>
              <a:t>Q4</a:t>
            </a:r>
          </a:p>
        </p:txBody>
      </p:sp>
      <p:sp>
        <p:nvSpPr>
          <p:cNvPr id="412" name="OTLSHAPE_TB_00000000000000000000000000000000_TimescaleInterval12"/>
          <p:cNvSpPr txBox="1"/>
          <p:nvPr>
            <p:custDataLst>
              <p:tags r:id="rId18"/>
            </p:custDataLst>
          </p:nvPr>
        </p:nvSpPr>
        <p:spPr>
          <a:xfrm>
            <a:off x="6841659" y="1568342"/>
            <a:ext cx="128064" cy="104648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900" spc="-2" dirty="0">
                <a:solidFill>
                  <a:schemeClr val="lt1"/>
                </a:solidFill>
                <a:latin typeface="Calibri" panose="020F0502020204030204" pitchFamily="34" charset="0"/>
                <a:cs typeface="Arial" pitchFamily="34" charset="0"/>
              </a:rPr>
              <a:t>Q1</a:t>
            </a:r>
          </a:p>
        </p:txBody>
      </p:sp>
      <p:sp>
        <p:nvSpPr>
          <p:cNvPr id="413" name="OTLSHAPE_TB_00000000000000000000000000000000_ScaleMarking1"/>
          <p:cNvSpPr txBox="1"/>
          <p:nvPr>
            <p:custDataLst>
              <p:tags r:id="rId19"/>
            </p:custDataLst>
          </p:nvPr>
        </p:nvSpPr>
        <p:spPr>
          <a:xfrm>
            <a:off x="1285875" y="1420768"/>
            <a:ext cx="276867" cy="96274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050" b="1" dirty="0">
                <a:solidFill>
                  <a:srgbClr val="44546A"/>
                </a:solidFill>
                <a:latin typeface="Calibri" panose="020F0502020204030204" pitchFamily="34" charset="0"/>
                <a:cs typeface="Arial" pitchFamily="34" charset="0"/>
              </a:rPr>
              <a:t>2019</a:t>
            </a:r>
          </a:p>
        </p:txBody>
      </p:sp>
      <p:sp>
        <p:nvSpPr>
          <p:cNvPr id="414" name="OTLSHAPE_TB_00000000000000000000000000000000_ScaleMarking2"/>
          <p:cNvSpPr txBox="1"/>
          <p:nvPr>
            <p:custDataLst>
              <p:tags r:id="rId20"/>
            </p:custDataLst>
          </p:nvPr>
        </p:nvSpPr>
        <p:spPr>
          <a:xfrm>
            <a:off x="3119230" y="1420768"/>
            <a:ext cx="330792" cy="9731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050" b="1" dirty="0">
                <a:solidFill>
                  <a:srgbClr val="44546A"/>
                </a:solidFill>
                <a:latin typeface="Calibri" panose="020F0502020204030204" pitchFamily="34" charset="0"/>
                <a:cs typeface="Arial" pitchFamily="34" charset="0"/>
              </a:rPr>
              <a:t>2020</a:t>
            </a:r>
          </a:p>
        </p:txBody>
      </p:sp>
      <p:sp>
        <p:nvSpPr>
          <p:cNvPr id="415" name="OTLSHAPE_T_0e37356b488b430db0af6fd890e889f6_Shape"/>
          <p:cNvSpPr/>
          <p:nvPr>
            <p:custDataLst>
              <p:tags r:id="rId21"/>
            </p:custDataLst>
          </p:nvPr>
        </p:nvSpPr>
        <p:spPr bwMode="auto">
          <a:xfrm>
            <a:off x="1277151" y="1949218"/>
            <a:ext cx="2848759" cy="177767"/>
          </a:xfrm>
          <a:prstGeom prst="roundRect">
            <a:avLst/>
          </a:prstGeom>
          <a:solidFill>
            <a:srgbClr val="0072BC"/>
          </a:solidFill>
          <a:ln w="12700" algn="ctr">
            <a:noFill/>
            <a:miter lim="800000"/>
            <a:headEnd/>
            <a:tailEnd/>
          </a:ln>
          <a:effectLst>
            <a:outerShdw>
              <a:scrgbClr r="0" g="0" b="0">
                <a:alpha val="50000"/>
              </a:scrgbClr>
            </a:outerShdw>
          </a:effectLst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rtlCol="0" anchor="ctr"/>
          <a:lstStyle/>
          <a:p>
            <a:pPr algn="ctr"/>
            <a:endParaRPr lang="en-US" sz="3750" dirty="0" err="1"/>
          </a:p>
        </p:txBody>
      </p:sp>
      <p:sp>
        <p:nvSpPr>
          <p:cNvPr id="416" name="OTLSHAPE_T_0e37356b488b430db0af6fd890e889f6_ShapePercentage" hidden="1"/>
          <p:cNvSpPr/>
          <p:nvPr>
            <p:custDataLst>
              <p:tags r:id="rId22"/>
            </p:custDataLst>
          </p:nvPr>
        </p:nvSpPr>
        <p:spPr bwMode="auto">
          <a:xfrm>
            <a:off x="1791668" y="990473"/>
            <a:ext cx="0" cy="0"/>
          </a:xfrm>
          <a:prstGeom prst="roundRect">
            <a:avLst/>
          </a:prstGeom>
          <a:solidFill>
            <a:srgbClr val="B5B5B5"/>
          </a:solidFill>
          <a:ln w="127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3750" dirty="0" err="1"/>
          </a:p>
        </p:txBody>
      </p:sp>
      <p:sp>
        <p:nvSpPr>
          <p:cNvPr id="417" name="OTLSHAPE_T_0e37356b488b430db0af6fd890e889f6_Duration" hidden="1"/>
          <p:cNvSpPr txBox="1"/>
          <p:nvPr>
            <p:custDataLst>
              <p:tags r:id="rId23"/>
            </p:custDataLst>
          </p:nvPr>
        </p:nvSpPr>
        <p:spPr>
          <a:xfrm>
            <a:off x="1143000" y="881553"/>
            <a:ext cx="34290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750">
                <a:solidFill>
                  <a:srgbClr val="C0504D"/>
                </a:solidFill>
                <a:latin typeface="Calibri" panose="020F0502020204030204" pitchFamily="34" charset="0"/>
                <a:cs typeface="Arial" pitchFamily="34" charset="0"/>
              </a:rPr>
              <a:t>260 days</a:t>
            </a:r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18" name="OTLSHAPE_T_0e37356b488b430db0af6fd890e889f6_TextPercentage" hidden="1"/>
          <p:cNvSpPr txBox="1"/>
          <p:nvPr>
            <p:custDataLst>
              <p:tags r:id="rId24"/>
            </p:custDataLst>
          </p:nvPr>
        </p:nvSpPr>
        <p:spPr>
          <a:xfrm>
            <a:off x="1143000" y="997395"/>
            <a:ext cx="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19" name="OTLSHAPE_T_0e37356b488b430db0af6fd890e889f6_StartDate" hidden="1"/>
          <p:cNvSpPr txBox="1"/>
          <p:nvPr>
            <p:custDataLst>
              <p:tags r:id="rId25"/>
            </p:custDataLst>
          </p:nvPr>
        </p:nvSpPr>
        <p:spPr>
          <a:xfrm>
            <a:off x="1143000" y="997394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20" name="OTLSHAPE_T_0e37356b488b430db0af6fd890e889f6_EndDate" hidden="1"/>
          <p:cNvSpPr txBox="1"/>
          <p:nvPr>
            <p:custDataLst>
              <p:tags r:id="rId26"/>
            </p:custDataLst>
          </p:nvPr>
        </p:nvSpPr>
        <p:spPr>
          <a:xfrm>
            <a:off x="1143000" y="997394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23" name="OTLSHAPE_T_091de32864e8476fa1ea469fcde19eb3_Shape"/>
          <p:cNvSpPr/>
          <p:nvPr>
            <p:custDataLst>
              <p:tags r:id="rId27"/>
            </p:custDataLst>
          </p:nvPr>
        </p:nvSpPr>
        <p:spPr bwMode="auto">
          <a:xfrm>
            <a:off x="1285875" y="3242226"/>
            <a:ext cx="6010755" cy="132191"/>
          </a:xfrm>
          <a:prstGeom prst="roundRect">
            <a:avLst/>
          </a:prstGeom>
          <a:solidFill>
            <a:srgbClr val="92D050"/>
          </a:solidFill>
          <a:ln w="12700" algn="ctr">
            <a:noFill/>
            <a:miter lim="800000"/>
            <a:headEnd/>
            <a:tailEnd/>
          </a:ln>
          <a:effectLst>
            <a:outerShdw>
              <a:scrgbClr r="0" g="0" b="0">
                <a:alpha val="50000"/>
              </a:scrgbClr>
            </a:outerShdw>
          </a:effectLst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rtlCol="0" anchor="ctr"/>
          <a:lstStyle/>
          <a:p>
            <a:pPr algn="ctr"/>
            <a:endParaRPr lang="en-US" sz="3750" dirty="0" err="1"/>
          </a:p>
        </p:txBody>
      </p:sp>
      <p:sp>
        <p:nvSpPr>
          <p:cNvPr id="424" name="OTLSHAPE_T_091de32864e8476fa1ea469fcde19eb3_ShapePercentage" hidden="1"/>
          <p:cNvSpPr/>
          <p:nvPr>
            <p:custDataLst>
              <p:tags r:id="rId28"/>
            </p:custDataLst>
          </p:nvPr>
        </p:nvSpPr>
        <p:spPr bwMode="auto">
          <a:xfrm>
            <a:off x="1791668" y="1332992"/>
            <a:ext cx="0" cy="0"/>
          </a:xfrm>
          <a:prstGeom prst="roundRect">
            <a:avLst/>
          </a:prstGeom>
          <a:solidFill>
            <a:srgbClr val="B5B5B5"/>
          </a:solidFill>
          <a:ln w="127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3750" dirty="0" err="1"/>
          </a:p>
        </p:txBody>
      </p:sp>
      <p:sp>
        <p:nvSpPr>
          <p:cNvPr id="425" name="OTLSHAPE_T_091de32864e8476fa1ea469fcde19eb3_Duration" hidden="1"/>
          <p:cNvSpPr txBox="1"/>
          <p:nvPr>
            <p:custDataLst>
              <p:tags r:id="rId29"/>
            </p:custDataLst>
          </p:nvPr>
        </p:nvSpPr>
        <p:spPr>
          <a:xfrm>
            <a:off x="1143000" y="1224072"/>
            <a:ext cx="34290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750">
                <a:solidFill>
                  <a:srgbClr val="C0504D"/>
                </a:solidFill>
                <a:latin typeface="Calibri" panose="020F0502020204030204" pitchFamily="34" charset="0"/>
                <a:cs typeface="Arial" pitchFamily="34" charset="0"/>
              </a:rPr>
              <a:t>260 days</a:t>
            </a:r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26" name="OTLSHAPE_T_091de32864e8476fa1ea469fcde19eb3_TextPercentage" hidden="1"/>
          <p:cNvSpPr txBox="1"/>
          <p:nvPr>
            <p:custDataLst>
              <p:tags r:id="rId30"/>
            </p:custDataLst>
          </p:nvPr>
        </p:nvSpPr>
        <p:spPr>
          <a:xfrm>
            <a:off x="1143000" y="1339914"/>
            <a:ext cx="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27" name="OTLSHAPE_T_091de32864e8476fa1ea469fcde19eb3_StartDate" hidden="1"/>
          <p:cNvSpPr txBox="1"/>
          <p:nvPr>
            <p:custDataLst>
              <p:tags r:id="rId31"/>
            </p:custDataLst>
          </p:nvPr>
        </p:nvSpPr>
        <p:spPr>
          <a:xfrm>
            <a:off x="1143000" y="1339913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28" name="OTLSHAPE_T_091de32864e8476fa1ea469fcde19eb3_EndDate" hidden="1"/>
          <p:cNvSpPr txBox="1"/>
          <p:nvPr>
            <p:custDataLst>
              <p:tags r:id="rId32"/>
            </p:custDataLst>
          </p:nvPr>
        </p:nvSpPr>
        <p:spPr>
          <a:xfrm>
            <a:off x="1143000" y="1339913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31" name="OTLSHAPE_T_90c5a9f9143c40989909f26307adb07a_Shape"/>
          <p:cNvSpPr/>
          <p:nvPr>
            <p:custDataLst>
              <p:tags r:id="rId33"/>
            </p:custDataLst>
          </p:nvPr>
        </p:nvSpPr>
        <p:spPr bwMode="auto">
          <a:xfrm>
            <a:off x="2390206" y="4657797"/>
            <a:ext cx="4906424" cy="151243"/>
          </a:xfrm>
          <a:prstGeom prst="roundRect">
            <a:avLst/>
          </a:prstGeom>
          <a:solidFill>
            <a:srgbClr val="C0504D"/>
          </a:solidFill>
          <a:ln w="12700" algn="ctr">
            <a:noFill/>
            <a:miter lim="800000"/>
            <a:headEnd/>
            <a:tailEnd/>
          </a:ln>
          <a:effectLst>
            <a:outerShdw>
              <a:scrgbClr r="0" g="0" b="0">
                <a:alpha val="50000"/>
              </a:scrgbClr>
            </a:outerShdw>
          </a:effectLst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rtlCol="0" anchor="ctr"/>
          <a:lstStyle/>
          <a:p>
            <a:pPr algn="ctr"/>
            <a:endParaRPr lang="en-US" sz="3750" dirty="0" err="1"/>
          </a:p>
        </p:txBody>
      </p:sp>
      <p:sp>
        <p:nvSpPr>
          <p:cNvPr id="432" name="OTLSHAPE_T_90c5a9f9143c40989909f26307adb07a_ShapePercentage" hidden="1"/>
          <p:cNvSpPr/>
          <p:nvPr>
            <p:custDataLst>
              <p:tags r:id="rId34"/>
            </p:custDataLst>
          </p:nvPr>
        </p:nvSpPr>
        <p:spPr bwMode="auto">
          <a:xfrm>
            <a:off x="1791668" y="1623187"/>
            <a:ext cx="0" cy="0"/>
          </a:xfrm>
          <a:prstGeom prst="roundRect">
            <a:avLst/>
          </a:prstGeom>
          <a:solidFill>
            <a:srgbClr val="B5B5B5"/>
          </a:solidFill>
          <a:ln w="127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3750" dirty="0" err="1"/>
          </a:p>
        </p:txBody>
      </p:sp>
      <p:sp>
        <p:nvSpPr>
          <p:cNvPr id="433" name="OTLSHAPE_T_90c5a9f9143c40989909f26307adb07a_Duration" hidden="1"/>
          <p:cNvSpPr txBox="1"/>
          <p:nvPr>
            <p:custDataLst>
              <p:tags r:id="rId35"/>
            </p:custDataLst>
          </p:nvPr>
        </p:nvSpPr>
        <p:spPr>
          <a:xfrm>
            <a:off x="1143000" y="1566591"/>
            <a:ext cx="34290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750">
                <a:solidFill>
                  <a:srgbClr val="C0504D"/>
                </a:solidFill>
                <a:latin typeface="Calibri" panose="020F0502020204030204" pitchFamily="34" charset="0"/>
                <a:cs typeface="Arial" pitchFamily="34" charset="0"/>
              </a:rPr>
              <a:t>260 days</a:t>
            </a:r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34" name="OTLSHAPE_T_90c5a9f9143c40989909f26307adb07a_TextPercentage" hidden="1"/>
          <p:cNvSpPr txBox="1"/>
          <p:nvPr>
            <p:custDataLst>
              <p:tags r:id="rId36"/>
            </p:custDataLst>
          </p:nvPr>
        </p:nvSpPr>
        <p:spPr>
          <a:xfrm>
            <a:off x="1143000" y="1682433"/>
            <a:ext cx="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35" name="OTLSHAPE_T_90c5a9f9143c40989909f26307adb07a_StartDate" hidden="1"/>
          <p:cNvSpPr txBox="1"/>
          <p:nvPr>
            <p:custDataLst>
              <p:tags r:id="rId37"/>
            </p:custDataLst>
          </p:nvPr>
        </p:nvSpPr>
        <p:spPr>
          <a:xfrm>
            <a:off x="1143000" y="1682432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36" name="OTLSHAPE_T_90c5a9f9143c40989909f26307adb07a_EndDate" hidden="1"/>
          <p:cNvSpPr txBox="1"/>
          <p:nvPr>
            <p:custDataLst>
              <p:tags r:id="rId38"/>
            </p:custDataLst>
          </p:nvPr>
        </p:nvSpPr>
        <p:spPr>
          <a:xfrm>
            <a:off x="1143000" y="1682432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40" name="OTLSHAPE_T_a5f7a264135d4bf5afa74ef958ad24ab_ShapePercentage" hidden="1"/>
          <p:cNvSpPr/>
          <p:nvPr>
            <p:custDataLst>
              <p:tags r:id="rId39"/>
            </p:custDataLst>
          </p:nvPr>
        </p:nvSpPr>
        <p:spPr bwMode="auto">
          <a:xfrm>
            <a:off x="3292894" y="1808734"/>
            <a:ext cx="0" cy="0"/>
          </a:xfrm>
          <a:prstGeom prst="roundRect">
            <a:avLst/>
          </a:prstGeom>
          <a:solidFill>
            <a:srgbClr val="B5B5B5"/>
          </a:solidFill>
          <a:ln w="127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3750" dirty="0" err="1"/>
          </a:p>
        </p:txBody>
      </p:sp>
      <p:sp>
        <p:nvSpPr>
          <p:cNvPr id="441" name="OTLSHAPE_T_a5f7a264135d4bf5afa74ef958ad24ab_Duration" hidden="1"/>
          <p:cNvSpPr txBox="1"/>
          <p:nvPr>
            <p:custDataLst>
              <p:tags r:id="rId40"/>
            </p:custDataLst>
          </p:nvPr>
        </p:nvSpPr>
        <p:spPr>
          <a:xfrm>
            <a:off x="1143000" y="1804462"/>
            <a:ext cx="24765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750">
                <a:solidFill>
                  <a:srgbClr val="C0504D"/>
                </a:solidFill>
                <a:latin typeface="Calibri" panose="020F0502020204030204" pitchFamily="34" charset="0"/>
                <a:cs typeface="Arial" pitchFamily="34" charset="0"/>
              </a:rPr>
              <a:t>5 days</a:t>
            </a:r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42" name="OTLSHAPE_T_a5f7a264135d4bf5afa74ef958ad24ab_TextPercentage" hidden="1"/>
          <p:cNvSpPr txBox="1"/>
          <p:nvPr>
            <p:custDataLst>
              <p:tags r:id="rId41"/>
            </p:custDataLst>
          </p:nvPr>
        </p:nvSpPr>
        <p:spPr>
          <a:xfrm>
            <a:off x="1143000" y="1920305"/>
            <a:ext cx="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43" name="OTLSHAPE_T_a5f7a264135d4bf5afa74ef958ad24ab_StartDate" hidden="1"/>
          <p:cNvSpPr txBox="1"/>
          <p:nvPr>
            <p:custDataLst>
              <p:tags r:id="rId42"/>
            </p:custDataLst>
          </p:nvPr>
        </p:nvSpPr>
        <p:spPr>
          <a:xfrm>
            <a:off x="1143000" y="1920304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44" name="OTLSHAPE_T_a5f7a264135d4bf5afa74ef958ad24ab_EndDate" hidden="1"/>
          <p:cNvSpPr txBox="1"/>
          <p:nvPr>
            <p:custDataLst>
              <p:tags r:id="rId43"/>
            </p:custDataLst>
          </p:nvPr>
        </p:nvSpPr>
        <p:spPr>
          <a:xfrm>
            <a:off x="1143000" y="1920304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48" name="OTLSHAPE_T_d4eae590ce3142c1a3582045a61b85f7_ShapePercentage" hidden="1"/>
          <p:cNvSpPr/>
          <p:nvPr>
            <p:custDataLst>
              <p:tags r:id="rId44"/>
            </p:custDataLst>
          </p:nvPr>
        </p:nvSpPr>
        <p:spPr bwMode="auto">
          <a:xfrm>
            <a:off x="6203435" y="1941957"/>
            <a:ext cx="0" cy="0"/>
          </a:xfrm>
          <a:prstGeom prst="roundRect">
            <a:avLst/>
          </a:prstGeom>
          <a:solidFill>
            <a:srgbClr val="B5B5B5"/>
          </a:solidFill>
          <a:ln w="127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3750" dirty="0" err="1"/>
          </a:p>
        </p:txBody>
      </p:sp>
      <p:sp>
        <p:nvSpPr>
          <p:cNvPr id="449" name="OTLSHAPE_T_d4eae590ce3142c1a3582045a61b85f7_Duration" hidden="1"/>
          <p:cNvSpPr txBox="1"/>
          <p:nvPr>
            <p:custDataLst>
              <p:tags r:id="rId45"/>
            </p:custDataLst>
          </p:nvPr>
        </p:nvSpPr>
        <p:spPr>
          <a:xfrm>
            <a:off x="1143000" y="1937685"/>
            <a:ext cx="24765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750">
                <a:solidFill>
                  <a:srgbClr val="C0504D"/>
                </a:solidFill>
                <a:latin typeface="Calibri" panose="020F0502020204030204" pitchFamily="34" charset="0"/>
                <a:cs typeface="Arial" pitchFamily="34" charset="0"/>
              </a:rPr>
              <a:t>4 days</a:t>
            </a:r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50" name="OTLSHAPE_T_d4eae590ce3142c1a3582045a61b85f7_TextPercentage" hidden="1"/>
          <p:cNvSpPr txBox="1"/>
          <p:nvPr>
            <p:custDataLst>
              <p:tags r:id="rId46"/>
            </p:custDataLst>
          </p:nvPr>
        </p:nvSpPr>
        <p:spPr>
          <a:xfrm>
            <a:off x="1143000" y="2053527"/>
            <a:ext cx="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51" name="OTLSHAPE_T_d4eae590ce3142c1a3582045a61b85f7_StartDate" hidden="1"/>
          <p:cNvSpPr txBox="1"/>
          <p:nvPr>
            <p:custDataLst>
              <p:tags r:id="rId47"/>
            </p:custDataLst>
          </p:nvPr>
        </p:nvSpPr>
        <p:spPr>
          <a:xfrm>
            <a:off x="1143000" y="2053526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52" name="OTLSHAPE_T_d4eae590ce3142c1a3582045a61b85f7_EndDate" hidden="1"/>
          <p:cNvSpPr txBox="1"/>
          <p:nvPr>
            <p:custDataLst>
              <p:tags r:id="rId48"/>
            </p:custDataLst>
          </p:nvPr>
        </p:nvSpPr>
        <p:spPr>
          <a:xfrm>
            <a:off x="1143000" y="2053526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56" name="OTLSHAPE_T_4840bc0a4eb94c3fa1fbea24ce0edaa3_ShapePercentage" hidden="1"/>
          <p:cNvSpPr/>
          <p:nvPr>
            <p:custDataLst>
              <p:tags r:id="rId49"/>
            </p:custDataLst>
          </p:nvPr>
        </p:nvSpPr>
        <p:spPr bwMode="auto">
          <a:xfrm>
            <a:off x="1791668" y="2179828"/>
            <a:ext cx="0" cy="0"/>
          </a:xfrm>
          <a:prstGeom prst="roundRect">
            <a:avLst/>
          </a:prstGeom>
          <a:solidFill>
            <a:srgbClr val="B5B5B5"/>
          </a:solidFill>
          <a:ln w="127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3750" dirty="0" err="1"/>
          </a:p>
        </p:txBody>
      </p:sp>
      <p:sp>
        <p:nvSpPr>
          <p:cNvPr id="457" name="OTLSHAPE_T_4840bc0a4eb94c3fa1fbea24ce0edaa3_Duration" hidden="1"/>
          <p:cNvSpPr txBox="1"/>
          <p:nvPr>
            <p:custDataLst>
              <p:tags r:id="rId50"/>
            </p:custDataLst>
          </p:nvPr>
        </p:nvSpPr>
        <p:spPr>
          <a:xfrm>
            <a:off x="1143000" y="2070908"/>
            <a:ext cx="34290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750">
                <a:solidFill>
                  <a:srgbClr val="C0504D"/>
                </a:solidFill>
                <a:latin typeface="Calibri" panose="020F0502020204030204" pitchFamily="34" charset="0"/>
                <a:cs typeface="Arial" pitchFamily="34" charset="0"/>
              </a:rPr>
              <a:t>260 days</a:t>
            </a:r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58" name="OTLSHAPE_T_4840bc0a4eb94c3fa1fbea24ce0edaa3_TextPercentage" hidden="1"/>
          <p:cNvSpPr txBox="1"/>
          <p:nvPr>
            <p:custDataLst>
              <p:tags r:id="rId51"/>
            </p:custDataLst>
          </p:nvPr>
        </p:nvSpPr>
        <p:spPr>
          <a:xfrm>
            <a:off x="1143000" y="2186750"/>
            <a:ext cx="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59" name="OTLSHAPE_T_4840bc0a4eb94c3fa1fbea24ce0edaa3_StartDate" hidden="1"/>
          <p:cNvSpPr txBox="1"/>
          <p:nvPr>
            <p:custDataLst>
              <p:tags r:id="rId52"/>
            </p:custDataLst>
          </p:nvPr>
        </p:nvSpPr>
        <p:spPr>
          <a:xfrm>
            <a:off x="1143000" y="2186750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60" name="OTLSHAPE_T_4840bc0a4eb94c3fa1fbea24ce0edaa3_EndDate" hidden="1"/>
          <p:cNvSpPr txBox="1"/>
          <p:nvPr>
            <p:custDataLst>
              <p:tags r:id="rId53"/>
            </p:custDataLst>
          </p:nvPr>
        </p:nvSpPr>
        <p:spPr>
          <a:xfrm>
            <a:off x="1143000" y="2186750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64" name="OTLSHAPE_T_4213dd66b6234d458e56ae19c2aac0a9_ShapePercentage" hidden="1"/>
          <p:cNvSpPr/>
          <p:nvPr>
            <p:custDataLst>
              <p:tags r:id="rId54"/>
            </p:custDataLst>
          </p:nvPr>
        </p:nvSpPr>
        <p:spPr bwMode="auto">
          <a:xfrm>
            <a:off x="1791668" y="2522347"/>
            <a:ext cx="0" cy="0"/>
          </a:xfrm>
          <a:prstGeom prst="roundRect">
            <a:avLst/>
          </a:prstGeom>
          <a:solidFill>
            <a:srgbClr val="B5B5B5"/>
          </a:solidFill>
          <a:ln w="127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3750" dirty="0" err="1"/>
          </a:p>
        </p:txBody>
      </p:sp>
      <p:sp>
        <p:nvSpPr>
          <p:cNvPr id="465" name="OTLSHAPE_T_4213dd66b6234d458e56ae19c2aac0a9_Duration" hidden="1"/>
          <p:cNvSpPr txBox="1"/>
          <p:nvPr>
            <p:custDataLst>
              <p:tags r:id="rId55"/>
            </p:custDataLst>
          </p:nvPr>
        </p:nvSpPr>
        <p:spPr>
          <a:xfrm>
            <a:off x="1143000" y="2413427"/>
            <a:ext cx="34290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750">
                <a:solidFill>
                  <a:srgbClr val="C0504D"/>
                </a:solidFill>
                <a:latin typeface="Calibri" panose="020F0502020204030204" pitchFamily="34" charset="0"/>
                <a:cs typeface="Arial" pitchFamily="34" charset="0"/>
              </a:rPr>
              <a:t>260 days</a:t>
            </a:r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66" name="OTLSHAPE_T_4213dd66b6234d458e56ae19c2aac0a9_TextPercentage" hidden="1"/>
          <p:cNvSpPr txBox="1"/>
          <p:nvPr>
            <p:custDataLst>
              <p:tags r:id="rId56"/>
            </p:custDataLst>
          </p:nvPr>
        </p:nvSpPr>
        <p:spPr>
          <a:xfrm>
            <a:off x="1143000" y="2529269"/>
            <a:ext cx="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67" name="OTLSHAPE_T_4213dd66b6234d458e56ae19c2aac0a9_StartDate" hidden="1"/>
          <p:cNvSpPr txBox="1"/>
          <p:nvPr>
            <p:custDataLst>
              <p:tags r:id="rId57"/>
            </p:custDataLst>
          </p:nvPr>
        </p:nvSpPr>
        <p:spPr>
          <a:xfrm>
            <a:off x="1143000" y="2529269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68" name="OTLSHAPE_T_4213dd66b6234d458e56ae19c2aac0a9_EndDate" hidden="1"/>
          <p:cNvSpPr txBox="1"/>
          <p:nvPr>
            <p:custDataLst>
              <p:tags r:id="rId58"/>
            </p:custDataLst>
          </p:nvPr>
        </p:nvSpPr>
        <p:spPr>
          <a:xfrm>
            <a:off x="1143000" y="2529269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72" name="OTLSHAPE_T_b1081b863dc94896a28d233ca79f2876_ShapePercentage" hidden="1"/>
          <p:cNvSpPr/>
          <p:nvPr>
            <p:custDataLst>
              <p:tags r:id="rId59"/>
            </p:custDataLst>
          </p:nvPr>
        </p:nvSpPr>
        <p:spPr bwMode="auto">
          <a:xfrm>
            <a:off x="2695467" y="2760218"/>
            <a:ext cx="0" cy="0"/>
          </a:xfrm>
          <a:prstGeom prst="roundRect">
            <a:avLst/>
          </a:prstGeom>
          <a:solidFill>
            <a:srgbClr val="B5B5B5"/>
          </a:solidFill>
          <a:ln w="127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3750" dirty="0" err="1"/>
          </a:p>
        </p:txBody>
      </p:sp>
      <p:sp>
        <p:nvSpPr>
          <p:cNvPr id="473" name="OTLSHAPE_T_b1081b863dc94896a28d233ca79f2876_Duration" hidden="1"/>
          <p:cNvSpPr txBox="1"/>
          <p:nvPr>
            <p:custDataLst>
              <p:tags r:id="rId60"/>
            </p:custDataLst>
          </p:nvPr>
        </p:nvSpPr>
        <p:spPr>
          <a:xfrm>
            <a:off x="1143000" y="2755946"/>
            <a:ext cx="20955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750">
                <a:solidFill>
                  <a:srgbClr val="C0504D"/>
                </a:solidFill>
                <a:latin typeface="Calibri" panose="020F0502020204030204" pitchFamily="34" charset="0"/>
                <a:cs typeface="Arial" pitchFamily="34" charset="0"/>
              </a:rPr>
              <a:t>1 day</a:t>
            </a:r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74" name="OTLSHAPE_T_b1081b863dc94896a28d233ca79f2876_TextPercentage" hidden="1"/>
          <p:cNvSpPr txBox="1"/>
          <p:nvPr>
            <p:custDataLst>
              <p:tags r:id="rId61"/>
            </p:custDataLst>
          </p:nvPr>
        </p:nvSpPr>
        <p:spPr>
          <a:xfrm>
            <a:off x="1143000" y="2871788"/>
            <a:ext cx="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75" name="OTLSHAPE_T_b1081b863dc94896a28d233ca79f2876_StartDate" hidden="1"/>
          <p:cNvSpPr txBox="1"/>
          <p:nvPr>
            <p:custDataLst>
              <p:tags r:id="rId62"/>
            </p:custDataLst>
          </p:nvPr>
        </p:nvSpPr>
        <p:spPr>
          <a:xfrm>
            <a:off x="1143000" y="2871788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76" name="OTLSHAPE_T_b1081b863dc94896a28d233ca79f2876_EndDate" hidden="1"/>
          <p:cNvSpPr txBox="1"/>
          <p:nvPr>
            <p:custDataLst>
              <p:tags r:id="rId63"/>
            </p:custDataLst>
          </p:nvPr>
        </p:nvSpPr>
        <p:spPr>
          <a:xfrm>
            <a:off x="1143000" y="2871788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80" name="OTLSHAPE_T_a7c52646f8394799a8116a6b16571e6e_ShapePercentage" hidden="1"/>
          <p:cNvSpPr/>
          <p:nvPr>
            <p:custDataLst>
              <p:tags r:id="rId64"/>
            </p:custDataLst>
          </p:nvPr>
        </p:nvSpPr>
        <p:spPr bwMode="auto">
          <a:xfrm>
            <a:off x="4549022" y="2893441"/>
            <a:ext cx="0" cy="0"/>
          </a:xfrm>
          <a:prstGeom prst="roundRect">
            <a:avLst/>
          </a:prstGeom>
          <a:solidFill>
            <a:srgbClr val="B5B5B5"/>
          </a:solidFill>
          <a:ln w="127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3750" dirty="0" err="1"/>
          </a:p>
        </p:txBody>
      </p:sp>
      <p:sp>
        <p:nvSpPr>
          <p:cNvPr id="481" name="OTLSHAPE_T_a7c52646f8394799a8116a6b16571e6e_Duration" hidden="1"/>
          <p:cNvSpPr txBox="1"/>
          <p:nvPr>
            <p:custDataLst>
              <p:tags r:id="rId65"/>
            </p:custDataLst>
          </p:nvPr>
        </p:nvSpPr>
        <p:spPr>
          <a:xfrm>
            <a:off x="1143000" y="2889169"/>
            <a:ext cx="24765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750">
                <a:solidFill>
                  <a:srgbClr val="C0504D"/>
                </a:solidFill>
                <a:latin typeface="Calibri" panose="020F0502020204030204" pitchFamily="34" charset="0"/>
                <a:cs typeface="Arial" pitchFamily="34" charset="0"/>
              </a:rPr>
              <a:t>0 days</a:t>
            </a:r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82" name="OTLSHAPE_T_a7c52646f8394799a8116a6b16571e6e_TextPercentage" hidden="1"/>
          <p:cNvSpPr txBox="1"/>
          <p:nvPr>
            <p:custDataLst>
              <p:tags r:id="rId66"/>
            </p:custDataLst>
          </p:nvPr>
        </p:nvSpPr>
        <p:spPr>
          <a:xfrm>
            <a:off x="1143000" y="3005012"/>
            <a:ext cx="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83" name="OTLSHAPE_T_a7c52646f8394799a8116a6b16571e6e_StartDate" hidden="1"/>
          <p:cNvSpPr txBox="1"/>
          <p:nvPr>
            <p:custDataLst>
              <p:tags r:id="rId67"/>
            </p:custDataLst>
          </p:nvPr>
        </p:nvSpPr>
        <p:spPr>
          <a:xfrm>
            <a:off x="1143000" y="3005011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84" name="OTLSHAPE_T_a7c52646f8394799a8116a6b16571e6e_EndDate" hidden="1"/>
          <p:cNvSpPr txBox="1"/>
          <p:nvPr>
            <p:custDataLst>
              <p:tags r:id="rId68"/>
            </p:custDataLst>
          </p:nvPr>
        </p:nvSpPr>
        <p:spPr>
          <a:xfrm>
            <a:off x="1143000" y="3005011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88" name="OTLSHAPE_T_d159ee2cf31e48d6a366bbc94f24f257_ShapePercentage" hidden="1"/>
          <p:cNvSpPr/>
          <p:nvPr>
            <p:custDataLst>
              <p:tags r:id="rId69"/>
            </p:custDataLst>
          </p:nvPr>
        </p:nvSpPr>
        <p:spPr bwMode="auto">
          <a:xfrm>
            <a:off x="5008581" y="3026664"/>
            <a:ext cx="0" cy="0"/>
          </a:xfrm>
          <a:prstGeom prst="roundRect">
            <a:avLst/>
          </a:prstGeom>
          <a:solidFill>
            <a:srgbClr val="B5B5B5"/>
          </a:solidFill>
          <a:ln w="127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3750" dirty="0" err="1"/>
          </a:p>
        </p:txBody>
      </p:sp>
      <p:sp>
        <p:nvSpPr>
          <p:cNvPr id="489" name="OTLSHAPE_T_d159ee2cf31e48d6a366bbc94f24f257_Duration" hidden="1"/>
          <p:cNvSpPr txBox="1"/>
          <p:nvPr>
            <p:custDataLst>
              <p:tags r:id="rId70"/>
            </p:custDataLst>
          </p:nvPr>
        </p:nvSpPr>
        <p:spPr>
          <a:xfrm>
            <a:off x="1143000" y="3022392"/>
            <a:ext cx="20955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750">
                <a:solidFill>
                  <a:srgbClr val="C0504D"/>
                </a:solidFill>
                <a:latin typeface="Calibri" panose="020F0502020204030204" pitchFamily="34" charset="0"/>
                <a:cs typeface="Arial" pitchFamily="34" charset="0"/>
              </a:rPr>
              <a:t>1 day</a:t>
            </a:r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90" name="OTLSHAPE_T_d159ee2cf31e48d6a366bbc94f24f257_TextPercentage" hidden="1"/>
          <p:cNvSpPr txBox="1"/>
          <p:nvPr>
            <p:custDataLst>
              <p:tags r:id="rId71"/>
            </p:custDataLst>
          </p:nvPr>
        </p:nvSpPr>
        <p:spPr>
          <a:xfrm>
            <a:off x="1143000" y="3138234"/>
            <a:ext cx="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91" name="OTLSHAPE_T_d159ee2cf31e48d6a366bbc94f24f257_StartDate" hidden="1"/>
          <p:cNvSpPr txBox="1"/>
          <p:nvPr>
            <p:custDataLst>
              <p:tags r:id="rId72"/>
            </p:custDataLst>
          </p:nvPr>
        </p:nvSpPr>
        <p:spPr>
          <a:xfrm>
            <a:off x="1143000" y="3138233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92" name="OTLSHAPE_T_d159ee2cf31e48d6a366bbc94f24f257_EndDate" hidden="1"/>
          <p:cNvSpPr txBox="1"/>
          <p:nvPr>
            <p:custDataLst>
              <p:tags r:id="rId73"/>
            </p:custDataLst>
          </p:nvPr>
        </p:nvSpPr>
        <p:spPr>
          <a:xfrm>
            <a:off x="1143000" y="3138233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96" name="OTLSHAPE_T_8bfdaf0f6e404c9cb6af7c57974e3dbb_ShapePercentage" hidden="1"/>
          <p:cNvSpPr/>
          <p:nvPr>
            <p:custDataLst>
              <p:tags r:id="rId74"/>
            </p:custDataLst>
          </p:nvPr>
        </p:nvSpPr>
        <p:spPr bwMode="auto">
          <a:xfrm>
            <a:off x="5943018" y="3159887"/>
            <a:ext cx="0" cy="0"/>
          </a:xfrm>
          <a:prstGeom prst="roundRect">
            <a:avLst/>
          </a:prstGeom>
          <a:solidFill>
            <a:srgbClr val="B5B5B5"/>
          </a:solidFill>
          <a:ln w="127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3750" dirty="0" err="1"/>
          </a:p>
        </p:txBody>
      </p:sp>
      <p:sp>
        <p:nvSpPr>
          <p:cNvPr id="497" name="OTLSHAPE_T_8bfdaf0f6e404c9cb6af7c57974e3dbb_Duration" hidden="1"/>
          <p:cNvSpPr txBox="1"/>
          <p:nvPr>
            <p:custDataLst>
              <p:tags r:id="rId75"/>
            </p:custDataLst>
          </p:nvPr>
        </p:nvSpPr>
        <p:spPr>
          <a:xfrm>
            <a:off x="1143000" y="3155615"/>
            <a:ext cx="24765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750">
                <a:solidFill>
                  <a:srgbClr val="C0504D"/>
                </a:solidFill>
                <a:latin typeface="Calibri" panose="020F0502020204030204" pitchFamily="34" charset="0"/>
                <a:cs typeface="Arial" pitchFamily="34" charset="0"/>
              </a:rPr>
              <a:t>0 days</a:t>
            </a:r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98" name="OTLSHAPE_T_8bfdaf0f6e404c9cb6af7c57974e3dbb_TextPercentage" hidden="1"/>
          <p:cNvSpPr txBox="1"/>
          <p:nvPr>
            <p:custDataLst>
              <p:tags r:id="rId76"/>
            </p:custDataLst>
          </p:nvPr>
        </p:nvSpPr>
        <p:spPr>
          <a:xfrm>
            <a:off x="1143000" y="3271457"/>
            <a:ext cx="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99" name="OTLSHAPE_T_8bfdaf0f6e404c9cb6af7c57974e3dbb_StartDate" hidden="1"/>
          <p:cNvSpPr txBox="1"/>
          <p:nvPr>
            <p:custDataLst>
              <p:tags r:id="rId77"/>
            </p:custDataLst>
          </p:nvPr>
        </p:nvSpPr>
        <p:spPr>
          <a:xfrm>
            <a:off x="1143000" y="3271457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00" name="OTLSHAPE_T_8bfdaf0f6e404c9cb6af7c57974e3dbb_EndDate" hidden="1"/>
          <p:cNvSpPr txBox="1"/>
          <p:nvPr>
            <p:custDataLst>
              <p:tags r:id="rId78"/>
            </p:custDataLst>
          </p:nvPr>
        </p:nvSpPr>
        <p:spPr>
          <a:xfrm>
            <a:off x="1143000" y="3271457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04" name="OTLSHAPE_T_d5994572e50244d09429d2c6d038686c_ShapePercentage" hidden="1"/>
          <p:cNvSpPr/>
          <p:nvPr>
            <p:custDataLst>
              <p:tags r:id="rId79"/>
            </p:custDataLst>
          </p:nvPr>
        </p:nvSpPr>
        <p:spPr bwMode="auto">
          <a:xfrm>
            <a:off x="7352333" y="3345434"/>
            <a:ext cx="0" cy="0"/>
          </a:xfrm>
          <a:prstGeom prst="roundRect">
            <a:avLst/>
          </a:prstGeom>
          <a:solidFill>
            <a:srgbClr val="B5B5B5"/>
          </a:solidFill>
          <a:ln w="127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3750" dirty="0" err="1"/>
          </a:p>
        </p:txBody>
      </p:sp>
      <p:sp>
        <p:nvSpPr>
          <p:cNvPr id="505" name="OTLSHAPE_T_d5994572e50244d09429d2c6d038686c_Duration" hidden="1"/>
          <p:cNvSpPr txBox="1"/>
          <p:nvPr>
            <p:custDataLst>
              <p:tags r:id="rId80"/>
            </p:custDataLst>
          </p:nvPr>
        </p:nvSpPr>
        <p:spPr>
          <a:xfrm>
            <a:off x="1143000" y="3288838"/>
            <a:ext cx="24765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750">
                <a:solidFill>
                  <a:srgbClr val="C0504D"/>
                </a:solidFill>
                <a:latin typeface="Calibri" panose="020F0502020204030204" pitchFamily="34" charset="0"/>
                <a:cs typeface="Arial" pitchFamily="34" charset="0"/>
              </a:rPr>
              <a:t>0 days</a:t>
            </a:r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06" name="OTLSHAPE_T_d5994572e50244d09429d2c6d038686c_TextPercentage" hidden="1"/>
          <p:cNvSpPr txBox="1"/>
          <p:nvPr>
            <p:custDataLst>
              <p:tags r:id="rId81"/>
            </p:custDataLst>
          </p:nvPr>
        </p:nvSpPr>
        <p:spPr>
          <a:xfrm>
            <a:off x="1143000" y="3404681"/>
            <a:ext cx="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07" name="OTLSHAPE_T_d5994572e50244d09429d2c6d038686c_StartDate" hidden="1"/>
          <p:cNvSpPr txBox="1"/>
          <p:nvPr>
            <p:custDataLst>
              <p:tags r:id="rId82"/>
            </p:custDataLst>
          </p:nvPr>
        </p:nvSpPr>
        <p:spPr>
          <a:xfrm>
            <a:off x="1143000" y="3404680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08" name="OTLSHAPE_T_d5994572e50244d09429d2c6d038686c_EndDate" hidden="1"/>
          <p:cNvSpPr txBox="1"/>
          <p:nvPr>
            <p:custDataLst>
              <p:tags r:id="rId83"/>
            </p:custDataLst>
          </p:nvPr>
        </p:nvSpPr>
        <p:spPr>
          <a:xfrm>
            <a:off x="1143000" y="3404680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12" name="OTLSHAPE_T_82d42f5a88c6418c91533076c920b850_ShapePercentage" hidden="1"/>
          <p:cNvSpPr/>
          <p:nvPr>
            <p:custDataLst>
              <p:tags r:id="rId84"/>
            </p:custDataLst>
          </p:nvPr>
        </p:nvSpPr>
        <p:spPr bwMode="auto">
          <a:xfrm>
            <a:off x="7352333" y="3583305"/>
            <a:ext cx="0" cy="0"/>
          </a:xfrm>
          <a:prstGeom prst="roundRect">
            <a:avLst/>
          </a:prstGeom>
          <a:solidFill>
            <a:srgbClr val="B5B5B5"/>
          </a:solidFill>
          <a:ln w="127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3750" dirty="0" err="1"/>
          </a:p>
        </p:txBody>
      </p:sp>
      <p:sp>
        <p:nvSpPr>
          <p:cNvPr id="513" name="OTLSHAPE_T_82d42f5a88c6418c91533076c920b850_Duration" hidden="1"/>
          <p:cNvSpPr txBox="1"/>
          <p:nvPr>
            <p:custDataLst>
              <p:tags r:id="rId85"/>
            </p:custDataLst>
          </p:nvPr>
        </p:nvSpPr>
        <p:spPr>
          <a:xfrm>
            <a:off x="1143000" y="3526709"/>
            <a:ext cx="24765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750">
                <a:solidFill>
                  <a:srgbClr val="C0504D"/>
                </a:solidFill>
                <a:latin typeface="Calibri" panose="020F0502020204030204" pitchFamily="34" charset="0"/>
                <a:cs typeface="Arial" pitchFamily="34" charset="0"/>
              </a:rPr>
              <a:t>0 days</a:t>
            </a:r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14" name="OTLSHAPE_T_82d42f5a88c6418c91533076c920b850_TextPercentage" hidden="1"/>
          <p:cNvSpPr txBox="1"/>
          <p:nvPr>
            <p:custDataLst>
              <p:tags r:id="rId86"/>
            </p:custDataLst>
          </p:nvPr>
        </p:nvSpPr>
        <p:spPr>
          <a:xfrm>
            <a:off x="1143000" y="3642551"/>
            <a:ext cx="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15" name="OTLSHAPE_T_82d42f5a88c6418c91533076c920b850_StartDate" hidden="1"/>
          <p:cNvSpPr txBox="1"/>
          <p:nvPr>
            <p:custDataLst>
              <p:tags r:id="rId87"/>
            </p:custDataLst>
          </p:nvPr>
        </p:nvSpPr>
        <p:spPr>
          <a:xfrm>
            <a:off x="1143000" y="3642551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16" name="OTLSHAPE_T_82d42f5a88c6418c91533076c920b850_EndDate" hidden="1"/>
          <p:cNvSpPr txBox="1"/>
          <p:nvPr>
            <p:custDataLst>
              <p:tags r:id="rId88"/>
            </p:custDataLst>
          </p:nvPr>
        </p:nvSpPr>
        <p:spPr>
          <a:xfrm>
            <a:off x="1143000" y="3642551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20" name="OTLSHAPE_T_57b98316f5f94afea68b3aff7bd87c75_ShapePercentage" hidden="1"/>
          <p:cNvSpPr/>
          <p:nvPr>
            <p:custDataLst>
              <p:tags r:id="rId89"/>
            </p:custDataLst>
          </p:nvPr>
        </p:nvSpPr>
        <p:spPr bwMode="auto">
          <a:xfrm>
            <a:off x="5943018" y="3768852"/>
            <a:ext cx="0" cy="0"/>
          </a:xfrm>
          <a:prstGeom prst="roundRect">
            <a:avLst/>
          </a:prstGeom>
          <a:solidFill>
            <a:srgbClr val="B5B5B5"/>
          </a:solidFill>
          <a:ln w="127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3750" dirty="0" err="1"/>
          </a:p>
        </p:txBody>
      </p:sp>
      <p:sp>
        <p:nvSpPr>
          <p:cNvPr id="521" name="OTLSHAPE_T_57b98316f5f94afea68b3aff7bd87c75_Duration" hidden="1"/>
          <p:cNvSpPr txBox="1"/>
          <p:nvPr>
            <p:custDataLst>
              <p:tags r:id="rId90"/>
            </p:custDataLst>
          </p:nvPr>
        </p:nvSpPr>
        <p:spPr>
          <a:xfrm>
            <a:off x="1143000" y="3764580"/>
            <a:ext cx="24765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750">
                <a:solidFill>
                  <a:srgbClr val="C0504D"/>
                </a:solidFill>
                <a:latin typeface="Calibri" panose="020F0502020204030204" pitchFamily="34" charset="0"/>
                <a:cs typeface="Arial" pitchFamily="34" charset="0"/>
              </a:rPr>
              <a:t>0 days</a:t>
            </a:r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22" name="OTLSHAPE_T_57b98316f5f94afea68b3aff7bd87c75_TextPercentage" hidden="1"/>
          <p:cNvSpPr txBox="1"/>
          <p:nvPr>
            <p:custDataLst>
              <p:tags r:id="rId91"/>
            </p:custDataLst>
          </p:nvPr>
        </p:nvSpPr>
        <p:spPr>
          <a:xfrm>
            <a:off x="1143000" y="3880422"/>
            <a:ext cx="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23" name="OTLSHAPE_T_57b98316f5f94afea68b3aff7bd87c75_StartDate" hidden="1"/>
          <p:cNvSpPr txBox="1"/>
          <p:nvPr>
            <p:custDataLst>
              <p:tags r:id="rId92"/>
            </p:custDataLst>
          </p:nvPr>
        </p:nvSpPr>
        <p:spPr>
          <a:xfrm>
            <a:off x="1143000" y="3880421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24" name="OTLSHAPE_T_57b98316f5f94afea68b3aff7bd87c75_EndDate" hidden="1"/>
          <p:cNvSpPr txBox="1"/>
          <p:nvPr>
            <p:custDataLst>
              <p:tags r:id="rId93"/>
            </p:custDataLst>
          </p:nvPr>
        </p:nvSpPr>
        <p:spPr>
          <a:xfrm>
            <a:off x="1143000" y="3880421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28" name="OTLSHAPE_T_b27fe1a56d8e47a1a01f9f025e45a460_ShapePercentage" hidden="1"/>
          <p:cNvSpPr/>
          <p:nvPr>
            <p:custDataLst>
              <p:tags r:id="rId94"/>
            </p:custDataLst>
          </p:nvPr>
        </p:nvSpPr>
        <p:spPr bwMode="auto">
          <a:xfrm>
            <a:off x="7352333" y="4059047"/>
            <a:ext cx="0" cy="0"/>
          </a:xfrm>
          <a:prstGeom prst="roundRect">
            <a:avLst/>
          </a:prstGeom>
          <a:solidFill>
            <a:srgbClr val="B5B5B5"/>
          </a:solidFill>
          <a:ln w="127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3750" dirty="0" err="1"/>
          </a:p>
        </p:txBody>
      </p:sp>
      <p:sp>
        <p:nvSpPr>
          <p:cNvPr id="529" name="OTLSHAPE_T_b27fe1a56d8e47a1a01f9f025e45a460_Duration" hidden="1"/>
          <p:cNvSpPr txBox="1"/>
          <p:nvPr>
            <p:custDataLst>
              <p:tags r:id="rId95"/>
            </p:custDataLst>
          </p:nvPr>
        </p:nvSpPr>
        <p:spPr>
          <a:xfrm>
            <a:off x="1143000" y="3897803"/>
            <a:ext cx="24765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750">
                <a:solidFill>
                  <a:srgbClr val="C0504D"/>
                </a:solidFill>
                <a:latin typeface="Calibri" panose="020F0502020204030204" pitchFamily="34" charset="0"/>
                <a:cs typeface="Arial" pitchFamily="34" charset="0"/>
              </a:rPr>
              <a:t>0 days</a:t>
            </a:r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30" name="OTLSHAPE_T_b27fe1a56d8e47a1a01f9f025e45a460_TextPercentage" hidden="1"/>
          <p:cNvSpPr txBox="1"/>
          <p:nvPr>
            <p:custDataLst>
              <p:tags r:id="rId96"/>
            </p:custDataLst>
          </p:nvPr>
        </p:nvSpPr>
        <p:spPr>
          <a:xfrm>
            <a:off x="1143000" y="4013645"/>
            <a:ext cx="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31" name="OTLSHAPE_T_b27fe1a56d8e47a1a01f9f025e45a460_StartDate" hidden="1"/>
          <p:cNvSpPr txBox="1"/>
          <p:nvPr>
            <p:custDataLst>
              <p:tags r:id="rId97"/>
            </p:custDataLst>
          </p:nvPr>
        </p:nvSpPr>
        <p:spPr>
          <a:xfrm>
            <a:off x="1143000" y="4013645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32" name="OTLSHAPE_T_b27fe1a56d8e47a1a01f9f025e45a460_EndDate" hidden="1"/>
          <p:cNvSpPr txBox="1"/>
          <p:nvPr>
            <p:custDataLst>
              <p:tags r:id="rId98"/>
            </p:custDataLst>
          </p:nvPr>
        </p:nvSpPr>
        <p:spPr>
          <a:xfrm>
            <a:off x="1143000" y="4013645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36" name="OTLSHAPE_T_22ae39a512b543e08a916e65255b4f0c_ShapePercentage" hidden="1"/>
          <p:cNvSpPr/>
          <p:nvPr>
            <p:custDataLst>
              <p:tags r:id="rId99"/>
            </p:custDataLst>
          </p:nvPr>
        </p:nvSpPr>
        <p:spPr bwMode="auto">
          <a:xfrm>
            <a:off x="1806986" y="4401566"/>
            <a:ext cx="0" cy="0"/>
          </a:xfrm>
          <a:prstGeom prst="roundRect">
            <a:avLst/>
          </a:prstGeom>
          <a:solidFill>
            <a:srgbClr val="B5B5B5"/>
          </a:solidFill>
          <a:ln w="127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3750" dirty="0" err="1"/>
          </a:p>
        </p:txBody>
      </p:sp>
      <p:sp>
        <p:nvSpPr>
          <p:cNvPr id="537" name="OTLSHAPE_T_22ae39a512b543e08a916e65255b4f0c_Duration" hidden="1"/>
          <p:cNvSpPr txBox="1"/>
          <p:nvPr>
            <p:custDataLst>
              <p:tags r:id="rId100"/>
            </p:custDataLst>
          </p:nvPr>
        </p:nvSpPr>
        <p:spPr>
          <a:xfrm>
            <a:off x="1143000" y="4344970"/>
            <a:ext cx="34290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750">
                <a:solidFill>
                  <a:srgbClr val="C0504D"/>
                </a:solidFill>
                <a:latin typeface="Calibri" panose="020F0502020204030204" pitchFamily="34" charset="0"/>
                <a:cs typeface="Arial" pitchFamily="34" charset="0"/>
              </a:rPr>
              <a:t>259 days</a:t>
            </a:r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38" name="OTLSHAPE_T_22ae39a512b543e08a916e65255b4f0c_TextPercentage" hidden="1"/>
          <p:cNvSpPr txBox="1"/>
          <p:nvPr>
            <p:custDataLst>
              <p:tags r:id="rId101"/>
            </p:custDataLst>
          </p:nvPr>
        </p:nvSpPr>
        <p:spPr>
          <a:xfrm>
            <a:off x="1143000" y="4460813"/>
            <a:ext cx="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39" name="OTLSHAPE_T_22ae39a512b543e08a916e65255b4f0c_StartDate" hidden="1"/>
          <p:cNvSpPr txBox="1"/>
          <p:nvPr>
            <p:custDataLst>
              <p:tags r:id="rId102"/>
            </p:custDataLst>
          </p:nvPr>
        </p:nvSpPr>
        <p:spPr>
          <a:xfrm>
            <a:off x="1143000" y="4460812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40" name="OTLSHAPE_T_22ae39a512b543e08a916e65255b4f0c_EndDate" hidden="1"/>
          <p:cNvSpPr txBox="1"/>
          <p:nvPr>
            <p:custDataLst>
              <p:tags r:id="rId103"/>
            </p:custDataLst>
          </p:nvPr>
        </p:nvSpPr>
        <p:spPr>
          <a:xfrm>
            <a:off x="1143000" y="4460812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44" name="OTLSHAPE_T_2a6d4d4aa8e04e9c9fd414e0b05314a1_ShapePercentage" hidden="1"/>
          <p:cNvSpPr/>
          <p:nvPr>
            <p:custDataLst>
              <p:tags r:id="rId104"/>
            </p:custDataLst>
          </p:nvPr>
        </p:nvSpPr>
        <p:spPr bwMode="auto">
          <a:xfrm>
            <a:off x="2649512" y="4587113"/>
            <a:ext cx="0" cy="0"/>
          </a:xfrm>
          <a:prstGeom prst="roundRect">
            <a:avLst/>
          </a:prstGeom>
          <a:solidFill>
            <a:srgbClr val="B5B5B5"/>
          </a:solidFill>
          <a:ln w="127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3750" dirty="0" err="1"/>
          </a:p>
        </p:txBody>
      </p:sp>
      <p:sp>
        <p:nvSpPr>
          <p:cNvPr id="545" name="OTLSHAPE_T_2a6d4d4aa8e04e9c9fd414e0b05314a1_Duration" hidden="1"/>
          <p:cNvSpPr txBox="1"/>
          <p:nvPr>
            <p:custDataLst>
              <p:tags r:id="rId105"/>
            </p:custDataLst>
          </p:nvPr>
        </p:nvSpPr>
        <p:spPr>
          <a:xfrm>
            <a:off x="1143000" y="4582841"/>
            <a:ext cx="24765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750">
                <a:solidFill>
                  <a:srgbClr val="C0504D"/>
                </a:solidFill>
                <a:latin typeface="Calibri" panose="020F0502020204030204" pitchFamily="34" charset="0"/>
                <a:cs typeface="Arial" pitchFamily="34" charset="0"/>
              </a:rPr>
              <a:t>5 days</a:t>
            </a:r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46" name="OTLSHAPE_T_2a6d4d4aa8e04e9c9fd414e0b05314a1_TextPercentage" hidden="1"/>
          <p:cNvSpPr txBox="1"/>
          <p:nvPr>
            <p:custDataLst>
              <p:tags r:id="rId106"/>
            </p:custDataLst>
          </p:nvPr>
        </p:nvSpPr>
        <p:spPr>
          <a:xfrm>
            <a:off x="1143000" y="4698683"/>
            <a:ext cx="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47" name="OTLSHAPE_T_2a6d4d4aa8e04e9c9fd414e0b05314a1_StartDate" hidden="1"/>
          <p:cNvSpPr txBox="1"/>
          <p:nvPr>
            <p:custDataLst>
              <p:tags r:id="rId107"/>
            </p:custDataLst>
          </p:nvPr>
        </p:nvSpPr>
        <p:spPr>
          <a:xfrm>
            <a:off x="1143000" y="4698683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48" name="OTLSHAPE_T_2a6d4d4aa8e04e9c9fd414e0b05314a1_EndDate" hidden="1"/>
          <p:cNvSpPr txBox="1"/>
          <p:nvPr>
            <p:custDataLst>
              <p:tags r:id="rId108"/>
            </p:custDataLst>
          </p:nvPr>
        </p:nvSpPr>
        <p:spPr>
          <a:xfrm>
            <a:off x="1143000" y="4698683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52" name="OTLSHAPE_T_a6d4f1ddb5b94713917903b3e63945e7_ShapePercentage" hidden="1"/>
          <p:cNvSpPr/>
          <p:nvPr>
            <p:custDataLst>
              <p:tags r:id="rId109"/>
            </p:custDataLst>
          </p:nvPr>
        </p:nvSpPr>
        <p:spPr bwMode="auto">
          <a:xfrm>
            <a:off x="2756742" y="4720336"/>
            <a:ext cx="0" cy="0"/>
          </a:xfrm>
          <a:prstGeom prst="roundRect">
            <a:avLst/>
          </a:prstGeom>
          <a:solidFill>
            <a:srgbClr val="B5B5B5"/>
          </a:solidFill>
          <a:ln w="127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3750" dirty="0" err="1"/>
          </a:p>
        </p:txBody>
      </p:sp>
      <p:sp>
        <p:nvSpPr>
          <p:cNvPr id="553" name="OTLSHAPE_T_a6d4f1ddb5b94713917903b3e63945e7_Duration" hidden="1"/>
          <p:cNvSpPr txBox="1"/>
          <p:nvPr>
            <p:custDataLst>
              <p:tags r:id="rId110"/>
            </p:custDataLst>
          </p:nvPr>
        </p:nvSpPr>
        <p:spPr>
          <a:xfrm>
            <a:off x="1143000" y="4716064"/>
            <a:ext cx="24765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750">
                <a:solidFill>
                  <a:srgbClr val="C0504D"/>
                </a:solidFill>
                <a:latin typeface="Calibri" panose="020F0502020204030204" pitchFamily="34" charset="0"/>
                <a:cs typeface="Arial" pitchFamily="34" charset="0"/>
              </a:rPr>
              <a:t>5 days</a:t>
            </a:r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54" name="OTLSHAPE_T_a6d4f1ddb5b94713917903b3e63945e7_TextPercentage" hidden="1"/>
          <p:cNvSpPr txBox="1"/>
          <p:nvPr>
            <p:custDataLst>
              <p:tags r:id="rId111"/>
            </p:custDataLst>
          </p:nvPr>
        </p:nvSpPr>
        <p:spPr>
          <a:xfrm>
            <a:off x="1143000" y="4831906"/>
            <a:ext cx="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55" name="OTLSHAPE_T_a6d4f1ddb5b94713917903b3e63945e7_StartDate" hidden="1"/>
          <p:cNvSpPr txBox="1"/>
          <p:nvPr>
            <p:custDataLst>
              <p:tags r:id="rId112"/>
            </p:custDataLst>
          </p:nvPr>
        </p:nvSpPr>
        <p:spPr>
          <a:xfrm>
            <a:off x="1143000" y="4831905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56" name="OTLSHAPE_T_a6d4f1ddb5b94713917903b3e63945e7_EndDate" hidden="1"/>
          <p:cNvSpPr txBox="1"/>
          <p:nvPr>
            <p:custDataLst>
              <p:tags r:id="rId113"/>
            </p:custDataLst>
          </p:nvPr>
        </p:nvSpPr>
        <p:spPr>
          <a:xfrm>
            <a:off x="1143000" y="4831905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60" name="OTLSHAPE_T_0edb1087090e4b1c9952a8f6be2804d2_ShapePercentage" hidden="1"/>
          <p:cNvSpPr/>
          <p:nvPr>
            <p:custDataLst>
              <p:tags r:id="rId114"/>
            </p:custDataLst>
          </p:nvPr>
        </p:nvSpPr>
        <p:spPr bwMode="auto">
          <a:xfrm>
            <a:off x="4824758" y="4853559"/>
            <a:ext cx="0" cy="0"/>
          </a:xfrm>
          <a:prstGeom prst="roundRect">
            <a:avLst/>
          </a:prstGeom>
          <a:solidFill>
            <a:srgbClr val="B5B5B5"/>
          </a:solidFill>
          <a:ln w="127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3750" dirty="0" err="1"/>
          </a:p>
        </p:txBody>
      </p:sp>
      <p:sp>
        <p:nvSpPr>
          <p:cNvPr id="561" name="OTLSHAPE_T_0edb1087090e4b1c9952a8f6be2804d2_Duration" hidden="1"/>
          <p:cNvSpPr txBox="1"/>
          <p:nvPr>
            <p:custDataLst>
              <p:tags r:id="rId115"/>
            </p:custDataLst>
          </p:nvPr>
        </p:nvSpPr>
        <p:spPr>
          <a:xfrm>
            <a:off x="1143000" y="4849287"/>
            <a:ext cx="24765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750">
                <a:solidFill>
                  <a:srgbClr val="C0504D"/>
                </a:solidFill>
                <a:latin typeface="Calibri" panose="020F0502020204030204" pitchFamily="34" charset="0"/>
                <a:cs typeface="Arial" pitchFamily="34" charset="0"/>
              </a:rPr>
              <a:t>3 days</a:t>
            </a:r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62" name="OTLSHAPE_T_0edb1087090e4b1c9952a8f6be2804d2_TextPercentage" hidden="1"/>
          <p:cNvSpPr txBox="1"/>
          <p:nvPr>
            <p:custDataLst>
              <p:tags r:id="rId116"/>
            </p:custDataLst>
          </p:nvPr>
        </p:nvSpPr>
        <p:spPr>
          <a:xfrm>
            <a:off x="1143000" y="4965129"/>
            <a:ext cx="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63" name="OTLSHAPE_T_0edb1087090e4b1c9952a8f6be2804d2_StartDate" hidden="1"/>
          <p:cNvSpPr txBox="1"/>
          <p:nvPr>
            <p:custDataLst>
              <p:tags r:id="rId117"/>
            </p:custDataLst>
          </p:nvPr>
        </p:nvSpPr>
        <p:spPr>
          <a:xfrm>
            <a:off x="1143000" y="4965128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64" name="OTLSHAPE_T_0edb1087090e4b1c9952a8f6be2804d2_EndDate" hidden="1"/>
          <p:cNvSpPr txBox="1"/>
          <p:nvPr>
            <p:custDataLst>
              <p:tags r:id="rId118"/>
            </p:custDataLst>
          </p:nvPr>
        </p:nvSpPr>
        <p:spPr>
          <a:xfrm>
            <a:off x="1143000" y="4965128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68" name="OTLSHAPE_T_adedbdb897e24ffe8057c23e80ae7c97_ShapePercentage" hidden="1"/>
          <p:cNvSpPr/>
          <p:nvPr>
            <p:custDataLst>
              <p:tags r:id="rId119"/>
            </p:custDataLst>
          </p:nvPr>
        </p:nvSpPr>
        <p:spPr bwMode="auto">
          <a:xfrm>
            <a:off x="5437503" y="4986782"/>
            <a:ext cx="0" cy="0"/>
          </a:xfrm>
          <a:prstGeom prst="roundRect">
            <a:avLst/>
          </a:prstGeom>
          <a:solidFill>
            <a:srgbClr val="B5B5B5"/>
          </a:solidFill>
          <a:ln w="127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3750" dirty="0" err="1"/>
          </a:p>
        </p:txBody>
      </p:sp>
      <p:sp>
        <p:nvSpPr>
          <p:cNvPr id="569" name="OTLSHAPE_T_adedbdb897e24ffe8057c23e80ae7c97_Duration" hidden="1"/>
          <p:cNvSpPr txBox="1"/>
          <p:nvPr>
            <p:custDataLst>
              <p:tags r:id="rId120"/>
            </p:custDataLst>
          </p:nvPr>
        </p:nvSpPr>
        <p:spPr>
          <a:xfrm>
            <a:off x="1143000" y="4982510"/>
            <a:ext cx="24765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750">
                <a:solidFill>
                  <a:srgbClr val="C0504D"/>
                </a:solidFill>
                <a:latin typeface="Calibri" panose="020F0502020204030204" pitchFamily="34" charset="0"/>
                <a:cs typeface="Arial" pitchFamily="34" charset="0"/>
              </a:rPr>
              <a:t>5 days</a:t>
            </a:r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70" name="OTLSHAPE_T_adedbdb897e24ffe8057c23e80ae7c97_TextPercentage" hidden="1"/>
          <p:cNvSpPr txBox="1"/>
          <p:nvPr>
            <p:custDataLst>
              <p:tags r:id="rId121"/>
            </p:custDataLst>
          </p:nvPr>
        </p:nvSpPr>
        <p:spPr>
          <a:xfrm>
            <a:off x="1143000" y="5098352"/>
            <a:ext cx="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71" name="OTLSHAPE_T_adedbdb897e24ffe8057c23e80ae7c97_StartDate" hidden="1"/>
          <p:cNvSpPr txBox="1"/>
          <p:nvPr>
            <p:custDataLst>
              <p:tags r:id="rId122"/>
            </p:custDataLst>
          </p:nvPr>
        </p:nvSpPr>
        <p:spPr>
          <a:xfrm>
            <a:off x="1143000" y="5098352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72" name="OTLSHAPE_T_adedbdb897e24ffe8057c23e80ae7c97_EndDate" hidden="1"/>
          <p:cNvSpPr txBox="1"/>
          <p:nvPr>
            <p:custDataLst>
              <p:tags r:id="rId123"/>
            </p:custDataLst>
          </p:nvPr>
        </p:nvSpPr>
        <p:spPr>
          <a:xfrm>
            <a:off x="1143000" y="5098352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76" name="OTLSHAPE_T_55c992d2fc3b4e5b876e8077c91b10b2_ShapePercentage" hidden="1"/>
          <p:cNvSpPr/>
          <p:nvPr>
            <p:custDataLst>
              <p:tags r:id="rId124"/>
            </p:custDataLst>
          </p:nvPr>
        </p:nvSpPr>
        <p:spPr bwMode="auto">
          <a:xfrm>
            <a:off x="5713238" y="5120005"/>
            <a:ext cx="0" cy="0"/>
          </a:xfrm>
          <a:prstGeom prst="roundRect">
            <a:avLst/>
          </a:prstGeom>
          <a:solidFill>
            <a:srgbClr val="B5B5B5"/>
          </a:solidFill>
          <a:ln w="127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3750" dirty="0" err="1"/>
          </a:p>
        </p:txBody>
      </p:sp>
      <p:sp>
        <p:nvSpPr>
          <p:cNvPr id="577" name="OTLSHAPE_T_55c992d2fc3b4e5b876e8077c91b10b2_Duration" hidden="1"/>
          <p:cNvSpPr txBox="1"/>
          <p:nvPr>
            <p:custDataLst>
              <p:tags r:id="rId125"/>
            </p:custDataLst>
          </p:nvPr>
        </p:nvSpPr>
        <p:spPr>
          <a:xfrm>
            <a:off x="1143000" y="5115733"/>
            <a:ext cx="20955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750">
                <a:solidFill>
                  <a:srgbClr val="C0504D"/>
                </a:solidFill>
                <a:latin typeface="Calibri" panose="020F0502020204030204" pitchFamily="34" charset="0"/>
                <a:cs typeface="Arial" pitchFamily="34" charset="0"/>
              </a:rPr>
              <a:t>1 day</a:t>
            </a:r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78" name="OTLSHAPE_T_55c992d2fc3b4e5b876e8077c91b10b2_TextPercentage" hidden="1"/>
          <p:cNvSpPr txBox="1"/>
          <p:nvPr>
            <p:custDataLst>
              <p:tags r:id="rId126"/>
            </p:custDataLst>
          </p:nvPr>
        </p:nvSpPr>
        <p:spPr>
          <a:xfrm>
            <a:off x="1143000" y="5231576"/>
            <a:ext cx="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79" name="OTLSHAPE_T_55c992d2fc3b4e5b876e8077c91b10b2_StartDate" hidden="1"/>
          <p:cNvSpPr txBox="1"/>
          <p:nvPr>
            <p:custDataLst>
              <p:tags r:id="rId127"/>
            </p:custDataLst>
          </p:nvPr>
        </p:nvSpPr>
        <p:spPr>
          <a:xfrm>
            <a:off x="1143000" y="5231575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80" name="OTLSHAPE_T_55c992d2fc3b4e5b876e8077c91b10b2_EndDate" hidden="1"/>
          <p:cNvSpPr txBox="1"/>
          <p:nvPr>
            <p:custDataLst>
              <p:tags r:id="rId128"/>
            </p:custDataLst>
          </p:nvPr>
        </p:nvSpPr>
        <p:spPr>
          <a:xfrm>
            <a:off x="1143000" y="5231575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84" name="OTLSHAPE_T_602f358aaa1c47e2b2f16c8273efe8bd_ShapePercentage" hidden="1"/>
          <p:cNvSpPr/>
          <p:nvPr>
            <p:custDataLst>
              <p:tags r:id="rId129"/>
            </p:custDataLst>
          </p:nvPr>
        </p:nvSpPr>
        <p:spPr bwMode="auto">
          <a:xfrm>
            <a:off x="6647675" y="5305552"/>
            <a:ext cx="0" cy="0"/>
          </a:xfrm>
          <a:prstGeom prst="roundRect">
            <a:avLst/>
          </a:prstGeom>
          <a:solidFill>
            <a:srgbClr val="B5B5B5"/>
          </a:solidFill>
          <a:ln w="127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3750" dirty="0" err="1"/>
          </a:p>
        </p:txBody>
      </p:sp>
      <p:sp>
        <p:nvSpPr>
          <p:cNvPr id="585" name="OTLSHAPE_T_602f358aaa1c47e2b2f16c8273efe8bd_Duration" hidden="1"/>
          <p:cNvSpPr txBox="1"/>
          <p:nvPr>
            <p:custDataLst>
              <p:tags r:id="rId130"/>
            </p:custDataLst>
          </p:nvPr>
        </p:nvSpPr>
        <p:spPr>
          <a:xfrm>
            <a:off x="1143000" y="5248956"/>
            <a:ext cx="24765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750">
                <a:solidFill>
                  <a:srgbClr val="C0504D"/>
                </a:solidFill>
                <a:latin typeface="Calibri" panose="020F0502020204030204" pitchFamily="34" charset="0"/>
                <a:cs typeface="Arial" pitchFamily="34" charset="0"/>
              </a:rPr>
              <a:t>2 days</a:t>
            </a:r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86" name="OTLSHAPE_T_602f358aaa1c47e2b2f16c8273efe8bd_TextPercentage" hidden="1"/>
          <p:cNvSpPr txBox="1"/>
          <p:nvPr>
            <p:custDataLst>
              <p:tags r:id="rId131"/>
            </p:custDataLst>
          </p:nvPr>
        </p:nvSpPr>
        <p:spPr>
          <a:xfrm>
            <a:off x="1143000" y="5364798"/>
            <a:ext cx="0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750" dirty="0">
              <a:solidFill>
                <a:srgbClr val="C0504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87" name="OTLSHAPE_T_602f358aaa1c47e2b2f16c8273efe8bd_StartDate" hidden="1"/>
          <p:cNvSpPr txBox="1"/>
          <p:nvPr>
            <p:custDataLst>
              <p:tags r:id="rId132"/>
            </p:custDataLst>
          </p:nvPr>
        </p:nvSpPr>
        <p:spPr>
          <a:xfrm>
            <a:off x="1143000" y="5364797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88" name="OTLSHAPE_T_602f358aaa1c47e2b2f16c8273efe8bd_EndDate" hidden="1"/>
          <p:cNvSpPr txBox="1"/>
          <p:nvPr>
            <p:custDataLst>
              <p:tags r:id="rId133"/>
            </p:custDataLst>
          </p:nvPr>
        </p:nvSpPr>
        <p:spPr>
          <a:xfrm>
            <a:off x="1143000" y="5364797"/>
            <a:ext cx="0" cy="103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675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91" name="Title 5"/>
          <p:cNvSpPr txBox="1">
            <a:spLocks/>
          </p:cNvSpPr>
          <p:nvPr/>
        </p:nvSpPr>
        <p:spPr>
          <a:xfrm>
            <a:off x="600075" y="1057275"/>
            <a:ext cx="7400925" cy="4761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r>
              <a:rPr lang="en-US" sz="2100" dirty="0">
                <a:solidFill>
                  <a:srgbClr val="165EA0"/>
                </a:solidFill>
              </a:rPr>
              <a:t>HDF5 Roadmap</a:t>
            </a:r>
          </a:p>
        </p:txBody>
      </p:sp>
      <p:sp>
        <p:nvSpPr>
          <p:cNvPr id="205" name="OTLSHAPE_TB_00000000000000000000000000000000_ScaleMarking2"/>
          <p:cNvSpPr txBox="1"/>
          <p:nvPr>
            <p:custDataLst>
              <p:tags r:id="rId134"/>
            </p:custDataLst>
          </p:nvPr>
        </p:nvSpPr>
        <p:spPr>
          <a:xfrm>
            <a:off x="4941801" y="1423035"/>
            <a:ext cx="286518" cy="96439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050" b="1" dirty="0">
                <a:solidFill>
                  <a:srgbClr val="44546A"/>
                </a:solidFill>
                <a:latin typeface="Calibri" panose="020F0502020204030204" pitchFamily="34" charset="0"/>
                <a:cs typeface="Arial" pitchFamily="34" charset="0"/>
              </a:rPr>
              <a:t>2021</a:t>
            </a:r>
          </a:p>
        </p:txBody>
      </p:sp>
      <p:sp>
        <p:nvSpPr>
          <p:cNvPr id="206" name="OTLSHAPE_TB_00000000000000000000000000000000_ScaleMarking2"/>
          <p:cNvSpPr txBox="1"/>
          <p:nvPr>
            <p:custDataLst>
              <p:tags r:id="rId135"/>
            </p:custDataLst>
          </p:nvPr>
        </p:nvSpPr>
        <p:spPr>
          <a:xfrm>
            <a:off x="6827751" y="1423035"/>
            <a:ext cx="312141" cy="106778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050" b="1" dirty="0">
                <a:solidFill>
                  <a:srgbClr val="44546A"/>
                </a:solidFill>
                <a:latin typeface="Calibri" panose="020F0502020204030204" pitchFamily="34" charset="0"/>
                <a:cs typeface="Arial" pitchFamily="34" charset="0"/>
              </a:rPr>
              <a:t>2022</a:t>
            </a:r>
          </a:p>
        </p:txBody>
      </p:sp>
      <p:sp>
        <p:nvSpPr>
          <p:cNvPr id="207" name="OTLSHAPE_TB_00000000000000000000000000000000_TimescaleInterval1"/>
          <p:cNvSpPr txBox="1"/>
          <p:nvPr>
            <p:custDataLst>
              <p:tags r:id="rId136"/>
            </p:custDataLst>
          </p:nvPr>
        </p:nvSpPr>
        <p:spPr>
          <a:xfrm>
            <a:off x="1285875" y="1565910"/>
            <a:ext cx="123825" cy="104648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900" dirty="0">
                <a:solidFill>
                  <a:schemeClr val="lt1"/>
                </a:solidFill>
                <a:latin typeface="Calibri" panose="020F0502020204030204" pitchFamily="34" charset="0"/>
                <a:cs typeface="Arial" pitchFamily="34" charset="0"/>
              </a:rPr>
              <a:t>Q1</a:t>
            </a:r>
          </a:p>
        </p:txBody>
      </p:sp>
      <p:sp>
        <p:nvSpPr>
          <p:cNvPr id="218" name="OTLSHAPE_T_b1081b863dc94896a28d233ca79f2876_JoinedDate"/>
          <p:cNvSpPr txBox="1"/>
          <p:nvPr>
            <p:custDataLst>
              <p:tags r:id="rId137"/>
            </p:custDataLst>
          </p:nvPr>
        </p:nvSpPr>
        <p:spPr>
          <a:xfrm>
            <a:off x="1409700" y="2205823"/>
            <a:ext cx="663379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900">
                <a:solidFill>
                  <a:srgbClr val="1F497E"/>
                </a:solidFill>
                <a:latin typeface="Calibri" panose="020F0502020204030204" pitchFamily="34" charset="0"/>
                <a:cs typeface="Arial" pitchFamily="34" charset="0"/>
              </a:rPr>
              <a:t>Fall  2019 </a:t>
            </a:r>
            <a:endParaRPr lang="en-US" sz="900" dirty="0">
              <a:solidFill>
                <a:srgbClr val="1F497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19" name="OTLSHAPE_T_b1081b863dc94896a28d233ca79f2876_Title"/>
          <p:cNvSpPr txBox="1"/>
          <p:nvPr>
            <p:custDataLst>
              <p:tags r:id="rId138"/>
            </p:custDataLst>
          </p:nvPr>
        </p:nvSpPr>
        <p:spPr>
          <a:xfrm>
            <a:off x="2184838" y="2205823"/>
            <a:ext cx="346083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900" b="1" dirty="0">
                <a:solidFill>
                  <a:schemeClr val="dk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900" b="1" dirty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1.8.22</a:t>
            </a:r>
            <a:r>
              <a:rPr lang="en-US" sz="900" b="1" dirty="0">
                <a:solidFill>
                  <a:schemeClr val="dk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6009" y="1533423"/>
            <a:ext cx="841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HDF5 1.8</a:t>
            </a:r>
          </a:p>
        </p:txBody>
      </p:sp>
      <p:sp>
        <p:nvSpPr>
          <p:cNvPr id="224" name="TextBox 223"/>
          <p:cNvSpPr txBox="1"/>
          <p:nvPr/>
        </p:nvSpPr>
        <p:spPr>
          <a:xfrm>
            <a:off x="1562742" y="2406038"/>
            <a:ext cx="1480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294" indent="-64294">
              <a:buFont typeface="Arial" charset="0"/>
              <a:buChar char="•"/>
            </a:pPr>
            <a:r>
              <a:rPr lang="en-US" sz="1000" dirty="0"/>
              <a:t>Security patches</a:t>
            </a:r>
          </a:p>
          <a:p>
            <a:pPr marL="64294" indent="-64294">
              <a:buFont typeface="Arial" charset="0"/>
              <a:buChar char="•"/>
            </a:pPr>
            <a:r>
              <a:rPr lang="en-US" sz="1000" dirty="0"/>
              <a:t>Forward Compatibility with 1.12</a:t>
            </a:r>
          </a:p>
        </p:txBody>
      </p:sp>
      <p:sp>
        <p:nvSpPr>
          <p:cNvPr id="228" name="OTLSHAPE_T_b1081b863dc94896a28d233ca79f2876_Shape"/>
          <p:cNvSpPr/>
          <p:nvPr>
            <p:custDataLst>
              <p:tags r:id="rId139"/>
            </p:custDataLst>
          </p:nvPr>
        </p:nvSpPr>
        <p:spPr bwMode="auto">
          <a:xfrm>
            <a:off x="2102296" y="2223135"/>
            <a:ext cx="76200" cy="99562"/>
          </a:xfrm>
          <a:prstGeom prst="roundRect">
            <a:avLst/>
          </a:prstGeom>
          <a:solidFill>
            <a:srgbClr val="1F497D"/>
          </a:solidFill>
          <a:ln w="12700" algn="ctr">
            <a:noFill/>
            <a:miter lim="800000"/>
            <a:headEnd/>
            <a:tailEnd/>
          </a:ln>
          <a:effectLst>
            <a:outerShdw>
              <a:scrgbClr r="0" g="0" b="0">
                <a:alpha val="50000"/>
              </a:scrgbClr>
            </a:outerShdw>
          </a:effectLst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rtlCol="0" anchor="ctr"/>
          <a:lstStyle/>
          <a:p>
            <a:pPr algn="ctr"/>
            <a:endParaRPr lang="en-US" sz="900" dirty="0" err="1"/>
          </a:p>
        </p:txBody>
      </p:sp>
      <p:sp>
        <p:nvSpPr>
          <p:cNvPr id="229" name="TextBox 228"/>
          <p:cNvSpPr txBox="1"/>
          <p:nvPr/>
        </p:nvSpPr>
        <p:spPr>
          <a:xfrm>
            <a:off x="183408" y="3162504"/>
            <a:ext cx="926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HDF5 1.10</a:t>
            </a:r>
          </a:p>
        </p:txBody>
      </p:sp>
      <p:sp>
        <p:nvSpPr>
          <p:cNvPr id="230" name="TextBox 229"/>
          <p:cNvSpPr txBox="1"/>
          <p:nvPr/>
        </p:nvSpPr>
        <p:spPr>
          <a:xfrm>
            <a:off x="6040595" y="4842710"/>
            <a:ext cx="19145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HDF5 </a:t>
            </a:r>
            <a:r>
              <a:rPr lang="en-US" sz="1050" b="1" dirty="0"/>
              <a:t>2.0</a:t>
            </a:r>
            <a:r>
              <a:rPr lang="en-US" sz="1050" dirty="0"/>
              <a:t> instead of </a:t>
            </a:r>
            <a:r>
              <a:rPr lang="en-US" sz="1050" b="1" dirty="0"/>
              <a:t>1.12.0</a:t>
            </a:r>
            <a:r>
              <a:rPr lang="en-US" sz="1050" dirty="0"/>
              <a:t>?</a:t>
            </a:r>
          </a:p>
          <a:p>
            <a:r>
              <a:rPr lang="en-US" sz="1050" dirty="0"/>
              <a:t>Storage beyond the current File Systems and HDF5 file format</a:t>
            </a:r>
          </a:p>
        </p:txBody>
      </p:sp>
      <p:sp>
        <p:nvSpPr>
          <p:cNvPr id="194" name="OTLSHAPE_T_b1081b863dc94896a28d233ca79f2876_JoinedDate"/>
          <p:cNvSpPr txBox="1"/>
          <p:nvPr>
            <p:custDataLst>
              <p:tags r:id="rId140"/>
            </p:custDataLst>
          </p:nvPr>
        </p:nvSpPr>
        <p:spPr>
          <a:xfrm>
            <a:off x="2214218" y="3435943"/>
            <a:ext cx="304767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900" dirty="0">
                <a:solidFill>
                  <a:srgbClr val="1F497E"/>
                </a:solidFill>
                <a:latin typeface="Calibri" panose="020F0502020204030204" pitchFamily="34" charset="0"/>
                <a:cs typeface="Arial" pitchFamily="34" charset="0"/>
              </a:rPr>
              <a:t>Nov </a:t>
            </a:r>
          </a:p>
        </p:txBody>
      </p:sp>
      <p:sp>
        <p:nvSpPr>
          <p:cNvPr id="195" name="OTLSHAPE_T_b1081b863dc94896a28d233ca79f2876_Title"/>
          <p:cNvSpPr txBox="1"/>
          <p:nvPr>
            <p:custDataLst>
              <p:tags r:id="rId141"/>
            </p:custDataLst>
          </p:nvPr>
        </p:nvSpPr>
        <p:spPr>
          <a:xfrm>
            <a:off x="2528510" y="3435943"/>
            <a:ext cx="346082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900" b="1" dirty="0">
                <a:solidFill>
                  <a:schemeClr val="dk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900" b="1" dirty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1.10.6 </a:t>
            </a:r>
          </a:p>
        </p:txBody>
      </p:sp>
      <p:sp>
        <p:nvSpPr>
          <p:cNvPr id="197" name="OTLSHAPE_T_b1081b863dc94896a28d233ca79f2876_Shape"/>
          <p:cNvSpPr/>
          <p:nvPr>
            <p:custDataLst>
              <p:tags r:id="rId142"/>
            </p:custDataLst>
          </p:nvPr>
        </p:nvSpPr>
        <p:spPr bwMode="auto">
          <a:xfrm>
            <a:off x="3543300" y="3453192"/>
            <a:ext cx="76200" cy="99562"/>
          </a:xfrm>
          <a:prstGeom prst="roundRect">
            <a:avLst/>
          </a:prstGeom>
          <a:solidFill>
            <a:schemeClr val="accent6"/>
          </a:solidFill>
          <a:ln w="12700" algn="ctr">
            <a:noFill/>
            <a:miter lim="800000"/>
            <a:headEnd/>
            <a:tailEnd/>
          </a:ln>
          <a:effectLst>
            <a:outerShdw>
              <a:scrgbClr r="0" g="0" b="0">
                <a:alpha val="50000"/>
              </a:scrgbClr>
            </a:outerShdw>
          </a:effectLst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rtlCol="0" anchor="ctr"/>
          <a:lstStyle/>
          <a:p>
            <a:pPr algn="ctr"/>
            <a:endParaRPr lang="en-US" sz="900" dirty="0" err="1"/>
          </a:p>
        </p:txBody>
      </p:sp>
      <p:sp>
        <p:nvSpPr>
          <p:cNvPr id="198" name="OTLSHAPE_T_b1081b863dc94896a28d233ca79f2876_JoinedDate"/>
          <p:cNvSpPr txBox="1"/>
          <p:nvPr>
            <p:custDataLst>
              <p:tags r:id="rId143"/>
            </p:custDataLst>
          </p:nvPr>
        </p:nvSpPr>
        <p:spPr>
          <a:xfrm>
            <a:off x="2914650" y="3431568"/>
            <a:ext cx="599433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900" dirty="0">
                <a:solidFill>
                  <a:srgbClr val="1F497E"/>
                </a:solidFill>
                <a:latin typeface="Calibri" panose="020F0502020204030204" pitchFamily="34" charset="0"/>
                <a:cs typeface="Arial" pitchFamily="34" charset="0"/>
              </a:rPr>
              <a:t>May  </a:t>
            </a:r>
          </a:p>
        </p:txBody>
      </p:sp>
      <p:sp>
        <p:nvSpPr>
          <p:cNvPr id="199" name="OTLSHAPE_T_b1081b863dc94896a28d233ca79f2876_Title"/>
          <p:cNvSpPr txBox="1"/>
          <p:nvPr>
            <p:custDataLst>
              <p:tags r:id="rId144"/>
            </p:custDataLst>
          </p:nvPr>
        </p:nvSpPr>
        <p:spPr>
          <a:xfrm>
            <a:off x="3625843" y="3431568"/>
            <a:ext cx="346082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900" b="1" dirty="0">
                <a:solidFill>
                  <a:schemeClr val="dk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900" b="1" dirty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1.10.7 </a:t>
            </a:r>
          </a:p>
        </p:txBody>
      </p:sp>
      <p:sp>
        <p:nvSpPr>
          <p:cNvPr id="201" name="OTLSHAPE_T_b1081b863dc94896a28d233ca79f2876_Shape"/>
          <p:cNvSpPr/>
          <p:nvPr>
            <p:custDataLst>
              <p:tags r:id="rId145"/>
            </p:custDataLst>
          </p:nvPr>
        </p:nvSpPr>
        <p:spPr bwMode="auto">
          <a:xfrm>
            <a:off x="4569405" y="3444910"/>
            <a:ext cx="76200" cy="99562"/>
          </a:xfrm>
          <a:prstGeom prst="roundRect">
            <a:avLst/>
          </a:prstGeom>
          <a:solidFill>
            <a:schemeClr val="accent6"/>
          </a:solidFill>
          <a:ln w="12700" algn="ctr">
            <a:noFill/>
            <a:miter lim="800000"/>
            <a:headEnd/>
            <a:tailEnd/>
          </a:ln>
          <a:effectLst>
            <a:outerShdw>
              <a:scrgbClr r="0" g="0" b="0">
                <a:alpha val="50000"/>
              </a:scrgbClr>
            </a:outerShdw>
          </a:effectLst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rtlCol="0" anchor="ctr"/>
          <a:lstStyle/>
          <a:p>
            <a:pPr algn="ctr"/>
            <a:endParaRPr lang="en-US" sz="900" dirty="0" err="1"/>
          </a:p>
        </p:txBody>
      </p:sp>
      <p:sp>
        <p:nvSpPr>
          <p:cNvPr id="202" name="OTLSHAPE_T_b1081b863dc94896a28d233ca79f2876_JoinedDate"/>
          <p:cNvSpPr txBox="1"/>
          <p:nvPr>
            <p:custDataLst>
              <p:tags r:id="rId146"/>
            </p:custDataLst>
          </p:nvPr>
        </p:nvSpPr>
        <p:spPr>
          <a:xfrm>
            <a:off x="3821414" y="3423285"/>
            <a:ext cx="713733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900" dirty="0">
                <a:solidFill>
                  <a:srgbClr val="1F497E"/>
                </a:solidFill>
                <a:latin typeface="Calibri" panose="020F0502020204030204" pitchFamily="34" charset="0"/>
                <a:cs typeface="Arial" pitchFamily="34" charset="0"/>
              </a:rPr>
              <a:t>Nov  </a:t>
            </a:r>
          </a:p>
        </p:txBody>
      </p:sp>
      <p:sp>
        <p:nvSpPr>
          <p:cNvPr id="203" name="OTLSHAPE_T_b1081b863dc94896a28d233ca79f2876_Title"/>
          <p:cNvSpPr txBox="1"/>
          <p:nvPr>
            <p:custDataLst>
              <p:tags r:id="rId147"/>
            </p:custDataLst>
          </p:nvPr>
        </p:nvSpPr>
        <p:spPr>
          <a:xfrm>
            <a:off x="4715374" y="3423285"/>
            <a:ext cx="547038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900" b="1" dirty="0">
                <a:solidFill>
                  <a:schemeClr val="dk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900" b="1" dirty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1.10.8 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435616" y="3599035"/>
            <a:ext cx="30144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294" indent="-64294">
              <a:buFont typeface="Arial" charset="0"/>
              <a:buChar char="•"/>
            </a:pPr>
            <a:r>
              <a:rPr lang="en-US" sz="1000" dirty="0"/>
              <a:t>Address degradation of performance between major HDF5 releases 1.6 – 1.10</a:t>
            </a:r>
          </a:p>
          <a:p>
            <a:pPr marL="64294" indent="-64294">
              <a:buFont typeface="Arial" charset="0"/>
              <a:buChar char="•"/>
            </a:pPr>
            <a:r>
              <a:rPr lang="en-US" sz="1000" dirty="0"/>
              <a:t>VDS HDF5 performance</a:t>
            </a:r>
          </a:p>
          <a:p>
            <a:pPr marL="64294" indent="-64294">
              <a:buFont typeface="Arial" charset="0"/>
              <a:buChar char="•"/>
            </a:pPr>
            <a:r>
              <a:rPr lang="en-US" sz="1000" dirty="0"/>
              <a:t>Public performance benchmark test suit</a:t>
            </a:r>
          </a:p>
          <a:p>
            <a:pPr marL="64294" indent="-64294">
              <a:buFont typeface="Arial" charset="0"/>
              <a:buChar char="•"/>
            </a:pPr>
            <a:r>
              <a:rPr lang="en-US" sz="1000" dirty="0"/>
              <a:t>Dynamically loaded VFDs </a:t>
            </a:r>
          </a:p>
          <a:p>
            <a:pPr marL="64294" indent="-64294">
              <a:buFont typeface="Arial" charset="0"/>
              <a:buChar char="•"/>
            </a:pPr>
            <a:r>
              <a:rPr lang="en-US" sz="1000" dirty="0"/>
              <a:t>S3, HDFS, </a:t>
            </a:r>
            <a:r>
              <a:rPr lang="en-US" sz="1000" dirty="0" smtClean="0"/>
              <a:t>Spark </a:t>
            </a:r>
            <a:r>
              <a:rPr lang="en-US" sz="1000" dirty="0"/>
              <a:t>VFD connectors</a:t>
            </a:r>
          </a:p>
        </p:txBody>
      </p:sp>
      <p:sp>
        <p:nvSpPr>
          <p:cNvPr id="211" name="OTLSHAPE_T_b1081b863dc94896a28d233ca79f2876_Shape"/>
          <p:cNvSpPr/>
          <p:nvPr>
            <p:custDataLst>
              <p:tags r:id="rId148"/>
            </p:custDataLst>
          </p:nvPr>
        </p:nvSpPr>
        <p:spPr bwMode="auto">
          <a:xfrm>
            <a:off x="2048110" y="4881942"/>
            <a:ext cx="76200" cy="99562"/>
          </a:xfrm>
          <a:prstGeom prst="roundRect">
            <a:avLst/>
          </a:prstGeom>
          <a:solidFill>
            <a:srgbClr val="C00000"/>
          </a:solidFill>
          <a:ln w="12700" algn="ctr">
            <a:noFill/>
            <a:miter lim="800000"/>
            <a:headEnd/>
            <a:tailEnd/>
          </a:ln>
          <a:effectLst>
            <a:outerShdw>
              <a:scrgbClr r="0" g="0" b="0">
                <a:alpha val="50000"/>
              </a:scrgbClr>
            </a:outerShdw>
          </a:effectLst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rtlCol="0" anchor="ctr"/>
          <a:lstStyle/>
          <a:p>
            <a:pPr algn="ctr"/>
            <a:endParaRPr lang="en-US" sz="900" dirty="0" err="1"/>
          </a:p>
        </p:txBody>
      </p:sp>
      <p:sp>
        <p:nvSpPr>
          <p:cNvPr id="214" name="OTLSHAPE_T_b1081b863dc94896a28d233ca79f2876_JoinedDate"/>
          <p:cNvSpPr txBox="1"/>
          <p:nvPr>
            <p:custDataLst>
              <p:tags r:id="rId149"/>
            </p:custDataLst>
          </p:nvPr>
        </p:nvSpPr>
        <p:spPr>
          <a:xfrm>
            <a:off x="1312807" y="4863125"/>
            <a:ext cx="674744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900" dirty="0" smtClean="0">
                <a:solidFill>
                  <a:srgbClr val="1F497E"/>
                </a:solidFill>
                <a:latin typeface="Calibri" panose="020F0502020204030204" pitchFamily="34" charset="0"/>
                <a:cs typeface="Arial" pitchFamily="34" charset="0"/>
              </a:rPr>
              <a:t>July  </a:t>
            </a:r>
            <a:r>
              <a:rPr lang="en-US" sz="900" dirty="0">
                <a:solidFill>
                  <a:srgbClr val="1F497E"/>
                </a:solidFill>
                <a:latin typeface="Calibri" panose="020F0502020204030204" pitchFamily="34" charset="0"/>
                <a:cs typeface="Arial" pitchFamily="34" charset="0"/>
              </a:rPr>
              <a:t>2019 </a:t>
            </a:r>
          </a:p>
        </p:txBody>
      </p:sp>
      <p:sp>
        <p:nvSpPr>
          <p:cNvPr id="217" name="OTLSHAPE_T_b1081b863dc94896a28d233ca79f2876_Title"/>
          <p:cNvSpPr txBox="1"/>
          <p:nvPr>
            <p:custDataLst>
              <p:tags r:id="rId150"/>
            </p:custDataLst>
          </p:nvPr>
        </p:nvSpPr>
        <p:spPr>
          <a:xfrm>
            <a:off x="2130653" y="4860318"/>
            <a:ext cx="346082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900" b="1" dirty="0">
                <a:solidFill>
                  <a:schemeClr val="dk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900" b="1" dirty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1.12.0 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343759" y="5067952"/>
            <a:ext cx="21353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294" indent="-64294">
              <a:buFont typeface="Arial" charset="0"/>
              <a:buChar char="•"/>
            </a:pPr>
            <a:r>
              <a:rPr lang="en-US" sz="1000" dirty="0"/>
              <a:t>VOL architecture </a:t>
            </a:r>
            <a:endParaRPr lang="en-US" sz="1000" dirty="0" smtClean="0"/>
          </a:p>
          <a:p>
            <a:pPr marL="64294" indent="-64294">
              <a:buFont typeface="Arial" charset="0"/>
              <a:buChar char="•"/>
            </a:pPr>
            <a:r>
              <a:rPr lang="en-US" sz="1000" dirty="0" smtClean="0"/>
              <a:t>References</a:t>
            </a:r>
          </a:p>
          <a:p>
            <a:pPr marL="64294" indent="-64294">
              <a:buFont typeface="Arial" charset="0"/>
              <a:buChar char="•"/>
            </a:pPr>
            <a:r>
              <a:rPr lang="en-US" sz="1000" dirty="0" smtClean="0"/>
              <a:t>Parallel </a:t>
            </a:r>
            <a:r>
              <a:rPr lang="en-US" sz="1000" dirty="0"/>
              <a:t>compression (enhanced)</a:t>
            </a:r>
          </a:p>
        </p:txBody>
      </p:sp>
      <p:sp>
        <p:nvSpPr>
          <p:cNvPr id="251" name="OTLSHAPE_T_b1081b863dc94896a28d233ca79f2876_Shape"/>
          <p:cNvSpPr/>
          <p:nvPr>
            <p:custDataLst>
              <p:tags r:id="rId151"/>
            </p:custDataLst>
          </p:nvPr>
        </p:nvSpPr>
        <p:spPr bwMode="auto">
          <a:xfrm>
            <a:off x="3043420" y="4882926"/>
            <a:ext cx="76200" cy="99562"/>
          </a:xfrm>
          <a:prstGeom prst="roundRect">
            <a:avLst/>
          </a:prstGeom>
          <a:solidFill>
            <a:srgbClr val="C00000"/>
          </a:solidFill>
          <a:ln w="12700" algn="ctr">
            <a:noFill/>
            <a:miter lim="800000"/>
            <a:headEnd/>
            <a:tailEnd/>
          </a:ln>
          <a:effectLst>
            <a:outerShdw>
              <a:scrgbClr r="0" g="0" b="0">
                <a:alpha val="50000"/>
              </a:scrgbClr>
            </a:outerShdw>
          </a:effectLst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rtlCol="0" anchor="ctr"/>
          <a:lstStyle/>
          <a:p>
            <a:pPr algn="ctr"/>
            <a:endParaRPr lang="en-US" sz="900" dirty="0" err="1"/>
          </a:p>
        </p:txBody>
      </p:sp>
      <p:sp>
        <p:nvSpPr>
          <p:cNvPr id="252" name="OTLSHAPE_T_b1081b863dc94896a28d233ca79f2876_JoinedDate"/>
          <p:cNvSpPr txBox="1"/>
          <p:nvPr>
            <p:custDataLst>
              <p:tags r:id="rId152"/>
            </p:custDataLst>
          </p:nvPr>
        </p:nvSpPr>
        <p:spPr>
          <a:xfrm>
            <a:off x="2515473" y="4861301"/>
            <a:ext cx="49873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900" dirty="0">
                <a:solidFill>
                  <a:srgbClr val="1F497E"/>
                </a:solidFill>
                <a:latin typeface="Calibri" panose="020F0502020204030204" pitchFamily="34" charset="0"/>
                <a:cs typeface="Arial" pitchFamily="34" charset="0"/>
              </a:rPr>
              <a:t>Nov 2019 </a:t>
            </a:r>
          </a:p>
        </p:txBody>
      </p:sp>
      <p:sp>
        <p:nvSpPr>
          <p:cNvPr id="253" name="OTLSHAPE_T_b1081b863dc94896a28d233ca79f2876_Title"/>
          <p:cNvSpPr txBox="1"/>
          <p:nvPr>
            <p:custDataLst>
              <p:tags r:id="rId153"/>
            </p:custDataLst>
          </p:nvPr>
        </p:nvSpPr>
        <p:spPr>
          <a:xfrm>
            <a:off x="3129145" y="4861301"/>
            <a:ext cx="346082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900" b="1" dirty="0">
                <a:solidFill>
                  <a:schemeClr val="dk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900" b="1" dirty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1.12.1 </a:t>
            </a:r>
          </a:p>
        </p:txBody>
      </p:sp>
      <p:sp>
        <p:nvSpPr>
          <p:cNvPr id="254" name="TextBox 253"/>
          <p:cNvSpPr txBox="1"/>
          <p:nvPr/>
        </p:nvSpPr>
        <p:spPr>
          <a:xfrm>
            <a:off x="2337993" y="5077276"/>
            <a:ext cx="18002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294" indent="-64294">
              <a:buFont typeface="Arial" charset="0"/>
              <a:buChar char="•"/>
            </a:pPr>
            <a:r>
              <a:rPr lang="en-US" sz="1000" dirty="0"/>
              <a:t>VOL plugins (DAOS)</a:t>
            </a:r>
          </a:p>
          <a:p>
            <a:pPr marL="64294" indent="-64294">
              <a:buFont typeface="Arial" charset="0"/>
              <a:buChar char="•"/>
            </a:pPr>
            <a:r>
              <a:rPr lang="en-US" sz="1000" dirty="0"/>
              <a:t>VFD plugins</a:t>
            </a:r>
          </a:p>
          <a:p>
            <a:pPr marL="64294" indent="-64294">
              <a:buFont typeface="Arial" charset="0"/>
              <a:buChar char="•"/>
            </a:pPr>
            <a:r>
              <a:rPr lang="en-US" sz="1000" dirty="0"/>
              <a:t>Dynamically loaded VFDs </a:t>
            </a:r>
          </a:p>
          <a:p>
            <a:pPr marL="64294" indent="-64294">
              <a:buFont typeface="Arial" charset="0"/>
              <a:buChar char="•"/>
            </a:pPr>
            <a:r>
              <a:rPr lang="en-US" sz="1000" dirty="0"/>
              <a:t>S3, HDFS, SPARK VFD connectors</a:t>
            </a:r>
          </a:p>
        </p:txBody>
      </p:sp>
      <p:sp>
        <p:nvSpPr>
          <p:cNvPr id="182" name="OTLSHAPE_T_b1081b863dc94896a28d233ca79f2876_Shape"/>
          <p:cNvSpPr/>
          <p:nvPr>
            <p:custDataLst>
              <p:tags r:id="rId154"/>
            </p:custDataLst>
          </p:nvPr>
        </p:nvSpPr>
        <p:spPr bwMode="auto">
          <a:xfrm>
            <a:off x="5655254" y="3439715"/>
            <a:ext cx="76200" cy="99562"/>
          </a:xfrm>
          <a:prstGeom prst="roundRect">
            <a:avLst/>
          </a:prstGeom>
          <a:solidFill>
            <a:schemeClr val="accent6"/>
          </a:solidFill>
          <a:ln w="12700" algn="ctr">
            <a:noFill/>
            <a:miter lim="800000"/>
            <a:headEnd/>
            <a:tailEnd/>
          </a:ln>
          <a:effectLst>
            <a:outerShdw>
              <a:scrgbClr r="0" g="0" b="0">
                <a:alpha val="50000"/>
              </a:scrgbClr>
            </a:outerShdw>
          </a:effectLst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rtlCol="0" anchor="ctr"/>
          <a:lstStyle/>
          <a:p>
            <a:pPr algn="ctr"/>
            <a:endParaRPr lang="en-US" sz="900" dirty="0" err="1"/>
          </a:p>
        </p:txBody>
      </p:sp>
      <p:sp>
        <p:nvSpPr>
          <p:cNvPr id="183" name="OTLSHAPE_T_b1081b863dc94896a28d233ca79f2876_JoinedDate"/>
          <p:cNvSpPr txBox="1"/>
          <p:nvPr>
            <p:custDataLst>
              <p:tags r:id="rId155"/>
            </p:custDataLst>
          </p:nvPr>
        </p:nvSpPr>
        <p:spPr>
          <a:xfrm>
            <a:off x="5336262" y="3421681"/>
            <a:ext cx="288816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900" dirty="0">
                <a:solidFill>
                  <a:srgbClr val="1F497E"/>
                </a:solidFill>
                <a:latin typeface="Calibri" panose="020F0502020204030204" pitchFamily="34" charset="0"/>
                <a:cs typeface="Arial" pitchFamily="34" charset="0"/>
              </a:rPr>
              <a:t>May  </a:t>
            </a:r>
          </a:p>
        </p:txBody>
      </p:sp>
      <p:sp>
        <p:nvSpPr>
          <p:cNvPr id="184" name="OTLSHAPE_T_b1081b863dc94896a28d233ca79f2876_Title"/>
          <p:cNvSpPr txBox="1"/>
          <p:nvPr>
            <p:custDataLst>
              <p:tags r:id="rId156"/>
            </p:custDataLst>
          </p:nvPr>
        </p:nvSpPr>
        <p:spPr>
          <a:xfrm>
            <a:off x="5801223" y="3418090"/>
            <a:ext cx="547038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900" b="1" dirty="0">
                <a:solidFill>
                  <a:schemeClr val="dk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900" b="1" dirty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1.10.9 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3747480" y="3710579"/>
            <a:ext cx="28533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294" indent="-64294">
              <a:buFont typeface="Arial" charset="0"/>
              <a:buChar char="•"/>
            </a:pPr>
            <a:r>
              <a:rPr lang="en-US" sz="1000" dirty="0"/>
              <a:t>Address degradation of performance between major HDF5 releases 1.6 – 1.10</a:t>
            </a:r>
          </a:p>
          <a:p>
            <a:pPr marL="64294" indent="-64294">
              <a:buFont typeface="Arial" charset="0"/>
              <a:buChar char="•"/>
            </a:pPr>
            <a:r>
              <a:rPr lang="en-US" sz="1000" dirty="0"/>
              <a:t>Security updates</a:t>
            </a:r>
          </a:p>
          <a:p>
            <a:pPr marL="64294" indent="-64294">
              <a:buFont typeface="Arial" charset="0"/>
              <a:buChar char="•"/>
            </a:pPr>
            <a:r>
              <a:rPr lang="en-US" sz="1000" dirty="0"/>
              <a:t>Bug fixes</a:t>
            </a:r>
          </a:p>
        </p:txBody>
      </p:sp>
      <p:sp>
        <p:nvSpPr>
          <p:cNvPr id="186" name="OTLSHAPE_T_b1081b863dc94896a28d233ca79f2876_Shape"/>
          <p:cNvSpPr/>
          <p:nvPr>
            <p:custDataLst>
              <p:tags r:id="rId157"/>
            </p:custDataLst>
          </p:nvPr>
        </p:nvSpPr>
        <p:spPr bwMode="auto">
          <a:xfrm>
            <a:off x="4624848" y="4865936"/>
            <a:ext cx="104395" cy="99562"/>
          </a:xfrm>
          <a:prstGeom prst="roundRect">
            <a:avLst/>
          </a:prstGeom>
          <a:solidFill>
            <a:srgbClr val="C00000"/>
          </a:solidFill>
          <a:ln w="12700" algn="ctr">
            <a:noFill/>
            <a:miter lim="800000"/>
            <a:headEnd/>
            <a:tailEnd/>
          </a:ln>
          <a:effectLst>
            <a:outerShdw>
              <a:scrgbClr r="0" g="0" b="0">
                <a:alpha val="50000"/>
              </a:scrgbClr>
            </a:outerShdw>
          </a:effectLst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rtlCol="0" anchor="ctr"/>
          <a:lstStyle/>
          <a:p>
            <a:pPr algn="ctr"/>
            <a:endParaRPr lang="en-US" sz="900" dirty="0" err="1"/>
          </a:p>
        </p:txBody>
      </p:sp>
      <p:sp>
        <p:nvSpPr>
          <p:cNvPr id="187" name="OTLSHAPE_T_b1081b863dc94896a28d233ca79f2876_JoinedDate"/>
          <p:cNvSpPr txBox="1"/>
          <p:nvPr>
            <p:custDataLst>
              <p:tags r:id="rId158"/>
            </p:custDataLst>
          </p:nvPr>
        </p:nvSpPr>
        <p:spPr>
          <a:xfrm>
            <a:off x="3936047" y="4844311"/>
            <a:ext cx="683266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900" dirty="0">
                <a:solidFill>
                  <a:srgbClr val="1F497E"/>
                </a:solidFill>
                <a:latin typeface="Calibri" panose="020F0502020204030204" pitchFamily="34" charset="0"/>
                <a:cs typeface="Arial" pitchFamily="34" charset="0"/>
              </a:rPr>
              <a:t>2020-2021</a:t>
            </a:r>
          </a:p>
        </p:txBody>
      </p:sp>
      <p:sp>
        <p:nvSpPr>
          <p:cNvPr id="188" name="OTLSHAPE_T_b1081b863dc94896a28d233ca79f2876_Title"/>
          <p:cNvSpPr txBox="1"/>
          <p:nvPr>
            <p:custDataLst>
              <p:tags r:id="rId159"/>
            </p:custDataLst>
          </p:nvPr>
        </p:nvSpPr>
        <p:spPr>
          <a:xfrm>
            <a:off x="4729274" y="4844311"/>
            <a:ext cx="474137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900" b="1" dirty="0">
                <a:solidFill>
                  <a:schemeClr val="dk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900" b="1" dirty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1.12.X 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4017176" y="5044336"/>
            <a:ext cx="24663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294" indent="-64294">
              <a:buFont typeface="Arial" charset="0"/>
              <a:buChar char="•"/>
            </a:pPr>
            <a:r>
              <a:rPr lang="en-US" sz="1000" dirty="0"/>
              <a:t>Query and Indexing</a:t>
            </a:r>
          </a:p>
          <a:p>
            <a:pPr marL="64294" indent="-64294">
              <a:buFont typeface="Arial" charset="0"/>
              <a:buChar char="•"/>
            </a:pPr>
            <a:r>
              <a:rPr lang="en-US" sz="1000" dirty="0"/>
              <a:t>Full SWMR</a:t>
            </a:r>
          </a:p>
          <a:p>
            <a:pPr marL="64294" indent="-64294">
              <a:buFont typeface="Arial" charset="0"/>
              <a:buChar char="•"/>
            </a:pPr>
            <a:r>
              <a:rPr lang="en-US" sz="1000" dirty="0"/>
              <a:t>Mirror VFD</a:t>
            </a:r>
          </a:p>
          <a:p>
            <a:pPr marL="64294" indent="-64294">
              <a:buFont typeface="Arial" charset="0"/>
              <a:buChar char="•"/>
            </a:pPr>
            <a:r>
              <a:rPr lang="en-US" sz="1000" dirty="0"/>
              <a:t>Provenance (Onion) VFD</a:t>
            </a:r>
          </a:p>
        </p:txBody>
      </p:sp>
      <p:sp>
        <p:nvSpPr>
          <p:cNvPr id="171" name="OTLSHAPE_T_b1081b863dc94896a28d233ca79f2876_JoinedDate"/>
          <p:cNvSpPr txBox="1"/>
          <p:nvPr>
            <p:custDataLst>
              <p:tags r:id="rId160"/>
            </p:custDataLst>
          </p:nvPr>
        </p:nvSpPr>
        <p:spPr>
          <a:xfrm>
            <a:off x="3233530" y="2200628"/>
            <a:ext cx="798234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900" dirty="0">
                <a:solidFill>
                  <a:srgbClr val="1F497E"/>
                </a:solidFill>
                <a:latin typeface="Calibri" panose="020F0502020204030204" pitchFamily="34" charset="0"/>
                <a:cs typeface="Arial" pitchFamily="34" charset="0"/>
              </a:rPr>
              <a:t>Summer  2020 </a:t>
            </a:r>
          </a:p>
        </p:txBody>
      </p:sp>
      <p:sp>
        <p:nvSpPr>
          <p:cNvPr id="172" name="OTLSHAPE_T_b1081b863dc94896a28d233ca79f2876_Title"/>
          <p:cNvSpPr txBox="1"/>
          <p:nvPr>
            <p:custDataLst>
              <p:tags r:id="rId161"/>
            </p:custDataLst>
          </p:nvPr>
        </p:nvSpPr>
        <p:spPr>
          <a:xfrm>
            <a:off x="4143524" y="2200628"/>
            <a:ext cx="346083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900" b="1" dirty="0">
                <a:solidFill>
                  <a:schemeClr val="dk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900" b="1" dirty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1.8.23</a:t>
            </a:r>
            <a:r>
              <a:rPr lang="en-US" sz="900" b="1" dirty="0">
                <a:solidFill>
                  <a:schemeClr val="dk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3838724" y="2400842"/>
            <a:ext cx="15936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294" indent="-64294">
              <a:buFont typeface="Arial" charset="0"/>
              <a:buChar char="•"/>
            </a:pPr>
            <a:r>
              <a:rPr lang="en-US" sz="1000" dirty="0"/>
              <a:t>Security patches</a:t>
            </a:r>
          </a:p>
          <a:p>
            <a:pPr marL="64294" indent="-64294">
              <a:buFont typeface="Arial" charset="0"/>
              <a:buChar char="•"/>
            </a:pPr>
            <a:r>
              <a:rPr lang="en-US" sz="1000" dirty="0"/>
              <a:t>Forward Compatibility with 1.12</a:t>
            </a:r>
          </a:p>
        </p:txBody>
      </p:sp>
      <p:sp>
        <p:nvSpPr>
          <p:cNvPr id="174" name="OTLSHAPE_T_b1081b863dc94896a28d233ca79f2876_Shape"/>
          <p:cNvSpPr/>
          <p:nvPr>
            <p:custDataLst>
              <p:tags r:id="rId162"/>
            </p:custDataLst>
          </p:nvPr>
        </p:nvSpPr>
        <p:spPr bwMode="auto">
          <a:xfrm>
            <a:off x="4060981" y="2217940"/>
            <a:ext cx="76200" cy="99562"/>
          </a:xfrm>
          <a:prstGeom prst="roundRect">
            <a:avLst/>
          </a:prstGeom>
          <a:solidFill>
            <a:srgbClr val="1F497D"/>
          </a:solidFill>
          <a:ln w="12700" algn="ctr">
            <a:noFill/>
            <a:miter lim="800000"/>
            <a:headEnd/>
            <a:tailEnd/>
          </a:ln>
          <a:effectLst>
            <a:outerShdw>
              <a:scrgbClr r="0" g="0" b="0">
                <a:alpha val="50000"/>
              </a:scrgbClr>
            </a:outerShdw>
          </a:effectLst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rtlCol="0" anchor="ctr"/>
          <a:lstStyle/>
          <a:p>
            <a:pPr algn="ctr"/>
            <a:endParaRPr lang="en-US" sz="900" dirty="0" err="1"/>
          </a:p>
        </p:txBody>
      </p:sp>
      <p:sp>
        <p:nvSpPr>
          <p:cNvPr id="177" name="TextBox 176"/>
          <p:cNvSpPr txBox="1"/>
          <p:nvPr/>
        </p:nvSpPr>
        <p:spPr>
          <a:xfrm>
            <a:off x="217698" y="4648404"/>
            <a:ext cx="926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HDF5 1.12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11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/>
        </p:nvSpPr>
        <p:spPr>
          <a:xfrm>
            <a:off x="473975" y="255361"/>
            <a:ext cx="7769963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 dirty="0">
                <a:solidFill>
                  <a:srgbClr val="34495E"/>
                </a:solidFill>
                <a:latin typeface="Helvetica Neue"/>
              </a:rPr>
              <a:t>This work was supported by NASA/GSFC under Raytheon Co. contract number NNG15HZ39C.</a:t>
            </a:r>
          </a:p>
        </p:txBody>
      </p:sp>
      <p:sp>
        <p:nvSpPr>
          <p:cNvPr id="71" name="Shape 71"/>
          <p:cNvSpPr txBox="1"/>
          <p:nvPr/>
        </p:nvSpPr>
        <p:spPr>
          <a:xfrm>
            <a:off x="3477556" y="2543263"/>
            <a:ext cx="1762800" cy="4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/>
              <a:t>in partnership with</a:t>
            </a:r>
            <a:endParaRPr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750B495-C5DB-9240-8A08-5129F6F45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0468" y="3525080"/>
            <a:ext cx="988957" cy="9889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0A2676D-B050-3A42-8784-22648DF39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1591" y="3885568"/>
            <a:ext cx="1120060" cy="2863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132AF64-0A1B-844A-9B1A-53C5C7FE35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3817" y="3675860"/>
            <a:ext cx="1120060" cy="6074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BE7598F4-12B0-F642-A954-D3C9A707A7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644" y="4543238"/>
            <a:ext cx="1120060" cy="11200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9FFA8CD7-54BE-EE40-B280-F8C3D3A5C2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6731" y="4791054"/>
            <a:ext cx="914400" cy="6244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998337D5-EBDB-524D-B5E2-1370F1006E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99158" y="4960005"/>
            <a:ext cx="1120060" cy="2865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A8E732A0-F7F1-2545-A668-EC0268AA24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7245" y="4930528"/>
            <a:ext cx="1120060" cy="3454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FBD59BF0-9C7F-ED46-A7FB-B75089AE335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15332" y="4872455"/>
            <a:ext cx="1120060" cy="46162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E7815F51-C6BE-BB40-9D79-5F6500FAE79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69615" y="5768494"/>
            <a:ext cx="1188720" cy="37081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EE76330E-F4E2-1A4D-8424-1D339DE15A7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37602" y="5841506"/>
            <a:ext cx="1554480" cy="22254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391" y="1543285"/>
            <a:ext cx="2911130" cy="5602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47" y="3617314"/>
            <a:ext cx="799255" cy="6169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043" y="3768874"/>
            <a:ext cx="1124712" cy="49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47049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ASTER" val="__part_0"/>
  <p:tag name="__PART_0" val="eyIkaWQiOiIxIiwiQ3VsdHVyZUluZm9OYW1lIjoiZW4tVVMiLCJTdHlsZU5hbWUiOiJHYW50dCIsIklzVGVtcGxhdGUiOmZhbHNlLCJWZXJzaW9uIjp7IiRpZCI6IjIiLCJWZXJzaW9uIjoiMy4xLjAiLCJPcmlnaW5hbEFzc2VtYmx5VmVyc2lvbiI6IjMuMTMuMDAuMDAiLCJFZGl0aW9uIjoiUGx1cyIsIklzUGx1c0VkaXRpb24iOnRydWV9LCJFZmZlY3QiOjAsIlN0eWxlIjp7IiRpZCI6IjMiLCJUaW1lYmFuZFN0eWxlIjp7IiRpZCI6IjQiLCJTY2FsZU1hcmtpbmciOjEsIlNoYXBlIjoxMCwiU2hhcGVTdHlsZSI6eyIkaWQiOiI1IiwiTWFyZ2luIjp7IiRpZCI6IjYiLCJUb3AiOjAsIkxlZnQiOjEwLCJSaWdodCI6MTAsIkJvdHRvbSI6MH0sIlBhZGRpbmciOnsiJGlkIjoiNyIsIlRvcCI6MywiTGVmdCI6MCwiUmlnaHQiOjAsIkJvdHRvbSI6M30sIkJhY2tncm91bmQiOnsiJGlkIjoiOCIsIkNvbG9yIjp7IiRpZCI6IjkiLCJBIjoyNTUsIlIiOjY4LCJHIjo4NCwiQiI6MTA2fX0sIklzVmlzaWJsZSI6dHJ1ZSwiV2lkdGgiOjg1OC4wLCJIZWlnaHQiOjI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hbGlicmkiLCJJc0JvbGQiOnRydWUsIklzSXRhbGljIjpmYWxzZSwiSXNVbmRlcmxpbmVkIjpmYWxzZSwiUGFyZW50U3R5bGUiOm51bGx9LCJBdXRvU2l6ZSI6MCwiRm9yZWdyb3VuZCI6eyIkaWQiOiIxNSIsIkNvbG9yIjp7IiRpZCI6IjE2IiwiQSI6MjU1LCJSIjoxOTIsIkciOjgwLCJCIjo3N319LCJNYXhXaWR0aCI6IkluZmluaXR5IiwiTWF4SGVpZ2h0IjoiSW5maW5pdHkiLCJTbWFydEZvcmVncm91bmRJc0FjdGl2ZSI6ZmFsc2UsIkhvcml6b250YWxBbGlnbm1lbnQiOjAsIlZlcnRpY2FsQWxpZ25tZW50IjowLCJTbWFydEZvcmVncm91bmQiOm51bGwsIk1hcmdpbiI6eyIkaWQiOiIxNyIsIlRvcCI6MCwiTGVmdCI6MCwiUmlnaHQiOjIwLCJCb3R0b20iOjB9LCJQYWRkaW5nIjp7IiRpZCI6IjE4IiwiVG9wIjowLCJMZWZ0IjowLCJSaWdodCI6MCwiQm90dG9tIjowfSwiQmFja2dyb3VuZCI6eyIkaWQiOiIxOSIsIkNvbG9yIjp7IiRpZCI6IjIwIiwiQSI6ODksIlIiOjAsIkciOjAsIkIiOjB9fSwiSXNWaXNpYmxlIjp0cnVlLCJXaWR0aCI6MC4wLCJIZWlnaHQiOjAuMCwiQm9yZGVyU3R5bGUiOm51bGwsIlBhcmVudFN0eWxlIjpudWxsfSwiTGVmdEVuZENhcHNTdHlsZSI6eyIkaWQiOiIyMSIsIkZvbnRTZXR0aW5ncyI6eyIkaWQiOiIyMiIsIkZvbnRTaXplIjoxOCwiRm9udE5hbWUiOiJDYWxpYnJpIiwiSXNCb2xkIjp0cnVlLCJJc0l0YWxpYyI6ZmFsc2UsIklzVW5kZXJsaW5lZCI6ZmFsc2UsIlBhcmVudFN0eWxlIjpudWxsfSwiQXV0b1NpemUiOjAsIkZvcmVncm91bmQiOnsiJGlkIjoiMjMiLCJDb2xvciI6eyIkaWQiOiIyNCIsIkEiOjI1NSwiUiI6MTkyLCJHIjo4MCwiQiI6Nzd9fSwiTWF4V2lkdGgiOiJJbmZpbml0eSIsIk1heEhlaWdodCI6IkluZmluaXR5IiwiU21hcnRGb3JlZ3JvdW5kSXNBY3RpdmUiOmZhbHNlLCJIb3Jpem9udGFsQWxpZ25tZW50IjowLCJWZXJ0aWNhbEFsaWdubWVudCI6MCwiU21hcnRGb3JlZ3JvdW5kIjpudWxsLCJNYXJnaW4iOnsiJGlkIjoiMjUiLCJUb3AiOjAsIkxlZnQiOjIwLCJSaWdodCI6MCwiQm90dG9tIjowfSwiUGFkZGluZyI6eyIkaWQiOiIyNiIsIlRvcCI6MCwiTGVmdCI6MCwiUmlnaHQiOjAsIkJvdHRvbSI6MH0sIkJhY2tncm91bmQiOnsiJGlkIjoiMjciLCJDb2xvciI6eyIkcmVmIjoiMjAifX0sIklzVmlzaWJsZSI6ZmFsc2UsIldpZHRoIjowLjAsIkhlaWdodCI6MC4wLCJCb3JkZXJTdHlsZSI6bnVsbCwiUGFyZW50U3R5bGUiOm51bGx9LCJUb2RheVRleHRTdHlsZSI6eyIkaWQiOiIyOCIsIkZvbnRTZXR0aW5ncyI6eyIkaWQiOiIyOSIsIkZvbnRTaXplIjoxMiwiRm9udE5hbWUiOiJDYWxpYnJpIiwiSXNCb2xkIjpmYWxzZSwiSXNJdGFsaWMiOmZhbHNlLCJJc1VuZGVybGluZWQiOmZhbHNlLCJQYXJlbnRTdHlsZSI6bnVsbH0sIkF1dG9TaXplIjowLCJGb3JlZ3JvdW5kIjp7IiRpZCI6IjMwIiwiQ29sb3IiOnsiJGlkIjoiMzEiLCJBIjoyNTUsIlIiOjAsIkciOjAsIkIiOjB9fSwiTWF4V2lkdGgiOjIwMC4wLCJNYXhIZWlnaHQiOiJJbmZpbml0eSIsIlNtYXJ0Rm9yZWdyb3VuZElzQWN0aXZlIjpmYWxzZSwiSG9yaXpvbnRhbEFsaWdubWVudCI6MCwiVmVydGljYWxBbGlnbm1lbnQiOjAsIlNtYXJ0Rm9yZWdyb3VuZCI6bnVsbCwiTWFyZ2luIjp7IiRpZCI6IjMyIiwiVG9wIjowLCJMZWZ0IjowLCJSaWdodCI6MCwiQm90dG9tIjowfSwiUGFkZGluZyI6eyIkaWQiOiIzMyIsIlRvcCI6MCwiTGVmdCI6MCwiUmlnaHQiOjAsIkJvdHRvbSI6MH0sIkJhY2tncm91bmQiOnsiJGlkIjoiMzQiLCJDb2xvciI6eyIkcmVmIjoiMjAifX0sIklzVmlzaWJsZSI6dHJ1ZSwiV2lkdGgiOjAuMCwiSGVpZ2h0IjowLjAsIkJvcmRlclN0eWxlIjpudWxsLCJQYXJlbnRTdHlsZSI6bnVsbH0sIlRvZGF5TWFya2VyU3R5bGUiOnsiJGlkIjoiMzUiLCJNYXJnaW4iOnsiJGlkIjoiMzYiLCJUb3AiOjAsIkxlZnQiOjAsIlJpZ2h0IjowLCJCb3R0b20iOjB9LCJQYWRkaW5nIjp7IiRpZCI6IjM3IiwiVG9wIjowLCJMZWZ0IjowLCJSaWdodCI6MCwiQm90dG9tIjowfSwiQmFja2dyb3VuZCI6eyIkaWQiOiIzOCIsIkNvbG9yIjp7IiRpZCI6IjM5IiwiQSI6MjU1LCJSIjoyNTUsIkciOjAsIkIiOjB9fSwiSXNWaXNpYmxlIjp0cnVlLCJXaWR0aCI6MC4wLCJIZWlnaHQiOjAuMCwiQm9yZGVyU3R5bGUiOm51bGwsIlBhcmVudFN0eWxlIjpudWxsfSwiU2NhbGVTdHlsZSI6eyIkaWQiOiI0MCIsIlNob3dTZWdtZW50U2VwYXJhdG9ycyI6ZmFsc2UsIlNlZ21lbnRTZXBhcmF0b3JPcGFjaXR5IjozMCwiRm9udFNldHRpbmdzIjp7IiRpZCI6IjQxIiwiRm9udFNpemUiOjksIkZvbnROYW1lIjoiQ2FsaWJyaSIsIklzQm9sZCI6ZmFsc2UsIklzSXRhbGljIjpmYWxzZSwiSXNVbmRlcmxpbmVkIjpmYWxzZSwiUGFyZW50U3R5bGUiOm51bGx9LCJBdXRvU2l6ZSI6MCwiRm9yZWdyb3VuZCI6eyIkaWQiOiI0MiIsIkNvbG9yIjp7IiRpZCI6IjQzIiwiQSI6MjU1LCJSIjoyNTUsIkciOjI1NSwiQiI6MjU1fX0sIk1heFdpZHRoIjoyMDAuMCwiTWF4SGVpZ2h0IjoiSW5maW5pdHkiLCJTbWFydEZvcmVncm91bmRJc0FjdGl2ZSI6ZmFsc2UsIkhvcml6b250YWxBbGlnbm1lbnQiOjAsIlZlcnRpY2FsQWxpZ25tZW50IjoxLCJTbWFydEZvcmVncm91bmQiOm51bGwsIk1hcmdpbiI6eyIkaWQiOiI0NCIsIlRvcCI6MCwiTGVmdCI6NSwiUmlnaHQiOjAsIkJvdHRvbSI6MH0sIlBhZGRpbmciOnsiJGlkIjoiNDUiLCJUb3AiOjAsIkxlZnQiOjAsIlJpZ2h0IjowLCJCb3R0b20iOjB9LCJCYWNrZ3JvdW5kIjp7IiRpZCI6IjQ2IiwiQ29sb3IiOnsiJHJlZiI6IjIwIn19LCJJc1Zpc2libGUiOnRydWUsIldpZHRoIjowLjAsIkhlaWdodCI6MC4wLCJCb3JkZXJTdHlsZSI6bnVsbCwiUGFyZW50U3R5bGUiOm51bGx9LCJFbGFwc2VkVGltZUJhY2tncm91bmQiOnsiJGlkIjoiNDciLCJDb2xvciI6eyIkaWQiOiI0OCIsIkEiOjE5MSwiUiI6MjU1LCJHIjowLCJCIjowfX0sIkFwcGVuZFllYXJPblllYXJDaGFuZ2UiOmZhbHNlLCJFbGFwc2VkVGltZUZvcm1hdCI6MiwiVG9kYXlNYXJrZXJQb3NpdGlvbiI6MywiUXVpY2tQb3NpdGlvbiI6MywiQWJzb2x1dGVQb3NpdGlvbiI6NDk5LjAsIk1hcmdpbiI6eyIkaWQiOiI0OSIsIlRvcCI6MCwiTGVmdCI6MTAsIlJpZ2h0IjoxMCwiQm90dG9tIjowfSwiUGFkZGluZyI6eyIkaWQiOiI1MCIsIlRvcCI6MCwiTGVmdCI6MCwiUmlnaHQiOjAsIkJvdHRvbSI6MH0sIkJhY2tncm91bmQiOnsiJGlkIjoiNTEiLCJDb2xvciI6eyIkaWQiOiI1MiIsIkEiOjI1NSwiUiI6NDcsIkciOjU0LCJCIjoxNTN9fSwiSXNWaXNpYmxlIjp0cnVlLCJXaWR0aCI6MC4wLCJIZWlnaHQiOjAuMCwiQm9yZGVyU3R5bGUiOm51bGwsIlBhcmVudFN0eWxlIjpudWxsfSwiRGVmYXVsdE1pbGVzdG9uZVN0eWxlIjp7IiRpZCI6IjUzIiwiU2hhcGUiOjEsIkNvbm5lY3Rvck1hcmdpbiI6eyIkaWQiOiI1NCIsIlRvcCI6MCwiTGVmdCI6MiwiUmlnaHQiOjIsIkJvdHRvbSI6MH0sIkNvbm5lY3RvclN0eWxlIjp7IiRpZCI6IjU1IiwiTGluZUNvbG9yIjp7IiRpZCI6IjU2IiwiJHR5cGUiOiJOTFJFLkNvbW1vbi5Eb20uU29saWRDb2xvckJydXNoLCBOTFJFLkNvbW1vbiIsIkNvbG9yIjp7IiRpZCI6IjU3IiwiQSI6MjU1LCJSIjo3OSwiRyI6MTI5LCJCIjoxODl9fSwiTGluZVdlaWdodCI6MS4wLCJMaW5lVHlwZSI6MCwiUGFyZW50U3R5bGUiOm51bGx9LCJJc0JlbG93VGltZWJhbmQiOmZhbHNlLCJIaWRlRGF0ZSI6ZmFsc2UsIlNoYXBlU2l6ZSI6MSwiU3BhY2luZyI6Mi4wLCJQYWRkaW5nIjp7IiRpZCI6IjU4IiwiVG9wIjo3LCJMZWZ0IjozLCJSaWdodCI6MCwiQm90dG9tIjoyfSwiU2hhcGVTdHlsZSI6eyIkaWQiOiI1OSIsIk1hcmdpbiI6eyIkaWQiOiI2MCIsIlRvcCI6MCwiTGVmdCI6MCwiUmlnaHQiOjAsIkJvdHRvbSI6MH0sIlBhZGRpbmciOnsiJGlkIjoiNjEiLCJUb3AiOjAsIkxlZnQiOjAsIlJpZ2h0IjowLCJCb3R0b20iOjB9LCJCYWNrZ3JvdW5kIjpudWxsLCJJc1Zpc2libGUiOnRydWUsIldpZHRoIjoxMy4wLCJIZWlnaHQiOjEzLjAsIkJvcmRlclN0eWxlIjp7IiRpZCI6IjYyIiwiTGluZUNvbG9yIjp7IiRpZCI6IjYzIiwiJHR5cGUiOiJOTFJFLkNvbW1vbi5Eb20uU29saWRDb2xvckJydXNoLCBOTFJFLkNvbW1vbiIsIkNvbG9yIjp7IiRpZCI6IjY0IiwiQSI6MjU1LCJSIjoyNTUsIkciOjAsIkIiOjB9fSwiTGluZVdlaWdodCI6MC4wLCJMaW5lVHlwZSI6MCwiUGFyZW50U3R5bGUiOm51bGx9LCJQYXJlbnRTdHlsZSI6bnVsbH0sIlRpdGxlU3R5bGUiOnsiJGlkIjoiNjUiLCJGb250U2V0dGluZ3MiOnsiJGlkIjoiNjYiLCJGb250U2l6ZSI6MTEsIkZvbnROYW1lIjoiQ2FsaWJyaSIsIklzQm9sZCI6dHJ1ZSwiSXNJdGFsaWMiOmZhbHNlLCJJc1VuZGVybGluZWQiOmZhbHNlLCJQYXJlbnRTdHlsZSI6bnVsbH0sIkF1dG9TaXplIjowLCJGb3JlZ3JvdW5kIjp7IiRpZCI6IjY3IiwiQ29sb3IiOnsiJGlkIjoiNjgiLCJBIjoyNTUsIlIiOjAsIkciOjAsIkIiOjB9fSwiTWF4V2lkdGgiOjIwMC4wLCJNYXhIZWlnaHQiOiJJbmZpbml0eSIsIlNtYXJ0Rm9yZWdyb3VuZElzQWN0aXZlIjpmYWxzZSwiSG9yaXpvbnRhbEFsaWdubWVudCI6MCwiVmVydGljYWxBbGlnbm1lbnQiOjAsIlNtYXJ0Rm9yZWdyb3VuZCI6bnVsbCwiTWFyZ2luIjp7IiRpZCI6IjY5IiwiVG9wIjowLCJMZWZ0IjowLCJSaWdodCI6MCwiQm90dG9tIjowfSwiUGFkZGluZyI6eyIkaWQiOiI3MCIsIlRvcCI6MCwiTGVmdCI6MCwiUmlnaHQiOjAsIkJvdHRvbSI6MH0sIkJhY2tncm91bmQiOnsiJGlkIjoiNzEiLCJDb2xvciI6eyIkcmVmIjoiMjAifX0sIklzVmlzaWJsZSI6dHJ1ZSwiV2lkdGgiOjAuMCwiSGVpZ2h0IjowLjAsIkJvcmRlclN0eWxlIjpudWxsLCJQYXJlbnRTdHlsZSI6bnVsbH0sIkRhdGVTdHlsZSI6eyIkaWQiOiI3MiIsIkZvbnRTZXR0aW5ncyI6eyIkaWQiOiI3MyIsIkZvbnRTaXplIjoxMCwiRm9udE5hbWUiOiJDYWxpYnJpIiwiSXNCb2xkIjpmYWxzZSwiSXNJdGFsaWMiOmZhbHNlLCJJc1VuZGVybGluZWQiOmZhbHNlLCJQYXJlbnRTdHlsZSI6bnVsbH0sIkF1dG9TaXplIjowLCJGb3JlZ3JvdW5kIjp7IiRpZCI6Ijc0IiwiQ29sb3IiOnsiJGlkIjoiNzUiLCJBIjoyNTUsIlIiOjMxLCJHIjo3MywiQiI6MTI2fX0sIk1heFdpZHRoIjoyMDAuMCwiTWF4SGVpZ2h0IjoiSW5maW5pdHkiLCJTbWFydEZvcmVncm91bmRJc0FjdGl2ZSI6ZmFsc2UsIkhvcml6b250YWxBbGlnbm1lbnQiOjAsIlZlcnRpY2FsQWxpZ25tZW50IjowLCJTbWFydEZvcmVncm91bmQiOm51bGwsIk1hcmdpbiI6eyIkaWQiOiI3NiIsIlRvcCI6MCwiTGVmdCI6MCwiUmlnaHQiOjAsIkJvdHRvbSI6MH0sIlBhZGRpbmciOnsiJGlkIjoiNzciLCJUb3AiOjAsIkxlZnQiOjAsIlJpZ2h0IjowLCJCb3R0b20iOjB9LCJCYWNrZ3JvdW5kIjp7IiRpZCI6Ijc4IiwiQ29sb3IiOnsiJHJlZiI6IjIwIn19LCJJc1Zpc2libGUiOnRydWUsIldpZHRoIjowLjAsIkhlaWdodCI6MC4wLCJCb3JkZXJTdHlsZSI6bnVsbCwiUGFyZW50U3R5bGUiOm51bGx9LCJEYXRlRm9ybWF0Ijp7IiRpZCI6Ijc5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RGVmYXVsdFRhc2tTdHlsZSI6eyIkaWQiOiI4MCIsIlNoYXBlIjoxLCJTaGFwZVRoaWNrbmVzcyI6MCwiRHVyYXRpb25Gb3JtYXQiOjAsIkluY2x1ZGVOb25Xb3JraW5nRGF5c0luRHVyYXRpb24iOmZhbHNlLCJQZXJjZW50YWdlQ29tcGxldGVTdHlsZSI6eyIkaWQiOiI4MSIsIkZvbnRTZXR0aW5ncyI6eyIkaWQiOiI4MiIsIkZvbnRTaXplIjoxMCwiRm9udE5hbWUiOiJDYWxpYnJpIiwiSXNCb2xkIjpmYWxzZSwiSXNJdGFsaWMiOmZhbHNlLCJJc1VuZGVybGluZWQiOmZhbHNlLCJQYXJlbnRTdHlsZSI6bnVsbH0sIkF1dG9TaXplIjowLCJGb3JlZ3JvdW5kIjp7IiRpZCI6IjgzIiwiQ29sb3IiOnsiJGlkIjoiODQiLCJBIjoyNTUsIlIiOjE5MiwiRyI6ODAsIkIiOjc3fX0sIk1heFdpZHRoIjoyMDAuMCwiTWF4SGVpZ2h0IjoiSW5maW5pdHkiLCJTbWFydEZvcmVncm91bmRJc0FjdGl2ZSI6ZmFsc2UsIkhvcml6b250YWxBbGlnbm1lbnQiOjAsIlZlcnRpY2FsQWxpZ25tZW50IjowLCJTbWFydEZvcmVncm91bmQiOm51bGwsIk1hcmdpbiI6eyIkaWQiOiI4NSIsIlRvcCI6MCwiTGVmdCI6MCwiUmlnaHQiOjAsIkJvdHRvbSI6MH0sIlBhZGRpbmciOnsiJGlkIjoiODYiLCJUb3AiOjAsIkxlZnQiOjAsIlJpZ2h0IjowLCJCb3R0b20iOjB9LCJCYWNrZ3JvdW5kIjp7IiRpZCI6Ijg3IiwiQ29sb3IiOnsiJHJlZiI6IjIwIn19LCJJc1Zpc2libGUiOnRydWUsIldpZHRoIjowLjAsIkhlaWdodCI6MC4wLCJCb3JkZXJTdHlsZSI6bnVsbCwiUGFyZW50U3R5bGUiOm51bGx9LCJEdXJhdGlvblN0eWxlIjp7IiRpZCI6Ijg4IiwiRm9udFNldHRpbmdzIjp7IiRpZCI6Ijg5IiwiRm9udFNpemUiOjEwLCJGb250TmFtZSI6IkNhbGlicmkiLCJJc0JvbGQiOmZhbHNlLCJJc0l0YWxpYyI6ZmFsc2UsIklzVW5kZXJsaW5lZCI6ZmFsc2UsIlBhcmVudFN0eWxlIjpudWxsfSwiQXV0b1NpemUiOjAsIkZvcmVncm91bmQiOnsiJGlkIjoiOTAiLCJDb2xvciI6eyIkaWQiOiI5MSIsIkEiOjI1NSwiUiI6MTkyLCJHIjo4MCwiQiI6Nzd9fSwiTWF4V2lkdGgiOjIwMC4wLCJNYXhIZWlnaHQiOiJJbmZpbml0eSIsIlNtYXJ0Rm9yZWdyb3VuZElzQWN0aXZlIjpmYWxzZSwiSG9yaXpvbnRhbEFsaWdubWVudCI6MCwiVmVydGljYWxBbGlnbm1lbnQiOjAsIlNtYXJ0Rm9yZWdyb3VuZCI6bnVsbCwiTWFyZ2luIjp7IiRpZCI6IjkyIiwiVG9wIjowLCJMZWZ0IjowLCJSaWdodCI6MCwiQm90dG9tIjowfSwiUGFkZGluZyI6eyIkaWQiOiI5MyIsIlRvcCI6MCwiTGVmdCI6MCwiUmlnaHQiOjAsIkJvdHRvbSI6MH0sIkJhY2tncm91bmQiOnsiJGlkIjoiOTQiLCJDb2xvciI6eyIkcmVmIjoiMjAifX0sIklzVmlzaWJsZSI6dHJ1ZSwiV2lkdGgiOjAuMCwiSGVpZ2h0IjowLjAsIkJvcmRlclN0eWxlIjpudWxsLCJQYXJlbnRTdHlsZSI6bnVsbH0sIkhvcml6b250YWxDb25uZWN0b3JTdHlsZSI6eyIkaWQiOiI5NSIsIkxpbmVDb2xvciI6eyIkaWQiOiI5NiIsIiR0eXBlIjoiTkxSRS5Db21tb24uRG9tLlNvbGlkQ29sb3JCcnVzaCwgTkxSRS5Db21tb24iLCJDb2xvciI6eyIkaWQiOiI5NyIsIkEiOjI1NSwiUiI6MjA0LCJHIjoyMDQsIkIiOjIwNH19LCJMaW5lV2VpZ2h0IjoxLjAsIkxpbmVUeXBlIjowLCJQYXJlbnRTdHlsZSI6bnVsbH0sIlZlcnRpY2FsQ29ubmVjdG9yU3R5bGUiOnsiJGlkIjoiOTgiLCJMaW5lQ29sb3IiOnsiJGlkIjoiOTkiLCIkdHlwZSI6Ik5MUkUuQ29tbW9uLkRvbS5Tb2xpZENvbG9yQnJ1c2gsIE5MUkUuQ29tbW9uIiwiQ29sb3IiOnsiJGlkIjoiMTAwIiwiQSI6MjU1LCJSIjoyMDQsIkciOjIwNCwiQiI6MjA0fX0sIkxpbmVXZWlnaHQiOjAuMCwiTGluZVR5cGUiOjAsIlBhcmVudFN0eWxlIjpudWxsfSwiTWFyZ2luIjpudWxsLCJTdGFydERhdGVQb3NpdGlvbiI6MywiRW5kRGF0ZVBvc2l0aW9uIjozLCJEYXRlSXNWaXNpYmxlIjp0cnVlLCJUaXRsZVBvc2l0aW9uIjo0LCJEdXJhdGlvblBvc2l0aW9uIjo2LCJQZXJjZW50YWdlQ29tcGxldGVkUG9zaXRpb24iOjYsIlNwYWNpbmciOjMsIklzQmVsb3dUaW1lYmFuZCI6ZmFsc2UsIlBlcmNlbnRhZ2VDb21wbGV0ZVNoYXBlT3BhY2l0eSI6MzUsIlNoYXBlU3R5bGUiOnsiJGlkIjoiMTAxIiwiTWFyZ2luIjp7IiRpZCI6IjEwMiIsIlRvcCI6MCwiTGVmdCI6NCwiUmlnaHQiOjQsIkJvdHRvbSI6MH0sIlBhZGRpbmciOnsiJGlkIjoiMTAzIiwiVG9wIjowLCJMZWZ0IjowLCJSaWdodCI6MCwiQm90dG9tIjowfSwiQmFja2dyb3VuZCI6bnVsbCwiSXNWaXNpYmxlIjp0cnVlLCJXaWR0aCI6MC4wLCJIZWlnaHQiOjEwLjAsIkJvcmRlclN0eWxlIjp7IiRpZCI6IjEwNCIsIkxpbmVDb2xvciI6eyIkaWQiOiIxMDUiLCIkdHlwZSI6Ik5MUkUuQ29tbW9uLkRvbS5Tb2xpZENvbG9yQnJ1c2gsIE5MUkUuQ29tbW9uIiwiQ29sb3IiOnsiJGlkIjoiMTA2IiwiQSI6MjU1LCJSIjoyNTUsIkciOjAsIkIiOjB9fSwiTGluZVdlaWdodCI6MC4wLCJMaW5lVHlwZSI6MCwiUGFyZW50U3R5bGUiOm51bGx9LCJQYXJlbnRTdHlsZSI6bnVsbH0sIlRpdGxlU3R5bGUiOnsiJGlkIjoiMTA3IiwiRm9udFNldHRpbmdzIjp7IiRpZCI6IjEwOCIsIkZvbnRTaXplIjo5LCJGb250TmFtZSI6IkNhbGlicmkiLCJJc0JvbGQiOnRydWUsIklzSXRhbGljIjpmYWxzZSwiSXNVbmRlcmxpbmVkIjpmYWxzZSwiUGFyZW50U3R5bGUiOm51bGx9LCJBdXRvU2l6ZSI6MCwiRm9yZWdyb3VuZCI6eyIkaWQiOiIxMDkiLCJDb2xvciI6eyIkaWQiOiIxMTAiLCJBIjoyNTUsIlIiOjAsIkciOjAsIkIiOjB9fSwiTWF4V2lkdGgiOjcyMC4wLCJNYXhIZWlnaHQiOiJJbmZpbml0eSIsIlNtYXJ0Rm9yZWdyb3VuZElzQWN0aXZlIjpmYWxzZSwiSG9yaXpvbnRhbEFsaWdubWVudCI6MCwiVmVydGljYWxBbGlnbm1lbnQiOjAsIlNtYXJ0Rm9yZWdyb3VuZCI6bnVsbCwiTWFyZ2luIjp7IiRpZCI6IjExMSIsIlRvcCI6MCwiTGVmdCI6MCwiUmlnaHQiOjAsIkJvdHRvbSI6MH0sIlBhZGRpbmciOnsiJGlkIjoiMTEyIiwiVG9wIjowLCJMZWZ0IjowLCJSaWdodCI6MCwiQm90dG9tIjowfSwiQmFja2dyb3VuZCI6eyIkaWQiOiIxMTMiLCJDb2xvciI6eyIkcmVmIjoiMjAifX0sIklzVmlzaWJsZSI6dHJ1ZSwiV2lkdGgiOjAuMCwiSGVpZ2h0IjowLjAsIkJvcmRlclN0eWxlIjpudWxsLCJQYXJlbnRTdHlsZSI6bnVsbH0sIkRhdGVTdHlsZSI6eyIkaWQiOiIxMTQiLCJGb250U2V0dGluZ3MiOnsiJGlkIjoiMTE1IiwiRm9udFNpemUiOjksIkZvbnROYW1lIjoiQ2FsaWJyaSIsIklzQm9sZCI6ZmFsc2UsIklzSXRhbGljIjpmYWxzZSwiSXNVbmRlcmxpbmVkIjpmYWxzZSwiUGFyZW50U3R5bGUiOm51bGx9LCJBdXRvU2l6ZSI6MCwiRm9yZWdyb3VuZCI6eyIkaWQiOiIxMTYiLCJDb2xvciI6eyIkaWQiOiIxMTciLCJBIjoyNTUsIlIiOjMxLCJHIjo3MywiQiI6MTI2fX0sIk1heFdpZHRoIjoyMDAuMCwiTWF4SGVpZ2h0IjoiSW5maW5pdHkiLCJTbWFydEZvcmVncm91bmRJc0FjdGl2ZSI6ZmFsc2UsIkhvcml6b250YWxBbGlnbm1lbnQiOjAsIlZlcnRpY2FsQWxpZ25tZW50IjowLCJTbWFydEZvcmVncm91bmQiOm51bGwsIk1hcmdpbiI6eyIkaWQiOiIxMTgiLCJUb3AiOjAsIkxlZnQiOjAsIlJpZ2h0IjowLCJCb3R0b20iOjB9LCJQYWRkaW5nIjp7IiRpZCI6IjExOSIsIlRvcCI6MCwiTGVmdCI6MCwiUmlnaHQiOjAsIkJvdHRvbSI6MH0sIkJhY2tncm91bmQiOnsiJGlkIjoiMTIwIiwiQ29sb3IiOnsiJHJlZiI6IjIwIn19LCJJc1Zpc2libGUiOnRydWUsIldpZHRoIjowLjAsIkhlaWdodCI6MC4wLCJCb3JkZXJTdHlsZSI6bnVsbCwiUGFyZW50U3R5bGUiOm51bGx9LCJEYXRlRm9ybWF0Ijp7IiRpZCI6IjEy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CwiX2V4cGxpY2l0bHlTZXQiOnsiJGlkIjoiMTIyIiwiU2hhcGVTdHlsZSI6ZmFsc2UsIlRpdGxlU3R5bGUiOmZhbHNlLCJEYXRlU3R5bGUiOmZhbHNlLCJIb3Jpem9udGFsQ29ubmVjdG9yU3R5bGUiOmZhbHNlLCJWZXJ0aWNhbENvbm5lY3RvclN0eWxlIjpmYWxzZSwiUGVyY2VudGFnZUNvbXBsZXRlU2hhcGVPcGFjaXR5IjpmYWxzZSwiU2hhcGUiOmZhbHNlLCJTaGFwZVRoaWNrbmVzcy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klzVmlzaWJsZSI6ZmFsc2V9fSwiU2hvd0VsYXBzZWRUaW1lR3JhZGllbnRTdHlsZSI6ZmFsc2V9LCJTY2FsZSI6eyIkaWQiOiIxMjMiLCJTdGFydERhdGUiOiIyMDE3LTEwLTAyVDAwOjAwOjAwIiwiRW5kRGF0ZSI6IjIwMTgtMDktMzBUMjM6NTk6MDAiLCJGb3JtYXQiOiJNTU0iLCJUeXBlIjoyLCJBdXRvRGF0ZVJhbmdlIjp0cnVlLCJXb3JraW5nRGF5cyI6MzEsIlRvZGF5TWFya2VyVGV4dCI6IlRvZGF5IiwiQXV0b1NjYWxlVHlwZSI6dHJ1ZX0sIk1pbGVzdG9uZXMiOltdLCJUYXNrcyI6W3siJGlkIjoiMTI0IiwiR3JvdXBOYW1lIjpudWxsLCJTdGFydERhdGUiOiIyMDE3LTEwLTAyVDAwOjAwOjAwWiIsIkVuZERhdGUiOiIyMDE4LTA5LTMwVDIzOjU5OjAwWiIsIlBlcmNlbnRhZ2VDb21wbGV0ZSI6bnVsbCwiU3R5bGUiOnsiJGlkIjoiMTI1IiwiU2hhcGUiOjEsIlNoYXBlVGhpY2tuZXNzIjowLCJEdXJhdGlvbkZvcm1hdCI6MCwiSW5jbHVkZU5vbldvcmtpbmdEYXlzSW5EdXJhdGlvbiI6ZmFsc2UsIlBlcmNlbnRhZ2VDb21wbGV0ZVN0eWxlIjp7IiRpZCI6IjEyNiIsIkZvbnRTZXR0aW5ncyI6eyIkaWQiOiIxMjciLCJGb250U2l6ZSI6MTAsIkZvbnROYW1lIjoiQ2FsaWJyaSIsIklzQm9sZCI6ZmFsc2UsIklzSXRhbGljIjpmYWxzZSwiSXNVbmRlcmxpbmVkIjpmYWxzZSwiUGFyZW50U3R5bGUiOnsiJHJlZiI6IjgyIn19LCJBdXRvU2l6ZSI6MCwiRm9yZWdyb3VuZCI6eyIkcmVmIjoiODMifSwiTWF4V2lkdGgiOjIwMC4wLCJNYXhIZWlnaHQiOiJJbmZpbml0eSIsIlNtYXJ0Rm9yZWdyb3VuZElzQWN0aXZlIjpmYWxzZSwiSG9yaXpvbnRhbEFsaWdubWVudCI6MCwiVmVydGljYWxBbGlnbm1lbnQiOjAsIlNtYXJ0Rm9yZWdyb3VuZCI6bnVsbCwiTWFyZ2luIjp7IiRyZWYiOiI4NSJ9LCJQYWRkaW5nIjp7IiRyZWYiOiI4NiJ9LCJCYWNrZ3JvdW5kIjp7IiRyZWYiOiI4NyJ9LCJJc1Zpc2libGUiOnRydWUsIldpZHRoIjowLjAsIkhlaWdodCI6MC4wLCJCb3JkZXJTdHlsZSI6eyIkaWQiOiIxMjgiLCJMaW5lQ29sb3IiOm51bGwsIkxpbmVXZWlnaHQiOjAuMCwiTGluZVR5cGUiOjAsIlBhcmVudFN0eWxlIjpudWxsfSwiUGFyZW50U3R5bGUiOnsiJHJlZiI6IjgxIn19LCJEdXJhdGlvblN0eWxlIjp7IiRpZCI6IjEyOSIsIkZvbnRTZXR0aW5ncyI6eyIkaWQiOiIxMzAiLCJGb250U2l6ZSI6MTAsIkZvbnROYW1lIjoiQ2FsaWJyaSIsIklzQm9sZCI6ZmFsc2UsIklzSXRhbGljIjpmYWxzZSwiSXNVbmRlcmxpbmVkIjpmYWxzZSwiUGFyZW50U3R5bGUiOnsiJHJlZiI6Ijg5In19LCJBdXRvU2l6ZSI6MCwiRm9yZWdyb3VuZCI6eyIkcmVmIjoiOTAifSwiTWF4V2lkdGgiOjIwMC4wLCJNYXhIZWlnaHQiOiJJbmZpbml0eSIsIlNtYXJ0Rm9yZWdyb3VuZElzQWN0aXZlIjpmYWxzZSwiSG9yaXpvbnRhbEFsaWdubWVudCI6MCwiVmVydGljYWxBbGlnbm1lbnQiOjAsIlNtYXJ0Rm9yZWdyb3VuZCI6bnVsbCwiTWFyZ2luIjp7IiRyZWYiOiI5MiJ9LCJQYWRkaW5nIjp7IiRyZWYiOiI5MyJ9LCJCYWNrZ3JvdW5kIjp7IiRyZWYiOiI5NCJ9LCJJc1Zpc2libGUiOnRydWUsIldpZHRoIjowLjAsIkhlaWdodCI6MC4wLCJCb3JkZXJTdHlsZSI6eyIkaWQiOiIxMzEiLCJMaW5lQ29sb3IiOm51bGwsIkxpbmVXZWlnaHQiOjAuMCwiTGluZVR5cGUiOjAsIlBhcmVudFN0eWxlIjpudWxsfSwiUGFyZW50U3R5bGUiOnsiJHJlZiI6Ijg4In19LCJIb3Jpem9udGFsQ29ubmVjdG9yU3R5bGUiOnsiJGlkIjoiMTMyIiwiTGluZUNvbG9yIjp7IiRyZWYiOiI5NiJ9LCJMaW5lV2VpZ2h0IjoxLjAsIkxpbmVUeXBlIjowLCJQYXJlbnRTdHlsZSI6eyIkcmVmIjoiOTUifX0sIlZlcnRpY2FsQ29ubmVjdG9yU3R5bGUiOnsiJGlkIjoiMTMzIiwiTGluZUNvbG9yIjp7IiRyZWYiOiI5OSJ9LCJMaW5lV2VpZ2h0IjowLjAsIkxpbmVUeXBlIjowLCJQYXJlbnRTdHlsZSI6eyIkcmVmIjoiOTgifX0sIk1hcmdpbiI6bnVsbCwiU3RhcnREYXRlUG9zaXRpb24iOjMsIkVuZERhdGVQb3NpdGlvbiI6MywiRGF0ZUlzVmlzaWJsZSI6dHJ1ZSwiVGl0bGVQb3NpdGlvbiI6NCwiRHVyYXRpb25Qb3NpdGlvbiI6NiwiUGVyY2VudGFnZUNvbXBsZXRlZFBvc2l0aW9uIjo2LCJTcGFjaW5nIjozLCJJc0JlbG93VGltZWJhbmQiOmZhbHNlLCJQZXJjZW50YWdlQ29tcGxldGVTaGFwZU9wYWNpdHkiOjM1LCJTaGFwZVN0eWxlIjp7IiRpZCI6IjEzNCIsIk1hcmdpbiI6eyIkcmVmIjoiMTAyIn0sIlBhZGRpbmciOnsiJHJlZiI6IjEwMyJ9LCJCYWNrZ3JvdW5kIjp7IiRpZCI6IjEzNSIsIkNvbG9yIjp7IiRpZCI6IjEzNiIsIkEiOjI1NSwiUiI6MCwiRyI6MTE0LCJCIjoxODh9fSwiSXNWaXNpYmxlIjp0cnVlLCJXaWR0aCI6MC4wLCJIZWlnaHQiOjEwLjAsIkJvcmRlclN0eWxlIjp7IiRpZCI6IjEzNyIsIkxpbmVDb2xvciI6eyIkcmVmIjoiMTA1In0sIkxpbmVXZWlnaHQiOjAuMCwiTGluZVR5cGUiOjAsIlBhcmVudFN0eWxlIjp7IiRyZWYiOiIxMDQifX0sIlBhcmVudFN0eWxlIjp7IiRyZWYiOiIxMDEifX0sIlRpdGxlU3R5bGUiOnsiJGlkIjoiMTM4IiwiRm9udFNldHRpbmdzIjp7IiRpZCI6IjEzOSIsIkZvbnRTaXplIjo5LCJGb250TmFtZSI6IkNhbGlicmkiLCJJc0JvbGQiOnRydWUsIklzSXRhbGljIjpmYWxzZSwiSXNVbmRlcmxpbmVkIjpmYWxzZSwiUGFyZW50U3R5bGUiOnsiJHJlZiI6IjEwOCJ9fSwiQXV0b1NpemUiOjAsIkZvcmVncm91bmQiOnsiJHJlZiI6IjEwOSJ9LCJNYXhXaWR0aCI6NzIwLjAsIk1heEhlaWdodCI6IkluZmluaXR5IiwiU21hcnRGb3JlZ3JvdW5kSXNBY3RpdmUiOmZhbHNlLCJIb3Jpem9udGFsQWxpZ25tZW50IjowLCJWZXJ0aWNhbEFsaWdubWVudCI6MCwiU21hcnRGb3JlZ3JvdW5kIjpudWxsLCJNYXJnaW4iOnsiJHJlZiI6IjExMSJ9LCJQYWRkaW5nIjp7IiRyZWYiOiIxMTIifSwiQmFja2dyb3VuZCI6eyIkcmVmIjoiMTEzIn0sIklzVmlzaWJsZSI6dHJ1ZSwiV2lkdGgiOjAuMCwiSGVpZ2h0IjowLjAsIkJvcmRlclN0eWxlIjp7IiRpZCI6IjE0MCIsIkxpbmVDb2xvciI6bnVsbCwiTGluZVdlaWdodCI6MC4wLCJMaW5lVHlwZSI6MCwiUGFyZW50U3R5bGUiOm51bGx9LCJQYXJlbnRTdHlsZSI6eyIkcmVmIjoiMTA3In19LCJEYXRlU3R5bGUiOnsiJGlkIjoiMTQxIiwiRm9udFNldHRpbmdzIjp7IiRpZCI6IjE0MiIsIkZvbnRTaXplIjo5LCJGb250TmFtZSI6IkNhbGlicmkiLCJJc0JvbGQiOmZhbHNlLCJJc0l0YWxpYyI6ZmFsc2UsIklzVW5kZXJsaW5lZCI6ZmFsc2UsIlBhcmVudFN0eWxlIjp7IiRyZWYiOiIxMTUifX0sIkF1dG9TaXplIjowLCJGb3JlZ3JvdW5kIjp7IiRyZWYiOiIxMTYifSwiTWF4V2lkdGgiOjIwMC4wLCJNYXhIZWlnaHQiOiJJbmZpbml0eSIsIlNtYXJ0Rm9yZWdyb3VuZElzQWN0aXZlIjpmYWxzZSwiSG9yaXpvbnRhbEFsaWdubWVudCI6MiwiVmVydGljYWxBbGlnbm1lbnQiOjAsIlNtYXJ0Rm9yZWdyb3VuZCI6bnVsbCwiTWFyZ2luIjp7IiRyZWYiOiIxMTgifSwiUGFkZGluZyI6eyIkcmVmIjoiMTE5In0sIkJhY2tncm91bmQiOnsiJHJlZiI6IjEyMCJ9LCJJc1Zpc2libGUiOnRydWUsIldpZHRoIjowLjAsIkhlaWdodCI6MC4wLCJCb3JkZXJTdHlsZSI6eyIkaWQiOiIxNDMiLCJMaW5lQ29sb3IiOm51bGwsIkxpbmVXZWlnaHQiOjAuMCwiTGluZVR5cGUiOjAsIlBhcmVudFN0eWxlIjpudWxsfSwiUGFyZW50U3R5bGUiOnsiJHJlZiI6IjExNCJ9fSwiRGF0ZUZvcm1hdCI6eyIkcmVmIjoiMTIxIn0sIklzVmlzaWJsZSI6dHJ1ZSwiUGFyZW50U3R5bGUiOnsiJHJlZiI6IjgwIn19LCJJbmRleCI6MSwiU21hcnREdXJhdGlvbkFjdGl2YXRlZCI6ZmFsc2UsIkRhdGVGb3JtYXQiOnsiJHJlZiI6IjEyMSJ9LCJJZCI6IjBlMzczNTZiLTQ4OGItNDMwZC1iMGFmLTZmZDg5MGU4ODlmNiIsIkltcG9ydElkIjoiMSIsIlRpdGxlIjoiVDMxIC0gSERGIEhlbHBkZXNrIFN1cHBvcnQiLCJOb3RlIjpudWxsLCJIeXBlcmxpbmsiOm51bGwsIklzQ2hhbmdlZCI6ZmFsc2UsIklzTmV3IjpmYWxzZX0seyIkaWQiOiIxNDQiLCJHcm91cE5hbWUiOm51bGwsIlN0YXJ0RGF0ZSI6IjIwMTctMTAtMDJUMDA6MDA6MDBaIiwiRW5kRGF0ZSI6IjIwMTgtMDktMzBUMjM6NTk6MDBaIiwiUGVyY2VudGFnZUNvbXBsZXRlIjpudWxsLCJTdHlsZSI6eyIkaWQiOiIxNDUiLCJTaGFwZSI6MSwiU2hhcGVUaGlja25lc3MiOjAsIkR1cmF0aW9uRm9ybWF0IjowLCJJbmNsdWRlTm9uV29ya2luZ0RheXNJbkR1cmF0aW9uIjpmYWxzZSwiUGVyY2VudGFnZUNvbXBsZXRlU3R5bGUiOnsiJGlkIjoiMTQ2IiwiRm9udFNldHRpbmdzIjp7IiRpZCI6IjE0NyIsIkZvbnRTaXplIjoxMCwiRm9udE5hbWUiOiJDYWxpYnJpIiwiSXNCb2xkIjpmYWxzZSwiSXNJdGFsaWMiOmZhbHNlLCJJc1VuZGVybGluZWQiOmZhbHNlLCJQYXJlbnRTdHlsZSI6eyIkcmVmIjoiODIifX0sIkF1dG9TaXplIjowLCJGb3JlZ3JvdW5kIjp7IiRyZWYiOiI4MyJ9LCJNYXhXaWR0aCI6MjAwLjAsIk1heEhlaWdodCI6IkluZmluaXR5IiwiU21hcnRGb3JlZ3JvdW5kSXNBY3RpdmUiOmZhbHNlLCJIb3Jpem9udGFsQWxpZ25tZW50IjowLCJWZXJ0aWNhbEFsaWdubWVudCI6MCwiU21hcnRGb3JlZ3JvdW5kIjpudWxsLCJNYXJnaW4iOnsiJHJlZiI6Ijg1In0sIlBhZGRpbmciOnsiJHJlZiI6Ijg2In0sIkJhY2tncm91bmQiOnsiJHJlZiI6Ijg3In0sIklzVmlzaWJsZSI6dHJ1ZSwiV2lkdGgiOjAuMCwiSGVpZ2h0IjowLjAsIkJvcmRlclN0eWxlIjp7IiRpZCI6IjE0OCIsIkxpbmVDb2xvciI6bnVsbCwiTGluZVdlaWdodCI6MC4wLCJMaW5lVHlwZSI6MCwiUGFyZW50U3R5bGUiOm51bGx9LCJQYXJlbnRTdHlsZSI6eyIkcmVmIjoiODEifX0sIkR1cmF0aW9uU3R5bGUiOnsiJGlkIjoiMTQ5IiwiRm9udFNldHRpbmdzIjp7IiRpZCI6IjE1MCIsIkZvbnRTaXplIjoxMCwiRm9udE5hbWUiOiJDYWxpYnJpIiwiSXNCb2xkIjpmYWxzZSwiSXNJdGFsaWMiOmZhbHNlLCJJc1VuZGVybGluZWQiOmZhbHNlLCJQYXJlbnRTdHlsZSI6eyIkcmVmIjoiODkifX0sIkF1dG9TaXplIjowLCJGb3JlZ3JvdW5kIjp7IiRyZWYiOiI5MCJ9LCJNYXhXaWR0aCI6MjAwLjAsIk1heEhlaWdodCI6IkluZmluaXR5IiwiU21hcnRGb3JlZ3JvdW5kSXNBY3RpdmUiOmZhbHNlLCJIb3Jpem9udGFsQWxpZ25tZW50IjowLCJWZXJ0aWNhbEFsaWdubWVudCI6MCwiU21hcnRGb3JlZ3JvdW5kIjpudWxsLCJNYXJnaW4iOnsiJHJlZiI6IjkyIn0sIlBhZGRpbmciOnsiJHJlZiI6IjkzIn0sIkJhY2tncm91bmQiOnsiJHJlZiI6Ijk0In0sIklzVmlzaWJsZSI6dHJ1ZSwiV2lkdGgiOjAuMCwiSGVpZ2h0IjowLjAsIkJvcmRlclN0eWxlIjp7IiRpZCI6IjE1MSIsIkxpbmVDb2xvciI6bnVsbCwiTGluZVdlaWdodCI6MC4wLCJMaW5lVHlwZSI6MCwiUGFyZW50U3R5bGUiOm51bGx9LCJQYXJlbnRTdHlsZSI6eyIkcmVmIjoiODgifX0sIkhvcml6b250YWxDb25uZWN0b3JTdHlsZSI6eyIkaWQiOiIxNTIiLCJMaW5lQ29sb3IiOnsiJHJlZiI6Ijk2In0sIkxpbmVXZWlnaHQiOjEuMCwiTGluZVR5cGUiOjAsIlBhcmVudFN0eWxlIjp7IiRyZWYiOiI5NSJ9fSwiVmVydGljYWxDb25uZWN0b3JTdHlsZSI6eyIkaWQiOiIxNTMiLCJMaW5lQ29sb3IiOnsiJHJlZiI6Ijk5In0sIkxpbmVXZWlnaHQiOjAuMCwiTGluZVR5cGUiOjAsIlBhcmVudFN0eWxlIjp7IiRyZWYiOiI5OCJ9fSwiTWFyZ2luIjpudWxsLCJTdGFydERhdGVQb3NpdGlvbiI6MywiRW5kRGF0ZVBvc2l0aW9uIjozLCJEYXRlSXNWaXNpYmxlIjp0cnVlLCJUaXRsZVBvc2l0aW9uIjo0LCJEdXJhdGlvblBvc2l0aW9uIjo2LCJQZXJjZW50YWdlQ29tcGxldGVkUG9zaXRpb24iOjYsIlNwYWNpbmciOjMsIklzQmVsb3dUaW1lYmFuZCI6ZmFsc2UsIlBlcmNlbnRhZ2VDb21wbGV0ZVNoYXBlT3BhY2l0eSI6MzUsIlNoYXBlU3R5bGUiOnsiJGlkIjoiMTU0IiwiTWFyZ2luIjp7IiRyZWYiOiIxMDIifSwiUGFkZGluZyI6eyIkcmVmIjoiMTAzIn0sIkJhY2tncm91bmQiOnsiJGlkIjoiMTU1IiwiQ29sb3IiOnsiJGlkIjoiMTU2IiwiQSI6MjU1LCJSIjo3OSwiRyI6MTI5LCJCIjoxODl9fSwiSXNWaXNpYmxlIjp0cnVlLCJXaWR0aCI6MC4wLCJIZWlnaHQiOjEwLjAsIkJvcmRlclN0eWxlIjp7IiRpZCI6IjE1NyIsIkxpbmVDb2xvciI6eyIkcmVmIjoiMTA1In0sIkxpbmVXZWlnaHQiOjAuMCwiTGluZVR5cGUiOjAsIlBhcmVudFN0eWxlIjp7IiRyZWYiOiIxMDQifX0sIlBhcmVudFN0eWxlIjp7IiRyZWYiOiIxMDEifX0sIlRpdGxlU3R5bGUiOnsiJGlkIjoiMTU4IiwiRm9udFNldHRpbmdzIjp7IiRpZCI6IjE1OSIsIkZvbnRTaXplIjo5LCJGb250TmFtZSI6IkNhbGlicmkiLCJJc0JvbGQiOnRydWUsIklzSXRhbGljIjpmYWxzZSwiSXNVbmRlcmxpbmVkIjpmYWxzZSwiUGFyZW50U3R5bGUiOnsiJHJlZiI6IjEwOCJ9fSwiQXV0b1NpemUiOjAsIkZvcmVncm91bmQiOnsiJHJlZiI6IjEwOSJ9LCJNYXhXaWR0aCI6NzIwLjAsIk1heEhlaWdodCI6IkluZmluaXR5IiwiU21hcnRGb3JlZ3JvdW5kSXNBY3RpdmUiOmZhbHNlLCJIb3Jpem9udGFsQWxpZ25tZW50IjowLCJWZXJ0aWNhbEFsaWdubWVudCI6MCwiU21hcnRGb3JlZ3JvdW5kIjpudWxsLCJNYXJnaW4iOnsiJHJlZiI6IjExMSJ9LCJQYWRkaW5nIjp7IiRyZWYiOiIxMTIifSwiQmFja2dyb3VuZCI6eyIkcmVmIjoiMTEzIn0sIklzVmlzaWJsZSI6dHJ1ZSwiV2lkdGgiOjAuMCwiSGVpZ2h0IjowLjAsIkJvcmRlclN0eWxlIjp7IiRpZCI6IjE2MCIsIkxpbmVDb2xvciI6bnVsbCwiTGluZVdlaWdodCI6MC4wLCJMaW5lVHlwZSI6MCwiUGFyZW50U3R5bGUiOm51bGx9LCJQYXJlbnRTdHlsZSI6eyIkcmVmIjoiMTA3In19LCJEYXRlU3R5bGUiOnsiJGlkIjoiMTYxIiwiRm9udFNldHRpbmdzIjp7IiRpZCI6IjE2MiIsIkZvbnRTaXplIjo5LCJGb250TmFtZSI6IkNhbGlicmkiLCJJc0JvbGQiOmZhbHNlLCJJc0l0YWxpYyI6ZmFsc2UsIklzVW5kZXJsaW5lZCI6ZmFsc2UsIlBhcmVudFN0eWxlIjp7IiRyZWYiOiIxMTUifX0sIkF1dG9TaXplIjowLCJGb3JlZ3JvdW5kIjp7IiRyZWYiOiIxMTYifSwiTWF4V2lkdGgiOjIwMC4wLCJNYXhIZWlnaHQiOiJJbmZpbml0eSIsIlNtYXJ0Rm9yZWdyb3VuZElzQWN0aXZlIjpmYWxzZSwiSG9yaXpvbnRhbEFsaWdubWVudCI6MiwiVmVydGljYWxBbGlnbm1lbnQiOjAsIlNtYXJ0Rm9yZWdyb3VuZCI6bnVsbCwiTWFyZ2luIjp7IiRyZWYiOiIxMTgifSwiUGFkZGluZyI6eyIkcmVmIjoiMTE5In0sIkJhY2tncm91bmQiOnsiJHJlZiI6IjEyMCJ9LCJJc1Zpc2libGUiOnRydWUsIldpZHRoIjowLjAsIkhlaWdodCI6MC4wLCJCb3JkZXJTdHlsZSI6eyIkaWQiOiIxNjMiLCJMaW5lQ29sb3IiOm51bGwsIkxpbmVXZWlnaHQiOjAuMCwiTGluZVR5cGUiOjAsIlBhcmVudFN0eWxlIjpudWxsfSwiUGFyZW50U3R5bGUiOnsiJHJlZiI6IjExNCJ9fSwiRGF0ZUZvcm1hdCI6eyIkcmVmIjoiMTIxIn0sIklzVmlzaWJsZSI6dHJ1ZSwiUGFyZW50U3R5bGUiOnsiJHJlZiI6IjgwIn19LCJJbmRleCI6MiwiU21hcnREdXJhdGlvbkFjdGl2YXRlZCI6ZmFsc2UsIkRhdGVGb3JtYXQiOnsiJHJlZiI6IjEyMSJ9LCJJZCI6IjA5MWRlMzI4LTY0ZTgtNDc2Zi1hMWVhLTQ2OWZjZGUxOWViMyIsIkltcG9ydElkIjoiMSIsIlRpdGxlIjoiVDMxIC0gSERGIERBQUMgYW5kIFNJUFMgU3VwcG9ydCIsIk5vdGUiOm51bGwsIkh5cGVybGluayI6bnVsbCwiSXNDaGFuZ2VkIjpmYWxzZSwiSXNOZXciOmZhbHNlfSx7IiRpZCI6IjE2NCIsIkdyb3VwTmFtZSI6bnVsbCwiU3RhcnREYXRlIjoiMjAxNy0xMC0wMlQwMDowMDowMFoiLCJFbmREYXRlIjoiMjAxOC0wOS0zMFQyMzo1OTowMFoiLCJQZXJjZW50YWdlQ29tcGxldGUiOm51bGwsIlN0eWxlIjp7IiRpZCI6IjE2NSIsIlNoYXBlIjoxLCJTaGFwZVRoaWNrbmVzcyI6MCwiRHVyYXRpb25Gb3JtYXQiOjAsIkluY2x1ZGVOb25Xb3JraW5nRGF5c0luRHVyYXRpb24iOmZhbHNlLCJQZXJjZW50YWdlQ29tcGxldGVTdHlsZSI6eyIkaWQiOiIxNjYiLCJGb250U2V0dGluZ3MiOnsiJGlkIjoiMTY3IiwiRm9udFNpemUiOjEwLCJGb250TmFtZSI6IkNhbGlicmk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MTY4IiwiTGluZUNvbG9yIjpudWxsLCJMaW5lV2VpZ2h0IjowLjAsIkxpbmVUeXBlIjowLCJQYXJlbnRTdHlsZSI6bnVsbH0sIlBhcmVudFN0eWxlIjp7IiRyZWYiOiI4MSJ9fSwiRHVyYXRpb25TdHlsZSI6eyIkaWQiOiIxNjkiLCJGb250U2V0dGluZ3MiOnsiJGlkIjoiMTcwIiwiRm9udFNpemUiOjEwLCJGb250TmFtZSI6IkNhbGlicmkiLCJJc0JvbGQiOmZhbHNlLCJJc0l0YWxpYyI6ZmFsc2UsIklzVW5kZXJsaW5lZCI6ZmFsc2UsIlBhcmVudFN0eWxlIjp7IiRyZWYiOiI4OSJ9fSwiQXV0b1NpemUiOjAsIkZvcmVncm91bmQiOnsiJHJlZiI6IjkwIn0sIk1heFdpZHRoIjoyMDAuMCwiTWF4SGVpZ2h0IjoiSW5maW5pdHkiLCJTbWFydEZvcmVncm91bmRJc0FjdGl2ZSI6ZmFsc2UsIkhvcml6b250YWxBbGlnbm1lbnQiOjAsIlZlcnRpY2FsQWxpZ25tZW50IjowLCJTbWFydEZvcmVncm91bmQiOm51bGwsIk1hcmdpbiI6eyIkcmVmIjoiOTIifSwiUGFkZGluZyI6eyIkcmVmIjoiOTMifSwiQmFja2dyb3VuZCI6eyIkcmVmIjoiOTQifSwiSXNWaXNpYmxlIjp0cnVlLCJXaWR0aCI6MC4wLCJIZWlnaHQiOjAuMCwiQm9yZGVyU3R5bGUiOnsiJGlkIjoiMTcxIiwiTGluZUNvbG9yIjpudWxsLCJMaW5lV2VpZ2h0IjowLjAsIkxpbmVUeXBlIjowLCJQYXJlbnRTdHlsZSI6bnVsbH0sIlBhcmVudFN0eWxlIjp7IiRyZWYiOiI4OCJ9fSwiSG9yaXpvbnRhbENvbm5lY3RvclN0eWxlIjp7IiRpZCI6IjE3MiIsIkxpbmVDb2xvciI6eyIkcmVmIjoiOTYifSwiTGluZVdlaWdodCI6MS4wLCJMaW5lVHlwZSI6MCwiUGFyZW50U3R5bGUiOnsiJHJlZiI6Ijk1In19LCJWZXJ0aWNhbENvbm5lY3RvclN0eWxlIjp7IiRpZCI6IjE3MyIsIkxpbmVDb2xvciI6eyIkcmVmIjoiOTkifSwiTGluZVdlaWdodCI6MC4wLCJMaW5lVHlwZSI6MCwiUGFyZW50U3R5bGUiOnsiJHJlZiI6Ijk4In19LCJNYXJnaW4iOm51bGwsIlN0YXJ0RGF0ZVBvc2l0aW9uIjozLCJFbmREYXRlUG9zaXRpb24iOjMsIkRhdGVJc1Zpc2libGUiOnRydWUsIlRpdGxlUG9zaXRpb24iOjQsIkR1cmF0aW9uUG9zaXRpb24iOjYsIlBlcmNlbnRhZ2VDb21wbGV0ZWRQb3NpdGlvbiI6NiwiU3BhY2luZyI6MywiSXNCZWxvd1RpbWViYW5kIjpmYWxzZSwiUGVyY2VudGFnZUNvbXBsZXRlU2hhcGVPcGFjaXR5IjozNSwiU2hhcGVTdHlsZSI6eyIkaWQiOiIxNzQiLCJNYXJnaW4iOnsiJHJlZiI6IjEwMiJ9LCJQYWRkaW5nIjp7IiRyZWYiOiIxMDMifSwiQmFja2dyb3VuZCI6eyIkaWQiOiIxNzUiLCJDb2xvciI6eyIkaWQiOiIxNzYiLCJBIjoyNTUsIlIiOjE5MiwiRyI6ODAsIkIiOjc3fX0sIklzVmlzaWJsZSI6dHJ1ZSwiV2lkdGgiOjAuMCwiSGVpZ2h0IjoxMC4wLCJCb3JkZXJTdHlsZSI6eyIkaWQiOiIxNzciLCJMaW5lQ29sb3IiOnsiJHJlZiI6IjEwNSJ9LCJMaW5lV2VpZ2h0IjowLjAsIkxpbmVUeXBlIjowLCJQYXJlbnRTdHlsZSI6eyIkcmVmIjoiMTA0In19LCJQYXJlbnRTdHlsZSI6eyIkcmVmIjoiMTAxIn19LCJUaXRsZVN0eWxlIjp7IiRpZCI6IjE3OCIsIkZvbnRTZXR0aW5ncyI6eyIkaWQiOiIxNzkiLCJGb250U2l6ZSI6OSwiRm9udE5hbWUiOiJDYWxpYnJpIiwiSXNCb2xkIjp0cnVlLCJJc0l0YWxpYyI6ZmFsc2UsIklzVW5kZXJsaW5lZCI6ZmFsc2UsIlBhcmVudFN0eWxlIjp7IiRyZWYiOiIxMDgifX0sIkF1dG9TaXplIjowLCJGb3JlZ3JvdW5kIjp7IiRyZWYiOiIxMDkifSwiTWF4V2lkdGgiOjcyMC4w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xODAiLCJMaW5lQ29sb3IiOm51bGwsIkxpbmVXZWlnaHQiOjAuMCwiTGluZVR5cGUiOjAsIlBhcmVudFN0eWxlIjpudWxsfSwiUGFyZW50U3R5bGUiOnsiJHJlZiI6IjEwNyJ9fSwiRGF0ZVN0eWxlIjp7IiRpZCI6IjE4MSIsIkZvbnRTZXR0aW5ncyI6eyIkaWQiOiIxODIiLCJGb250U2l6ZSI6OSwiRm9udE5hbWUiOiJDYWxpYnJpIiwiSXNCb2xkIjpmYWxzZSwiSXNJdGFsaWMiOmZhbHNlLCJJc1VuZGVybGluZWQiOmZhbHNlLCJQYXJlbnRTdHlsZSI6eyIkcmVmIjoiMTE1In19LCJBdXRvU2l6ZSI6MCwiRm9yZWdyb3VuZCI6eyIkcmVmIjoiMTE2In0sIk1heFdpZHRoIjoyMDAuMCwiTWF4SGVpZ2h0IjoiSW5maW5pdHkiLCJTbWFydEZvcmVncm91bmRJc0FjdGl2ZSI6ZmFsc2UsIkhvcml6b250YWxBbGlnbm1lbnQiOjIsIlZlcnRpY2FsQWxpZ25tZW50IjowLCJTbWFydEZvcmVncm91bmQiOm51bGwsIk1hcmdpbiI6eyIkcmVmIjoiMTE4In0sIlBhZGRpbmciOnsiJHJlZiI6IjExOSJ9LCJCYWNrZ3JvdW5kIjp7IiRyZWYiOiIxMjAifSwiSXNWaXNpYmxlIjp0cnVlLCJXaWR0aCI6MC4wLCJIZWlnaHQiOjAuMCwiQm9yZGVyU3R5bGUiOnsiJGlkIjoiMTgzIiwiTGluZUNvbG9yIjpudWxsLCJMaW5lV2VpZ2h0IjowLjAsIkxpbmVUeXBlIjowLCJQYXJlbnRTdHlsZSI6bnVsbH0sIlBhcmVudFN0eWxlIjp7IiRyZWYiOiIxMTQifX0sIkRhdGVGb3JtYXQiOnsiJHJlZiI6IjEyMSJ9LCJJc1Zpc2libGUiOnRydWUsIlBhcmVudFN0eWxlIjp7IiRyZWYiOiI4MCJ9fSwiSW5kZXgiOjMsIlNtYXJ0RHVyYXRpb25BY3RpdmF0ZWQiOmZhbHNlLCJEYXRlRm9ybWF0Ijp7IiRyZWYiOiIxMjEifSwiSWQiOiI5MGM1YTlmOS0xNDNjLTQwOTgtOTkwOS1mMjYzMDdhZGIwN2EiLCJJbXBvcnRJZCI6IjEiLCJUaXRsZSI6IlQzMSAtIEN1c3RvbWVyIE91dHJlYWNoIiwiTm90ZSI6bnVsbCwiSHlwZXJsaW5rIjpudWxsLCJJc0NoYW5nZWQiOmZhbHNlLCJJc05ldyI6ZmFsc2V9LHsiJGlkIjoiMTg0IiwiR3JvdXBOYW1lIjpudWxsLCJTdGFydERhdGUiOiIyMDE4LTAxLTA4VDAwOjAwOjAwWiIsIkVuZERhdGUiOiIyMDE4LTAxLTEyVDIzOjU5OjAwWiIsIlBlcmNlbnRhZ2VDb21wbGV0ZSI6bnVsbCwiU3R5bGUiOnsiJGlkIjoiMTg1IiwiU2hhcGUiOjEsIlNoYXBlVGhpY2tuZXNzIjowLCJEdXJhdGlvbkZvcm1hdCI6MCwiSW5jbHVkZU5vbldvcmtpbmdEYXlzSW5EdXJhdGlvbiI6ZmFsc2UsIlBlcmNlbnRhZ2VDb21wbGV0ZVN0eWxlIjp7IiRpZCI6IjE4NiIsIkZvbnRTZXR0aW5ncyI6eyIkaWQiOiIxODciLCJGb250U2l6ZSI6MTAsIkZvbnROYW1lIjoiQ2FsaWJyaSIsIklzQm9sZCI6ZmFsc2UsIklzSXRhbGljIjpmYWxzZSwiSXNVbmRlcmxpbmVkIjpmYWxzZSwiUGFyZW50U3R5bGUiOnsiJHJlZiI6IjgyIn19LCJBdXRvU2l6ZSI6MCwiRm9yZWdyb3VuZCI6eyIkcmVmIjoiODMifSwiTWF4V2lkdGgiOjIwMC4wLCJNYXhIZWlnaHQiOiJJbmZpbml0eSIsIlNtYXJ0Rm9yZWdyb3VuZElzQWN0aXZlIjpmYWxzZSwiSG9yaXpvbnRhbEFsaWdubWVudCI6MCwiVmVydGljYWxBbGlnbm1lbnQiOjAsIlNtYXJ0Rm9yZWdyb3VuZCI6bnVsbCwiTWFyZ2luIjp7IiRyZWYiOiI4NSJ9LCJQYWRkaW5nIjp7IiRyZWYiOiI4NiJ9LCJCYWNrZ3JvdW5kIjp7IiRyZWYiOiI4NyJ9LCJJc1Zpc2libGUiOnRydWUsIldpZHRoIjowLjAsIkhlaWdodCI6MC4wLCJCb3JkZXJTdHlsZSI6eyIkaWQiOiIxODgiLCJMaW5lQ29sb3IiOm51bGwsIkxpbmVXZWlnaHQiOjAuMCwiTGluZVR5cGUiOjAsIlBhcmVudFN0eWxlIjpudWxsfSwiUGFyZW50U3R5bGUiOnsiJHJlZiI6IjgxIn19LCJEdXJhdGlvblN0eWxlIjp7IiRpZCI6IjE4OSIsIkZvbnRTZXR0aW5ncyI6eyIkaWQiOiIxOTAiLCJGb250U2l6ZSI6MTAsIkZvbnROYW1lIjoiQ2FsaWJyaSIsIklzQm9sZCI6ZmFsc2UsIklzSXRhbGljIjpmYWxzZSwiSXNVbmRlcmxpbmVkIjpmYWxzZSwiUGFyZW50U3R5bGUiOnsiJHJlZiI6Ijg5In19LCJBdXRvU2l6ZSI6MCwiRm9yZWdyb3VuZCI6eyIkcmVmIjoiOTAifSwiTWF4V2lkdGgiOjIwMC4wLCJNYXhIZWlnaHQiOiJJbmZpbml0eSIsIlNtYXJ0Rm9yZWdyb3VuZElzQWN0aXZlIjpmYWxzZSwiSG9yaXpvbnRhbEFsaWdubWVudCI6MCwiVmVydGljYWxBbGlnbm1lbnQiOjAsIlNtYXJ0Rm9yZWdyb3VuZCI6bnVsbCwiTWFyZ2luIjp7IiRyZWYiOiI5MiJ9LCJQYWRkaW5nIjp7IiRyZWYiOiI5MyJ9LCJCYWNrZ3JvdW5kIjp7IiRyZWYiOiI5NCJ9LCJJc1Zpc2libGUiOnRydWUsIldpZHRoIjowLjAsIkhlaWdodCI6MC4wLCJCb3JkZXJTdHlsZSI6eyIkaWQiOiIxOTEiLCJMaW5lQ29sb3IiOm51bGwsIkxpbmVXZWlnaHQiOjAuMCwiTGluZVR5cGUiOjAsIlBhcmVudFN0eWxlIjpudWxsfSwiUGFyZW50U3R5bGUiOnsiJHJlZiI6Ijg4In19LCJIb3Jpem9udGFsQ29ubmVjdG9yU3R5bGUiOnsiJGlkIjoiMTkyIiwiTGluZUNvbG9yIjp7IiRyZWYiOiI5NiJ9LCJMaW5lV2VpZ2h0IjoxLjAsIkxpbmVUeXBlIjowLCJQYXJlbnRTdHlsZSI6eyIkcmVmIjoiOTUifX0sIlZlcnRpY2FsQ29ubmVjdG9yU3R5bGUiOnsiJGlkIjoiMTkzIiwiTGluZUNvbG9yIjp7IiRyZWYiOiI5OSJ9LCJMaW5lV2VpZ2h0IjowLjAsIkxpbmVUeXBlIjowLCJQYXJlbnRTdHlsZSI6eyIkcmVmIjoiOTgifX0sIk1hcmdpbiI6bnVsbCwiU3RhcnREYXRlUG9zaXRpb24iOjMsIkVuZERhdGVQb3NpdGlvbiI6MywiRGF0ZUlzVmlzaWJsZSI6dHJ1ZSwiVGl0bGVQb3NpdGlvbiI6NCwiRHVyYXRpb25Qb3NpdGlvbiI6NiwiUGVyY2VudGFnZUNvbXBsZXRlZFBvc2l0aW9uIjo2LCJTcGFjaW5nIjozLCJJc0JlbG93VGltZWJhbmQiOmZhbHNlLCJQZXJjZW50YWdlQ29tcGxldGVTaGFwZU9wYWNpdHkiOjM1LCJTaGFwZVN0eWxlIjp7IiRpZCI6IjE5NCIsIk1hcmdpbiI6eyIkcmVmIjoiMTAyIn0sIlBhZGRpbmciOnsiJHJlZiI6IjEwMyJ9LCJCYWNrZ3JvdW5kIjp7IiRpZCI6IjE5NSIsIkNvbG9yIjp7IiRpZCI6IjE5NiIsIkEiOjI1NSwiUiI6MTU1LCJHIjoxODcsIkIiOjg5fX0sIklzVmlzaWJsZSI6dHJ1ZSwiV2lkdGgiOjAuMCwiSGVpZ2h0IjoxMC4wLCJCb3JkZXJTdHlsZSI6eyIkaWQiOiIxOTciLCJMaW5lQ29sb3IiOnsiJHJlZiI6IjEwNSJ9LCJMaW5lV2VpZ2h0IjowLjAsIkxpbmVUeXBlIjowLCJQYXJlbnRTdHlsZSI6eyIkcmVmIjoiMTA0In19LCJQYXJlbnRTdHlsZSI6eyIkcmVmIjoiMTAxIn19LCJUaXRsZVN0eWxlIjp7IiRpZCI6IjE5OCIsIkZvbnRTZXR0aW5ncyI6eyIkaWQiOiIxOTkiLCJGb250U2l6ZSI6OSwiRm9udE5hbWUiOiJDYWxpYnJpIiwiSXNCb2xkIjp0cnVlLCJJc0l0YWxpYyI6ZmFsc2UsIklzVW5kZXJsaW5lZCI6ZmFsc2UsIlBhcmVudFN0eWxlIjp7IiRyZWYiOiIxMDgifX0sIkF1dG9TaXplIjowLCJGb3JlZ3JvdW5kIjp7IiRyZWYiOiIxMDkifSwiTWF4V2lkdGgiOjcyMC4w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yMDAiLCJMaW5lQ29sb3IiOm51bGwsIkxpbmVXZWlnaHQiOjAuMCwiTGluZVR5cGUiOjAsIlBhcmVudFN0eWxlIjpudWxsfSwiUGFyZW50U3R5bGUiOnsiJHJlZiI6IjEwNyJ9fSwiRGF0ZVN0eWxlIjp7IiRpZCI6IjIwMSIsIkZvbnRTZXR0aW5ncyI6eyIkaWQiOiIyMDIiLCJGb250U2l6ZSI6OSwiRm9udE5hbWUiOiJDYWxpYnJpIiwiSXNCb2xkIjpmYWxzZSwiSXNJdGFsaWMiOmZhbHNlLCJJc1VuZGVybGluZWQiOmZhbHNlLCJQYXJlbnRTdHlsZSI6eyIkcmVmIjoiMTE1In19LCJBdXRvU2l6ZSI6MCwiRm9yZWdyb3VuZCI6eyIkcmVmIjoiMTE2In0sIk1heFdpZHRoIjoyMDAuMCwiTWF4SGVpZ2h0IjoiSW5maW5pdHkiLCJTbWFydEZvcmVncm91bmRJc0FjdGl2ZSI6ZmFsc2UsIkhvcml6b250YWxBbGlnbm1lbnQiOjIsIlZlcnRpY2FsQWxpZ25tZW50IjowLCJTbWFydEZvcmVncm91bmQiOm51bGwsIk1hcmdpbiI6eyIkcmVmIjoiMTE4In0sIlBhZGRpbmciOnsiJHJlZiI6IjExOSJ9LCJCYWNrZ3JvdW5kIjp7IiRyZWYiOiIxMjAifSwiSXNWaXNpYmxlIjp0cnVlLCJXaWR0aCI6MC4wLCJIZWlnaHQiOjAuMCwiQm9yZGVyU3R5bGUiOnsiJGlkIjoiMjAzIiwiTGluZUNvbG9yIjpudWxsLCJMaW5lV2VpZ2h0IjowLjAsIkxpbmVUeXBlIjowLCJQYXJlbnRTdHlsZSI6bnVsbH0sIlBhcmVudFN0eWxlIjp7IiRyZWYiOiIxMTQifX0sIkRhdGVGb3JtYXQiOnsiJHJlZiI6IjEyMSJ9LCJJc1Zpc2libGUiOnRydWUsIlBhcmVudFN0eWxlIjp7IiRyZWYiOiI4MCJ9fSwiSW5kZXgiOjQsIlNtYXJ0RHVyYXRpb25BY3RpdmF0ZWQiOmZhbHNlLCJEYXRlRm9ybWF0Ijp7IiRyZWYiOiIxMjEifSwiSWQiOiJhNWY3YTI2NC0xMzVkLTRiZjUtYWZhNy00ZWY5NThhZDI0YWIiLCJJbXBvcnRJZCI6IjEiLCJUaXRsZSI6IldpbnRlciAyMDE4IEVTSVAsIEJldGhlc2RhLCBNRCIsIk5vdGUiOm51bGwsIkh5cGVybGluayI6bnVsbCwiSXNDaGFuZ2VkIjpmYWxzZSwiSXNOZXciOmZhbHNlfSx7IiRpZCI6IjIwNCIsIkdyb3VwTmFtZSI6bnVsbCwiU3RhcnREYXRlIjoiMjAxOC0wNy0xN1QwMDowMDowMFoiLCJFbmREYXRlIjoiMjAxOC0wNy0yMFQyMzo1OTowMFoiLCJQZXJjZW50YWdlQ29tcGxldGUiOm51bGwsIlN0eWxlIjp7IiRpZCI6IjIwNSIsIlNoYXBlIjoxLCJTaGFwZVRoaWNrbmVzcyI6MCwiRHVyYXRpb25Gb3JtYXQiOjAsIkluY2x1ZGVOb25Xb3JraW5nRGF5c0luRHVyYXRpb24iOmZhbHNlLCJQZXJjZW50YWdlQ29tcGxldGVTdHlsZSI6eyIkaWQiOiIyMDYiLCJGb250U2V0dGluZ3MiOnsiJGlkIjoiMjA3IiwiRm9udFNpemUiOjEwLCJGb250TmFtZSI6IkNhbGlicmk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MjA4IiwiTGluZUNvbG9yIjpudWxsLCJMaW5lV2VpZ2h0IjowLjAsIkxpbmVUeXBlIjowLCJQYXJlbnRTdHlsZSI6bnVsbH0sIlBhcmVudFN0eWxlIjp7IiRyZWYiOiI4MSJ9fSwiRHVyYXRpb25TdHlsZSI6eyIkaWQiOiIyMDkiLCJGb250U2V0dGluZ3MiOnsiJGlkIjoiMjEwIiwiRm9udFNpemUiOjEwLCJGb250TmFtZSI6IkNhbGlicmkiLCJJc0JvbGQiOmZhbHNlLCJJc0l0YWxpYyI6ZmFsc2UsIklzVW5kZXJsaW5lZCI6ZmFsc2UsIlBhcmVudFN0eWxlIjp7IiRyZWYiOiI4OSJ9fSwiQXV0b1NpemUiOjAsIkZvcmVncm91bmQiOnsiJHJlZiI6IjkwIn0sIk1heFdpZHRoIjoyMDAuMCwiTWF4SGVpZ2h0IjoiSW5maW5pdHkiLCJTbWFydEZvcmVncm91bmRJc0FjdGl2ZSI6ZmFsc2UsIkhvcml6b250YWxBbGlnbm1lbnQiOjAsIlZlcnRpY2FsQWxpZ25tZW50IjowLCJTbWFydEZvcmVncm91bmQiOm51bGwsIk1hcmdpbiI6eyIkcmVmIjoiOTIifSwiUGFkZGluZyI6eyIkcmVmIjoiOTMifSwiQmFja2dyb3VuZCI6eyIkcmVmIjoiOTQifSwiSXNWaXNpYmxlIjp0cnVlLCJXaWR0aCI6MC4wLCJIZWlnaHQiOjAuMCwiQm9yZGVyU3R5bGUiOnsiJGlkIjoiMjExIiwiTGluZUNvbG9yIjpudWxsLCJMaW5lV2VpZ2h0IjowLjAsIkxpbmVUeXBlIjowLCJQYXJlbnRTdHlsZSI6bnVsbH0sIlBhcmVudFN0eWxlIjp7IiRyZWYiOiI4OCJ9fSwiSG9yaXpvbnRhbENvbm5lY3RvclN0eWxlIjp7IiRpZCI6IjIxMiIsIkxpbmVDb2xvciI6eyIkcmVmIjoiOTYifSwiTGluZVdlaWdodCI6MS4wLCJMaW5lVHlwZSI6MCwiUGFyZW50U3R5bGUiOnsiJHJlZiI6Ijk1In19LCJWZXJ0aWNhbENvbm5lY3RvclN0eWxlIjp7IiRpZCI6IjIxMyIsIkxpbmVDb2xvciI6eyIkcmVmIjoiOTkifSwiTGluZVdlaWdodCI6MC4wLCJMaW5lVHlwZSI6MCwiUGFyZW50U3R5bGUiOnsiJHJlZiI6Ijk4In19LCJNYXJnaW4iOm51bGwsIlN0YXJ0RGF0ZVBvc2l0aW9uIjozLCJFbmREYXRlUG9zaXRpb24iOjMsIkRhdGVJc1Zpc2libGUiOnRydWUsIlRpdGxlUG9zaXRpb24iOjQsIkR1cmF0aW9uUG9zaXRpb24iOjYsIlBlcmNlbnRhZ2VDb21wbGV0ZWRQb3NpdGlvbiI6NiwiU3BhY2luZyI6MywiSXNCZWxvd1RpbWViYW5kIjpmYWxzZSwiUGVyY2VudGFnZUNvbXBsZXRlU2hhcGVPcGFjaXR5IjozNSwiU2hhcGVTdHlsZSI6eyIkaWQiOiIyMTQiLCJNYXJnaW4iOnsiJHJlZiI6IjEwMiJ9LCJQYWRkaW5nIjp7IiRyZWYiOiIxMDMifSwiQmFja2dyb3VuZCI6eyIkaWQiOiIyMTUiLCJDb2xvciI6eyIkaWQiOiIyMTYiLCJBIjoyNTUsIlIiOjEyOCwiRyI6MTAwLCJCIjoxNjJ9fSwiSXNWaXNpYmxlIjp0cnVlLCJXaWR0aCI6MC4wLCJIZWlnaHQiOjEwLjAsIkJvcmRlclN0eWxlIjp7IiRpZCI6IjIxNyIsIkxpbmVDb2xvciI6eyIkcmVmIjoiMTA1In0sIkxpbmVXZWlnaHQiOjAuMCwiTGluZVR5cGUiOjAsIlBhcmVudFN0eWxlIjp7IiRyZWYiOiIxMDQifX0sIlBhcmVudFN0eWxlIjp7IiRyZWYiOiIxMDEifX0sIlRpdGxlU3R5bGUiOnsiJGlkIjoiMjE4IiwiRm9udFNldHRpbmdzIjp7IiRpZCI6IjIxOSIsIkZvbnRTaXplIjo5LCJGb250TmFtZSI6IkNhbGlicmkiLCJJc0JvbGQiOnRydWUsIklzSXRhbGljIjpmYWxzZSwiSXNVbmRlcmxpbmVkIjpmYWxzZSwiUGFyZW50U3R5bGUiOnsiJHJlZiI6IjEwOCJ9fSwiQXV0b1NpemUiOjAsIkZvcmVncm91bmQiOnsiJHJlZiI6IjEwOSJ9LCJNYXhXaWR0aCI6NzIwLjAsIk1heEhlaWdodCI6IkluZmluaXR5IiwiU21hcnRGb3JlZ3JvdW5kSXNBY3RpdmUiOmZhbHNlLCJIb3Jpem9udGFsQWxpZ25tZW50IjowLCJWZXJ0aWNhbEFsaWdubWVudCI6MCwiU21hcnRGb3JlZ3JvdW5kIjpudWxsLCJNYXJnaW4iOnsiJHJlZiI6IjExMSJ9LCJQYWRkaW5nIjp7IiRyZWYiOiIxMTIifSwiQmFja2dyb3VuZCI6eyIkcmVmIjoiMTEzIn0sIklzVmlzaWJsZSI6dHJ1ZSwiV2lkdGgiOjAuMCwiSGVpZ2h0IjowLjAsIkJvcmRlclN0eWxlIjp7IiRpZCI6IjIyMCIsIkxpbmVDb2xvciI6bnVsbCwiTGluZVdlaWdodCI6MC4wLCJMaW5lVHlwZSI6MCwiUGFyZW50U3R5bGUiOm51bGx9LCJQYXJlbnRTdHlsZSI6eyIkcmVmIjoiMTA3In19LCJEYXRlU3R5bGUiOnsiJGlkIjoiMjIxIiwiRm9udFNldHRpbmdzIjp7IiRpZCI6IjIyMiIsIkZvbnRTaXplIjo5LCJGb250TmFtZSI6IkNhbGlicmkiLCJJc0JvbGQiOmZhbHNlLCJJc0l0YWxpYyI6ZmFsc2UsIklzVW5kZXJsaW5lZCI6ZmFsc2UsIlBhcmVudFN0eWxlIjp7IiRyZWYiOiIxMTUifX0sIkF1dG9TaXplIjowLCJGb3JlZ3JvdW5kIjp7IiRyZWYiOiIxMTYifSwiTWF4V2lkdGgiOjIwMC4wLCJNYXhIZWlnaHQiOiJJbmZpbml0eSIsIlNtYXJ0Rm9yZWdyb3VuZElzQWN0aXZlIjpmYWxzZSwiSG9yaXpvbnRhbEFsaWdubWVudCI6MiwiVmVydGljYWxBbGlnbm1lbnQiOjAsIlNtYXJ0Rm9yZWdyb3VuZCI6bnVsbCwiTWFyZ2luIjp7IiRyZWYiOiIxMTgifSwiUGFkZGluZyI6eyIkcmVmIjoiMTE5In0sIkJhY2tncm91bmQiOnsiJHJlZiI6IjEyMCJ9LCJJc1Zpc2libGUiOnRydWUsIldpZHRoIjowLjAsIkhlaWdodCI6MC4wLCJCb3JkZXJTdHlsZSI6eyIkaWQiOiIyMjMiLCJMaW5lQ29sb3IiOm51bGwsIkxpbmVXZWlnaHQiOjAuMCwiTGluZVR5cGUiOjAsIlBhcmVudFN0eWxlIjpudWxsfSwiUGFyZW50U3R5bGUiOnsiJHJlZiI6IjExNCJ9fSwiRGF0ZUZvcm1hdCI6eyIkcmVmIjoiMTIxIn0sIklzVmlzaWJsZSI6dHJ1ZSwiUGFyZW50U3R5bGUiOnsiJHJlZiI6IjgwIn19LCJJbmRleCI6NSwiU21hcnREdXJhdGlvbkFjdGl2YXRlZCI6ZmFsc2UsIkRhdGVGb3JtYXQiOnsiJHJlZiI6IjEyMSJ9LCJJZCI6ImQ0ZWFlNTkwLWNlMzEtNDJjMS1hMzU4LTIwNDVhNjFiODVmNyIsIkltcG9ydElkIjoiMSIsIlRpdGxlIjoiU3VtbWVyIDIwMTggRVNJUCwgU2FuIERpZWdvLCBDQSIsIk5vdGUiOm51bGwsIkh5cGVybGluayI6bnVsbCwiSXNDaGFuZ2VkIjpmYWxzZSwiSXNOZXciOmZhbHNlfSx7IiRpZCI6IjIyNCIsIkdyb3VwTmFtZSI6bnVsbCwiU3RhcnREYXRlIjoiMjAxNy0xMC0wMlQwMDowMDowMFoiLCJFbmREYXRlIjoiMjAxOC0wOS0zMFQyMzo1OTowMFoiLCJQZXJjZW50YWdlQ29tcGxldGUiOm51bGwsIlN0eWxlIjp7IiRpZCI6IjIyNSIsIlNoYXBlIjoxLCJTaGFwZVRoaWNrbmVzcyI6MCwiRHVyYXRpb25Gb3JtYXQiOjAsIkluY2x1ZGVOb25Xb3JraW5nRGF5c0luRHVyYXRpb24iOmZhbHNlLCJQZXJjZW50YWdlQ29tcGxldGVTdHlsZSI6eyIkaWQiOiIyMjYiLCJGb250U2V0dGluZ3MiOnsiJGlkIjoiMjI3IiwiRm9udFNpemUiOjEwLCJGb250TmFtZSI6IkNhbGlicmk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MjI4IiwiTGluZUNvbG9yIjpudWxsLCJMaW5lV2VpZ2h0IjowLjAsIkxpbmVUeXBlIjowLCJQYXJlbnRTdHlsZSI6bnVsbH0sIlBhcmVudFN0eWxlIjp7IiRyZWYiOiI4MSJ9fSwiRHVyYXRpb25TdHlsZSI6eyIkaWQiOiIyMjkiLCJGb250U2V0dGluZ3MiOnsiJGlkIjoiMjMwIiwiRm9udFNpemUiOjEwLCJGb250TmFtZSI6IkNhbGlicmkiLCJJc0JvbGQiOmZhbHNlLCJJc0l0YWxpYyI6ZmFsc2UsIklzVW5kZXJsaW5lZCI6ZmFsc2UsIlBhcmVudFN0eWxlIjp7IiRyZWYiOiI4OSJ9fSwiQXV0b1NpemUiOjAsIkZvcmVncm91bmQiOnsiJHJlZiI6IjkwIn0sIk1heFdpZHRoIjoyMDAuMCwiTWF4SGVpZ2h0IjoiSW5maW5pdHkiLCJTbWFydEZvcmVncm91bmRJc0FjdGl2ZSI6ZmFsc2UsIkhvcml6b250YWxBbGlnbm1lbnQiOjAsIlZlcnRpY2FsQWxpZ25tZW50IjowLCJTbWFydEZvcmVncm91bmQiOm51bGwsIk1hcmdpbiI6eyIkcmVmIjoiOTIifSwiUGFkZGluZyI6eyIkcmVmIjoiOTMifSwiQmFja2dyb3VuZCI6eyIkcmVmIjoiOTQifSwiSXNWaXNpYmxlIjp0cnVlLCJXaWR0aCI6MC4wLCJIZWlnaHQiOjAuMCwiQm9yZGVyU3R5bGUiOnsiJGlkIjoiMjMxIiwiTGluZUNvbG9yIjpudWxsLCJMaW5lV2VpZ2h0IjowLjAsIkxpbmVUeXBlIjowLCJQYXJlbnRTdHlsZSI6bnVsbH0sIlBhcmVudFN0eWxlIjp7IiRyZWYiOiI4OCJ9fSwiSG9yaXpvbnRhbENvbm5lY3RvclN0eWxlIjp7IiRpZCI6IjIzMiIsIkxpbmVDb2xvciI6eyIkcmVmIjoiOTYifSwiTGluZVdlaWdodCI6MS4wLCJMaW5lVHlwZSI6MCwiUGFyZW50U3R5bGUiOnsiJHJlZiI6Ijk1In19LCJWZXJ0aWNhbENvbm5lY3RvclN0eWxlIjp7IiRpZCI6IjIzMyIsIkxpbmVDb2xvciI6eyIkcmVmIjoiOTkifSwiTGluZVdlaWdodCI6MC4wLCJMaW5lVHlwZSI6MCwiUGFyZW50U3R5bGUiOnsiJHJlZiI6Ijk4In19LCJNYXJnaW4iOm51bGwsIlN0YXJ0RGF0ZVBvc2l0aW9uIjozLCJFbmREYXRlUG9zaXRpb24iOjMsIkRhdGVJc1Zpc2libGUiOnRydWUsIlRpdGxlUG9zaXRpb24iOjQsIkR1cmF0aW9uUG9zaXRpb24iOjYsIlBlcmNlbnRhZ2VDb21wbGV0ZWRQb3NpdGlvbiI6NiwiU3BhY2luZyI6MywiSXNCZWxvd1RpbWViYW5kIjpmYWxzZSwiUGVyY2VudGFnZUNvbXBsZXRlU2hhcGVPcGFjaXR5IjozNSwiU2hhcGVTdHlsZSI6eyIkaWQiOiIyMzQiLCJNYXJnaW4iOnsiJHJlZiI6IjEwMiJ9LCJQYWRkaW5nIjp7IiRyZWYiOiIxMDMifSwiQmFja2dyb3VuZCI6eyIkaWQiOiIyMzUiLCJDb2xvciI6eyIkaWQiOiIyMzYiLCJBIjoyNTUsIlIiOjc1LCJHIjoxNzIsIkIiOjE5OH19LCJJc1Zpc2libGUiOnRydWUsIldpZHRoIjowLjAsIkhlaWdodCI6MTAuMCwiQm9yZGVyU3R5bGUiOnsiJGlkIjoiMjM3IiwiTGluZUNvbG9yIjp7IiRyZWYiOiIxMDUifSwiTGluZVdlaWdodCI6MC4wLCJMaW5lVHlwZSI6MCwiUGFyZW50U3R5bGUiOnsiJHJlZiI6IjEwNCJ9fSwiUGFyZW50U3R5bGUiOnsiJHJlZiI6IjEwMSJ9fSwiVGl0bGVTdHlsZSI6eyIkaWQiOiIyMzgiLCJGb250U2V0dGluZ3MiOnsiJGlkIjoiMjM5IiwiRm9udFNpemUiOjksIkZvbnROYW1lIjoiQ2FsaWJyaSIsIklzQm9sZCI6dHJ1ZSwiSXNJdGFsaWMiOmZhbHNlLCJJc1VuZGVybGluZWQiOmZhbHNlLCJQYXJlbnRTdHlsZSI6eyIkcmVmIjoiMTA4In19LCJBdXRvU2l6ZSI6MCwiRm9yZWdyb3VuZCI6eyIkcmVmIjoiMTA5In0sIk1heFdpZHRoIjo3MjAuMCwiTWF4SGVpZ2h0IjoiSW5maW5pdHkiLCJTbWFydEZvcmVncm91bmRJc0FjdGl2ZSI6ZmFsc2UsIkhvcml6b250YWxBbGlnbm1lbnQiOjAsIlZlcnRpY2FsQWxpZ25tZW50IjowLCJTbWFydEZvcmVncm91bmQiOm51bGwsIk1hcmdpbiI6eyIkcmVmIjoiMTExIn0sIlBhZGRpbmciOnsiJHJlZiI6IjExMiJ9LCJCYWNrZ3JvdW5kIjp7IiRyZWYiOiIxMTMifSwiSXNWaXNpYmxlIjp0cnVlLCJXaWR0aCI6MC4wLCJIZWlnaHQiOjAuMCwiQm9yZGVyU3R5bGUiOnsiJGlkIjoiMjQwIiwiTGluZUNvbG9yIjpudWxsLCJMaW5lV2VpZ2h0IjowLjAsIkxpbmVUeXBlIjowLCJQYXJlbnRTdHlsZSI6bnVsbH0sIlBhcmVudFN0eWxlIjp7IiRyZWYiOiIxMDcifX0sIkRhdGVTdHlsZSI6eyIkaWQiOiIyNDEiLCJGb250U2V0dGluZ3MiOnsiJGlkIjoiMjQyIiwiRm9udFNpemUiOjksIkZvbnROYW1lIjoiQ2FsaWJyaSIsIklzQm9sZCI6ZmFsc2UsIklzSXRhbGljIjpmYWxzZSwiSXNVbmRlcmxpbmVkIjpmYWxzZSwiUGFyZW50U3R5bGUiOnsiJHJlZiI6IjExNSJ9fSwiQXV0b1NpemUiOjAsIkZvcmVncm91bmQiOnsiJHJlZiI6IjExNiJ9LCJNYXhXaWR0aCI6MjAwLjAsIk1heEhlaWdodCI6IkluZmluaXR5IiwiU21hcnRGb3JlZ3JvdW5kSXNBY3RpdmUiOmZhbHNlLCJIb3Jpem9udGFsQWxpZ25tZW50IjoyLCJWZXJ0aWNhbEFsaWdubWVudCI6MCwiU21hcnRGb3JlZ3JvdW5kIjpudWxsLCJNYXJnaW4iOnsiJHJlZiI6IjExOCJ9LCJQYWRkaW5nIjp7IiRyZWYiOiIxMTkifSwiQmFja2dyb3VuZCI6eyIkcmVmIjoiMTIwIn0sIklzVmlzaWJsZSI6dHJ1ZSwiV2lkdGgiOjAuMCwiSGVpZ2h0IjowLjAsIkJvcmRlclN0eWxlIjp7IiRpZCI6IjI0MyIsIkxpbmVDb2xvciI6bnVsbCwiTGluZVdlaWdodCI6MC4wLCJMaW5lVHlwZSI6MCwiUGFyZW50U3R5bGUiOm51bGx9LCJQYXJlbnRTdHlsZSI6eyIkcmVmIjoiMTE0In19LCJEYXRlRm9ybWF0Ijp7IiRyZWYiOiIxMjEifSwiSXNWaXNpYmxlIjp0cnVlLCJQYXJlbnRTdHlsZSI6eyIkcmVmIjoiODAifX0sIkluZGV4Ijo2LCJTbWFydER1cmF0aW9uQWN0aXZhdGVkIjpmYWxzZSwiRGF0ZUZvcm1hdCI6eyIkcmVmIjoiMTIxIn0sIklkIjoiNDg0MGJjMGEtNGViOS00YzNmLWExZmItZWEyNGNlMGVkYWEzIiwiSW1wb3J0SWQiOiIxIiwiVGl0bGUiOiJUMzEgLSBIREYtRU9TIFdlYnNpdGUgYW5kIEZPUlVNIiwiTm90ZSI6bnVsbCwiSHlwZXJsaW5rIjpudWxsLCJJc0NoYW5nZWQiOmZhbHNlLCJJc05ldyI6ZmFsc2V9LHsiJGlkIjoiMjQ0IiwiR3JvdXBOYW1lIjpudWxsLCJTdGFydERhdGUiOiIyMDE3LTEwLTAyVDAwOjAwOjAwWiIsIkVuZERhdGUiOiIyMDE4LTA5LTMwVDIzOjU5OjAwWiIsIlBlcmNlbnRhZ2VDb21wbGV0ZSI6bnVsbCwiU3R5bGUiOnsiJGlkIjoiMjQ1IiwiU2hhcGUiOjEsIlNoYXBlVGhpY2tuZXNzIjowLCJEdXJhdGlvbkZvcm1hdCI6MCwiSW5jbHVkZU5vbldvcmtpbmdEYXlzSW5EdXJhdGlvbiI6ZmFsc2UsIlBlcmNlbnRhZ2VDb21wbGV0ZVN0eWxlIjp7IiRpZCI6IjI0NiIsIkZvbnRTZXR0aW5ncyI6eyIkaWQiOiIyNDciLCJGb250U2l6ZSI6MTAsIkZvbnROYW1lIjoiQ2FsaWJyaSIsIklzQm9sZCI6ZmFsc2UsIklzSXRhbGljIjpmYWxzZSwiSXNVbmRlcmxpbmVkIjpmYWxzZSwiUGFyZW50U3R5bGUiOnsiJHJlZiI6IjgyIn19LCJBdXRvU2l6ZSI6MCwiRm9yZWdyb3VuZCI6eyIkcmVmIjoiODMifSwiTWF4V2lkdGgiOjIwMC4wLCJNYXhIZWlnaHQiOiJJbmZpbml0eSIsIlNtYXJ0Rm9yZWdyb3VuZElzQWN0aXZlIjpmYWxzZSwiSG9yaXpvbnRhbEFsaWdubWVudCI6MCwiVmVydGljYWxBbGlnbm1lbnQiOjAsIlNtYXJ0Rm9yZWdyb3VuZCI6bnVsbCwiTWFyZ2luIjp7IiRyZWYiOiI4NSJ9LCJQYWRkaW5nIjp7IiRyZWYiOiI4NiJ9LCJCYWNrZ3JvdW5kIjp7IiRyZWYiOiI4NyJ9LCJJc1Zpc2libGUiOnRydWUsIldpZHRoIjowLjAsIkhlaWdodCI6MC4wLCJCb3JkZXJTdHlsZSI6eyIkaWQiOiIyNDgiLCJMaW5lQ29sb3IiOm51bGwsIkxpbmVXZWlnaHQiOjAuMCwiTGluZVR5cGUiOjAsIlBhcmVudFN0eWxlIjpudWxsfSwiUGFyZW50U3R5bGUiOnsiJHJlZiI6IjgxIn19LCJEdXJhdGlvblN0eWxlIjp7IiRpZCI6IjI0OSIsIkZvbnRTZXR0aW5ncyI6eyIkaWQiOiIyNTAiLCJGb250U2l6ZSI6MTAsIkZvbnROYW1lIjoiQ2FsaWJyaSIsIklzQm9sZCI6ZmFsc2UsIklzSXRhbGljIjpmYWxzZSwiSXNVbmRlcmxpbmVkIjpmYWxzZSwiUGFyZW50U3R5bGUiOnsiJHJlZiI6Ijg5In19LCJBdXRvU2l6ZSI6MCwiRm9yZWdyb3VuZCI6eyIkcmVmIjoiOTAifSwiTWF4V2lkdGgiOjIwMC4wLCJNYXhIZWlnaHQiOiJJbmZpbml0eSIsIlNtYXJ0Rm9yZWdyb3VuZElzQWN0aXZlIjpmYWxzZSwiSG9yaXpvbnRhbEFsaWdubWVudCI6MCwiVmVydGljYWxBbGlnbm1lbnQiOjAsIlNtYXJ0Rm9yZWdyb3VuZCI6bnVsbCwiTWFyZ2luIjp7IiRyZWYiOiI5MiJ9LCJQYWRkaW5nIjp7IiRyZWYiOiI5MyJ9LCJCYWNrZ3JvdW5kIjp7IiRyZWYiOiI5NCJ9LCJJc1Zpc2libGUiOnRydWUsIldpZHRoIjowLjAsIkhlaWdodCI6MC4wLCJCb3JkZXJTdHlsZSI6eyIkaWQiOiIyNTEiLCJMaW5lQ29sb3IiOm51bGwsIkxpbmVXZWlnaHQiOjAuMCwiTGluZVR5cGUiOjAsIlBhcmVudFN0eWxlIjpudWxsfSwiUGFyZW50U3R5bGUiOnsiJHJlZiI6Ijg4In19LCJIb3Jpem9udGFsQ29ubmVjdG9yU3R5bGUiOnsiJGlkIjoiMjUyIiwiTGluZUNvbG9yIjp7IiRyZWYiOiI5NiJ9LCJMaW5lV2VpZ2h0IjoxLjAsIkxpbmVUeXBlIjowLCJQYXJlbnRTdHlsZSI6eyIkcmVmIjoiOTUifX0sIlZlcnRpY2FsQ29ubmVjdG9yU3R5bGUiOnsiJGlkIjoiMjUzIiwiTGluZUNvbG9yIjp7IiRyZWYiOiI5OSJ9LCJMaW5lV2VpZ2h0IjowLjAsIkxpbmVUeXBlIjowLCJQYXJlbnRTdHlsZSI6eyIkcmVmIjoiOTgifX0sIk1hcmdpbiI6bnVsbCwiU3RhcnREYXRlUG9zaXRpb24iOjMsIkVuZERhdGVQb3NpdGlvbiI6MywiRGF0ZUlzVmlzaWJsZSI6dHJ1ZSwiVGl0bGVQb3NpdGlvbiI6NCwiRHVyYXRpb25Qb3NpdGlvbiI6NiwiUGVyY2VudGFnZUNvbXBsZXRlZFBvc2l0aW9uIjo2LCJTcGFjaW5nIjozLCJJc0JlbG93VGltZWJhbmQiOmZhbHNlLCJQZXJjZW50YWdlQ29tcGxldGVTaGFwZU9wYWNpdHkiOjM1LCJTaGFwZVN0eWxlIjp7IiRpZCI6IjI1NCIsIk1hcmdpbiI6eyIkcmVmIjoiMTAyIn0sIlBhZGRpbmciOnsiJHJlZiI6IjEwMyJ9LCJCYWNrZ3JvdW5kIjp7IiRpZCI6IjI1NSIsIkNvbG9yIjp7IiRpZCI6IjI1NiIsIkEiOjI1NSwiUiI6MjQ3LCJHIjoxNTAsIkIiOjcwfX0sIklzVmlzaWJsZSI6dHJ1ZSwiV2lkdGgiOjAuMCwiSGVpZ2h0IjoxMC4wLCJCb3JkZXJTdHlsZSI6eyIkaWQiOiIyNTciLCJMaW5lQ29sb3IiOnsiJHJlZiI6IjEwNSJ9LCJMaW5lV2VpZ2h0IjowLjAsIkxpbmVUeXBlIjowLCJQYXJlbnRTdHlsZSI6eyIkcmVmIjoiMTA0In19LCJQYXJlbnRTdHlsZSI6eyIkcmVmIjoiMTAxIn19LCJUaXRsZVN0eWxlIjp7IiRpZCI6IjI1OCIsIkZvbnRTZXR0aW5ncyI6eyIkaWQiOiIyNTkiLCJGb250U2l6ZSI6OSwiRm9udE5hbWUiOiJDYWxpYnJpIiwiSXNCb2xkIjp0cnVlLCJJc0l0YWxpYyI6ZmFsc2UsIklzVW5kZXJsaW5lZCI6ZmFsc2UsIlBhcmVudFN0eWxlIjp7IiRyZWYiOiIxMDgifX0sIkF1dG9TaXplIjowLCJGb3JlZ3JvdW5kIjp7IiRyZWYiOiIxMDkifSwiTWF4V2lkdGgiOjcyMC4w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yNjAiLCJMaW5lQ29sb3IiOm51bGwsIkxpbmVXZWlnaHQiOjAuMCwiTGluZVR5cGUiOjAsIlBhcmVudFN0eWxlIjpudWxsfSwiUGFyZW50U3R5bGUiOnsiJHJlZiI6IjEwNyJ9fSwiRGF0ZVN0eWxlIjp7IiRpZCI6IjI2MSIsIkZvbnRTZXR0aW5ncyI6eyIkaWQiOiIyNjIiLCJGb250U2l6ZSI6OSwiRm9udE5hbWUiOiJDYWxpYnJpIiwiSXNCb2xkIjpmYWxzZSwiSXNJdGFsaWMiOmZhbHNlLCJJc1VuZGVybGluZWQiOmZhbHNlLCJQYXJlbnRTdHlsZSI6eyIkcmVmIjoiMTE1In19LCJBdXRvU2l6ZSI6MCwiRm9yZWdyb3VuZCI6eyIkcmVmIjoiMTE2In0sIk1heFdpZHRoIjoyMDAuMCwiTWF4SGVpZ2h0IjoiSW5maW5pdHkiLCJTbWFydEZvcmVncm91bmRJc0FjdGl2ZSI6ZmFsc2UsIkhvcml6b250YWxBbGlnbm1lbnQiOjIsIlZlcnRpY2FsQWxpZ25tZW50IjowLCJTbWFydEZvcmVncm91bmQiOm51bGwsIk1hcmdpbiI6eyIkcmVmIjoiMTE4In0sIlBhZGRpbmciOnsiJHJlZiI6IjExOSJ9LCJCYWNrZ3JvdW5kIjp7IiRyZWYiOiIxMjAifSwiSXNWaXNpYmxlIjp0cnVlLCJXaWR0aCI6MC4wLCJIZWlnaHQiOjAuMCwiQm9yZGVyU3R5bGUiOnsiJGlkIjoiMjYzIiwiTGluZUNvbG9yIjpudWxsLCJMaW5lV2VpZ2h0IjowLjAsIkxpbmVUeXBlIjowLCJQYXJlbnRTdHlsZSI6bnVsbH0sIlBhcmVudFN0eWxlIjp7IiRyZWYiOiIxMTQifX0sIkRhdGVGb3JtYXQiOnsiJHJlZiI6IjEyMSJ9LCJJc1Zpc2libGUiOnRydWUsIlBhcmVudFN0eWxlIjp7IiRyZWYiOiI4MCJ9fSwiSW5kZXgiOjcsIlNtYXJ0RHVyYXRpb25BY3RpdmF0ZWQiOmZhbHNlLCJEYXRlRm9ybWF0Ijp7IiRyZWYiOiIxMjEifSwiSWQiOiI0MjEzZGQ2Ni1iNjIzLTRkNDUtOGU1Ni1hZTE5YzJhYWMwYTkiLCJJbXBvcnRJZCI6IjEiLCJUaXRsZSI6IlQzMSAtIFRvb2wgQnVpbGRlcnMgYW5kIFZlbmRvciBTdXBwb3J0IiwiTm90ZSI6bnVsbCwiSHlwZXJsaW5rIjpudWxsLCJJc0NoYW5nZWQiOmZhbHNlLCJJc05ldyI6ZmFsc2V9LHsiJGlkIjoiMjY0IiwiR3JvdXBOYW1lIjpudWxsLCJTdGFydERhdGUiOiIyMDE3LTExLTMwVDAwOjAwOjAwWiIsIkVuZERhdGUiOiIyMDE3LTExLTMwVDIzOjU5OjAwWiIsIlBlcmNlbnRhZ2VDb21wbGV0ZSI6bnVsbCwiU3R5bGUiOnsiJGlkIjoiMjY1IiwiU2hhcGUiOjEsIlNoYXBlVGhpY2tuZXNzIjowLCJEdXJhdGlvbkZvcm1hdCI6MCwiSW5jbHVkZU5vbldvcmtpbmdEYXlzSW5EdXJhdGlvbiI6ZmFsc2UsIlBlcmNlbnRhZ2VDb21wbGV0ZVN0eWxlIjp7IiRpZCI6IjI2NiIsIkZvbnRTZXR0aW5ncyI6eyIkaWQiOiIyNjciLCJGb250U2l6ZSI6MTAsIkZvbnROYW1lIjoiQ2FsaWJyaSIsIklzQm9sZCI6ZmFsc2UsIklzSXRhbGljIjpmYWxzZSwiSXNVbmRlcmxpbmVkIjpmYWxzZSwiUGFyZW50U3R5bGUiOnsiJHJlZiI6IjgyIn19LCJBdXRvU2l6ZSI6MCwiRm9yZWdyb3VuZCI6eyIkcmVmIjoiODMifSwiTWF4V2lkdGgiOjIwMC4wLCJNYXhIZWlnaHQiOiJJbmZpbml0eSIsIlNtYXJ0Rm9yZWdyb3VuZElzQWN0aXZlIjpmYWxzZSwiSG9yaXpvbnRhbEFsaWdubWVudCI6MCwiVmVydGljYWxBbGlnbm1lbnQiOjAsIlNtYXJ0Rm9yZWdyb3VuZCI6bnVsbCwiTWFyZ2luIjp7IiRyZWYiOiI4NSJ9LCJQYWRkaW5nIjp7IiRyZWYiOiI4NiJ9LCJCYWNrZ3JvdW5kIjp7IiRyZWYiOiI4NyJ9LCJJc1Zpc2libGUiOnRydWUsIldpZHRoIjowLjAsIkhlaWdodCI6MC4wLCJCb3JkZXJTdHlsZSI6eyIkaWQiOiIyNjgiLCJMaW5lQ29sb3IiOm51bGwsIkxpbmVXZWlnaHQiOjAuMCwiTGluZVR5cGUiOjAsIlBhcmVudFN0eWxlIjpudWxsfSwiUGFyZW50U3R5bGUiOnsiJHJlZiI6IjgxIn19LCJEdXJhdGlvblN0eWxlIjp7IiRpZCI6IjI2OSIsIkZvbnRTZXR0aW5ncyI6eyIkaWQiOiIyNzAiLCJGb250U2l6ZSI6MTAsIkZvbnROYW1lIjoiQ2FsaWJyaSIsIklzQm9sZCI6ZmFsc2UsIklzSXRhbGljIjpmYWxzZSwiSXNVbmRlcmxpbmVkIjpmYWxzZSwiUGFyZW50U3R5bGUiOnsiJHJlZiI6Ijg5In19LCJBdXRvU2l6ZSI6MCwiRm9yZWdyb3VuZCI6eyIkcmVmIjoiOTAifSwiTWF4V2lkdGgiOjIwMC4wLCJNYXhIZWlnaHQiOiJJbmZpbml0eSIsIlNtYXJ0Rm9yZWdyb3VuZElzQWN0aXZlIjpmYWxzZSwiSG9yaXpvbnRhbEFsaWdubWVudCI6MCwiVmVydGljYWxBbGlnbm1lbnQiOjAsIlNtYXJ0Rm9yZWdyb3VuZCI6bnVsbCwiTWFyZ2luIjp7IiRyZWYiOiI5MiJ9LCJQYWRkaW5nIjp7IiRyZWYiOiI5MyJ9LCJCYWNrZ3JvdW5kIjp7IiRyZWYiOiI5NCJ9LCJJc1Zpc2libGUiOnRydWUsIldpZHRoIjowLjAsIkhlaWdodCI6MC4wLCJCb3JkZXJTdHlsZSI6eyIkaWQiOiIyNzEiLCJMaW5lQ29sb3IiOm51bGwsIkxpbmVXZWlnaHQiOjAuMCwiTGluZVR5cGUiOjAsIlBhcmVudFN0eWxlIjpudWxsfSwiUGFyZW50U3R5bGUiOnsiJHJlZiI6Ijg4In19LCJIb3Jpem9udGFsQ29ubmVjdG9yU3R5bGUiOnsiJGlkIjoiMjcyIiwiTGluZUNvbG9yIjp7IiRyZWYiOiI5NiJ9LCJMaW5lV2VpZ2h0IjoxLjAsIkxpbmVUeXBlIjowLCJQYXJlbnRTdHlsZSI6eyIkcmVmIjoiOTUifX0sIlZlcnRpY2FsQ29ubmVjdG9yU3R5bGUiOnsiJGlkIjoiMjczIiwiTGluZUNvbG9yIjp7IiRyZWYiOiI5OSJ9LCJMaW5lV2VpZ2h0IjowLjAsIkxpbmVUeXBlIjowLCJQYXJlbnRTdHlsZSI6eyIkcmVmIjoiOTgifX0sIk1hcmdpbiI6bnVsbCwiU3RhcnREYXRlUG9zaXRpb24iOjMsIkVuZERhdGVQb3NpdGlvbiI6MywiRGF0ZUlzVmlzaWJsZSI6dHJ1ZSwiVGl0bGVQb3NpdGlvbiI6NCwiRHVyYXRpb25Qb3NpdGlvbiI6NiwiUGVyY2VudGFnZUNvbXBsZXRlZFBvc2l0aW9uIjo2LCJTcGFjaW5nIjozLCJJc0JlbG93VGltZWJhbmQiOmZhbHNlLCJQZXJjZW50YWdlQ29tcGxldGVTaGFwZU9wYWNpdHkiOjM1LCJTaGFwZVN0eWxlIjp7IiRpZCI6IjI3NCIsIk1hcmdpbiI6eyIkcmVmIjoiMTAyIn0sIlBhZGRpbmciOnsiJHJlZiI6IjEwMyJ9LCJCYWNrZ3JvdW5kIjp7IiRpZCI6IjI3NSIsIkNvbG9yIjp7IiRpZCI6IjI3NiIsIkEiOjI1NSwiUiI6MzEsIkciOjczLCJCIjoxMjV9fSwiSXNWaXNpYmxlIjp0cnVlLCJXaWR0aCI6MC4wLCJIZWlnaHQiOjEwLjAsIkJvcmRlclN0eWxlIjp7IiRpZCI6IjI3NyIsIkxpbmVDb2xvciI6eyIkcmVmIjoiMTA1In0sIkxpbmVXZWlnaHQiOjAuMCwiTGluZVR5cGUiOjAsIlBhcmVudFN0eWxlIjp7IiRyZWYiOiIxMDQifX0sIlBhcmVudFN0eWxlIjp7IiRyZWYiOiIxMDEifX0sIlRpdGxlU3R5bGUiOnsiJGlkIjoiMjc4IiwiRm9udFNldHRpbmdzIjp7IiRpZCI6IjI3OSIsIkZvbnRTaXplIjo5LCJGb250TmFtZSI6IkNhbGlicmkiLCJJc0JvbGQiOnRydWUsIklzSXRhbGljIjpmYWxzZSwiSXNVbmRlcmxpbmVkIjpmYWxzZSwiUGFyZW50U3R5bGUiOnsiJHJlZiI6IjEwOCJ9fSwiQXV0b1NpemUiOjAsIkZvcmVncm91bmQiOnsiJHJlZiI6IjEwOSJ9LCJNYXhXaWR0aCI6NzIwLjAsIk1heEhlaWdodCI6IkluZmluaXR5IiwiU21hcnRGb3JlZ3JvdW5kSXNBY3RpdmUiOmZhbHNlLCJIb3Jpem9udGFsQWxpZ25tZW50IjowLCJWZXJ0aWNhbEFsaWdubWVudCI6MCwiU21hcnRGb3JlZ3JvdW5kIjpudWxsLCJNYXJnaW4iOnsiJHJlZiI6IjExMSJ9LCJQYWRkaW5nIjp7IiRyZWYiOiIxMTIifSwiQmFja2dyb3VuZCI6eyIkcmVmIjoiMTEzIn0sIklzVmlzaWJsZSI6dHJ1ZSwiV2lkdGgiOjAuMCwiSGVpZ2h0IjowLjAsIkJvcmRlclN0eWxlIjp7IiRpZCI6IjI4MCIsIkxpbmVDb2xvciI6bnVsbCwiTGluZVdlaWdodCI6MC4wLCJMaW5lVHlwZSI6MCwiUGFyZW50U3R5bGUiOm51bGx9LCJQYXJlbnRTdHlsZSI6eyIkcmVmIjoiMTA3In19LCJEYXRlU3R5bGUiOnsiJGlkIjoiMjgxIiwiRm9udFNldHRpbmdzIjp7IiRpZCI6IjI4MiIsIkZvbnRTaXplIjo5LCJGb250TmFtZSI6IkNhbGlicmkiLCJJc0JvbGQiOmZhbHNlLCJJc0l0YWxpYyI6ZmFsc2UsIklzVW5kZXJsaW5lZCI6ZmFsc2UsIlBhcmVudFN0eWxlIjp7IiRyZWYiOiIxMTUifX0sIkF1dG9TaXplIjowLCJGb3JlZ3JvdW5kIjp7IiRyZWYiOiIxMTYifSwiTWF4V2lkdGgiOjIwMC4wLCJNYXhIZWlnaHQiOiJJbmZpbml0eSIsIlNtYXJ0Rm9yZWdyb3VuZElzQWN0aXZlIjpmYWxzZSwiSG9yaXpvbnRhbEFsaWdubWVudCI6MiwiVmVydGljYWxBbGlnbm1lbnQiOjAsIlNtYXJ0Rm9yZWdyb3VuZCI6bnVsbCwiTWFyZ2luIjp7IiRyZWYiOiIxMTgifSwiUGFkZGluZyI6eyIkcmVmIjoiMTE5In0sIkJhY2tncm91bmQiOnsiJHJlZiI6IjEyMCJ9LCJJc1Zpc2libGUiOnRydWUsIldpZHRoIjowLjAsIkhlaWdodCI6MC4wLCJCb3JkZXJTdHlsZSI6eyIkaWQiOiIyODMiLCJMaW5lQ29sb3IiOm51bGwsIkxpbmVXZWlnaHQiOjAuMCwiTGluZVR5cGUiOjAsIlBhcmVudFN0eWxlIjpudWxsfSwiUGFyZW50U3R5bGUiOnsiJHJlZiI6IjExNCJ9fSwiRGF0ZUZvcm1hdCI6eyIkcmVmIjoiMTIxIn0sIklzVmlzaWJsZSI6dHJ1ZSwiUGFyZW50U3R5bGUiOnsiJHJlZiI6IjgwIn19LCJJbmRleCI6OCwiU21hcnREdXJhdGlvbkFjdGl2YXRlZCI6ZmFsc2UsIkRhdGVGb3JtYXQiOnsiJHJlZiI6IjEyMSJ9LCJJZCI6ImIxMDgxYjg2LTNkYzktNDg5Ni1hMjhkLTIzM2NhNzlmMjg3NiIsIkltcG9ydElkIjoiMSIsIlRpdGxlIjoiSERGNSAxLjguMjAgUmVsZWFzZSIsIk5vdGUiOm51bGwsIkh5cGVybGluayI6bnVsbCwiSXNDaGFuZ2VkIjpmYWxzZSwiSXNOZXciOmZhbHNlfSx7IiRpZCI6IjI4NCIsIkdyb3VwTmFtZSI6bnVsbCwiU3RhcnREYXRlIjoiMjAxOC0wMy0zMVQwMDowMDowMFoiLCJFbmREYXRlIjoiMjAxOC0wMy0zMVQyMzo1OTowMFoiLCJQZXJjZW50YWdlQ29tcGxldGUiOm51bGwsIlN0eWxlIjp7IiRpZCI6IjI4NSIsIlNoYXBlIjoxLCJTaGFwZVRoaWNrbmVzcyI6MCwiRHVyYXRpb25Gb3JtYXQiOjAsIkluY2x1ZGVOb25Xb3JraW5nRGF5c0luRHVyYXRpb24iOmZhbHNlLCJQZXJjZW50YWdlQ29tcGxldGVTdHlsZSI6eyIkaWQiOiIyODYiLCJGb250U2V0dGluZ3MiOnsiJGlkIjoiMjg3IiwiRm9udFNpemUiOjEwLCJGb250TmFtZSI6IkNhbGlicmk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Mjg4IiwiTGluZUNvbG9yIjpudWxsLCJMaW5lV2VpZ2h0IjowLjAsIkxpbmVUeXBlIjowLCJQYXJlbnRTdHlsZSI6bnVsbH0sIlBhcmVudFN0eWxlIjp7IiRyZWYiOiI4MSJ9fSwiRHVyYXRpb25TdHlsZSI6eyIkaWQiOiIyODkiLCJGb250U2V0dGluZ3MiOnsiJGlkIjoiMjkwIiwiRm9udFNpemUiOjEwLCJGb250TmFtZSI6IkNhbGlicmkiLCJJc0JvbGQiOmZhbHNlLCJJc0l0YWxpYyI6ZmFsc2UsIklzVW5kZXJsaW5lZCI6ZmFsc2UsIlBhcmVudFN0eWxlIjp7IiRyZWYiOiI4OSJ9fSwiQXV0b1NpemUiOjAsIkZvcmVncm91bmQiOnsiJHJlZiI6IjkwIn0sIk1heFdpZHRoIjoyMDAuMCwiTWF4SGVpZ2h0IjoiSW5maW5pdHkiLCJTbWFydEZvcmVncm91bmRJc0FjdGl2ZSI6ZmFsc2UsIkhvcml6b250YWxBbGlnbm1lbnQiOjAsIlZlcnRpY2FsQWxpZ25tZW50IjowLCJTbWFydEZvcmVncm91bmQiOm51bGwsIk1hcmdpbiI6eyIkcmVmIjoiOTIifSwiUGFkZGluZyI6eyIkcmVmIjoiOTMifSwiQmFja2dyb3VuZCI6eyIkcmVmIjoiOTQifSwiSXNWaXNpYmxlIjp0cnVlLCJXaWR0aCI6MC4wLCJIZWlnaHQiOjAuMCwiQm9yZGVyU3R5bGUiOnsiJGlkIjoiMjkxIiwiTGluZUNvbG9yIjpudWxsLCJMaW5lV2VpZ2h0IjowLjAsIkxpbmVUeXBlIjowLCJQYXJlbnRTdHlsZSI6bnVsbH0sIlBhcmVudFN0eWxlIjp7IiRyZWYiOiI4OCJ9fSwiSG9yaXpvbnRhbENvbm5lY3RvclN0eWxlIjp7IiRpZCI6IjI5MiIsIkxpbmVDb2xvciI6eyIkcmVmIjoiOTYifSwiTGluZVdlaWdodCI6MS4wLCJMaW5lVHlwZSI6MCwiUGFyZW50U3R5bGUiOnsiJHJlZiI6Ijk1In19LCJWZXJ0aWNhbENvbm5lY3RvclN0eWxlIjp7IiRpZCI6IjI5MyIsIkxpbmVDb2xvciI6eyIkcmVmIjoiOTkifSwiTGluZVdlaWdodCI6MC4wLCJMaW5lVHlwZSI6MCwiUGFyZW50U3R5bGUiOnsiJHJlZiI6Ijk4In19LCJNYXJnaW4iOm51bGwsIlN0YXJ0RGF0ZVBvc2l0aW9uIjozLCJFbmREYXRlUG9zaXRpb24iOjMsIkRhdGVJc1Zpc2libGUiOnRydWUsIlRpdGxlUG9zaXRpb24iOjQsIkR1cmF0aW9uUG9zaXRpb24iOjYsIlBlcmNlbnRhZ2VDb21wbGV0ZWRQb3NpdGlvbiI6NiwiU3BhY2luZyI6MywiSXNCZWxvd1RpbWViYW5kIjpmYWxzZSwiUGVyY2VudGFnZUNvbXBsZXRlU2hhcGVPcGFjaXR5IjozNSwiU2hhcGVTdHlsZSI6eyIkaWQiOiIyOTQiLCJNYXJnaW4iOnsiJHJlZiI6IjEwMiJ9LCJQYWRkaW5nIjp7IiRyZWYiOiIxMDMifSwiQmFja2dyb3VuZCI6eyIkaWQiOiIyOTUiLCJDb2xvciI6eyIkaWQiOiIyOTYiLCJBIjoyNTUsIlIiOjc5LCJHIjoxMjksIkIiOjE4OX19LCJJc1Zpc2libGUiOnRydWUsIldpZHRoIjowLjAsIkhlaWdodCI6MTAuMCwiQm9yZGVyU3R5bGUiOnsiJGlkIjoiMjk3IiwiTGluZUNvbG9yIjp7IiRyZWYiOiIxMDUifSwiTGluZVdlaWdodCI6MC4wLCJMaW5lVHlwZSI6MCwiUGFyZW50U3R5bGUiOnsiJHJlZiI6IjEwNCJ9fSwiUGFyZW50U3R5bGUiOnsiJHJlZiI6IjEwMSJ9fSwiVGl0bGVTdHlsZSI6eyIkaWQiOiIyOTgiLCJGb250U2V0dGluZ3MiOnsiJGlkIjoiMjk5IiwiRm9udFNpemUiOjksIkZvbnROYW1lIjoiQ2FsaWJyaSIsIklzQm9sZCI6dHJ1ZSwiSXNJdGFsaWMiOmZhbHNlLCJJc1VuZGVybGluZWQiOmZhbHNlLCJQYXJlbnRTdHlsZSI6eyIkcmVmIjoiMTA4In19LCJBdXRvU2l6ZSI6MCwiRm9yZWdyb3VuZCI6eyIkcmVmIjoiMTA5In0sIk1heFdpZHRoIjo3MjAuMCwiTWF4SGVpZ2h0IjoiSW5maW5pdHkiLCJTbWFydEZvcmVncm91bmRJc0FjdGl2ZSI6ZmFsc2UsIkhvcml6b250YWxBbGlnbm1lbnQiOjAsIlZlcnRpY2FsQWxpZ25tZW50IjowLCJTbWFydEZvcmVncm91bmQiOm51bGwsIk1hcmdpbiI6eyIkcmVmIjoiMTExIn0sIlBhZGRpbmciOnsiJHJlZiI6IjExMiJ9LCJCYWNrZ3JvdW5kIjp7IiRyZWYiOiIxMTMifSwiSXNWaXNpYmxlIjp0cnVlLCJXaWR0aCI6MC4wLCJIZWlnaHQiOjAuMCwiQm9yZGVyU3R5bGUiOnsiJGlkIjoiMzAwIiwiTGluZUNvbG9yIjpudWxsLCJMaW5lV2VpZ2h0IjowLjAsIkxpbmVUeXBlIjowLCJQYXJlbnRTdHlsZSI6bnVsbH0sIlBhcmVudFN0eWxlIjp7IiRyZWYiOiIxMDcifX0sIkRhdGVTdHlsZSI6eyIkaWQiOiIzMDEiLCJGb250U2V0dGluZ3MiOnsiJGlkIjoiMzAyIiwiRm9udFNpemUiOjksIkZvbnROYW1lIjoiQ2FsaWJyaSIsIklzQm9sZCI6ZmFsc2UsIklzSXRhbGljIjpmYWxzZSwiSXNVbmRlcmxpbmVkIjpmYWxzZSwiUGFyZW50U3R5bGUiOnsiJHJlZiI6IjExNSJ9fSwiQXV0b1NpemUiOjAsIkZvcmVncm91bmQiOnsiJHJlZiI6IjExNiJ9LCJNYXhXaWR0aCI6MjAwLjAsIk1heEhlaWdodCI6IkluZmluaXR5IiwiU21hcnRGb3JlZ3JvdW5kSXNBY3RpdmUiOmZhbHNlLCJIb3Jpem9udGFsQWxpZ25tZW50IjoyLCJWZXJ0aWNhbEFsaWdubWVudCI6MCwiU21hcnRGb3JlZ3JvdW5kIjpudWxsLCJNYXJnaW4iOnsiJHJlZiI6IjExOCJ9LCJQYWRkaW5nIjp7IiRyZWYiOiIxMTkifSwiQmFja2dyb3VuZCI6eyIkcmVmIjoiMTIwIn0sIklzVmlzaWJsZSI6dHJ1ZSwiV2lkdGgiOjAuMCwiSGVpZ2h0IjowLjAsIkJvcmRlclN0eWxlIjp7IiRpZCI6IjMwMyIsIkxpbmVDb2xvciI6bnVsbCwiTGluZVdlaWdodCI6MC4wLCJMaW5lVHlwZSI6MCwiUGFyZW50U3R5bGUiOm51bGx9LCJQYXJlbnRTdHlsZSI6eyIkcmVmIjoiMTE0In19LCJEYXRlRm9ybWF0Ijp7IiRyZWYiOiIxMjEifSwiSXNWaXNpYmxlIjp0cnVlLCJQYXJlbnRTdHlsZSI6eyIkcmVmIjoiODAifX0sIkluZGV4Ijo5LCJTbWFydER1cmF0aW9uQWN0aXZhdGVkIjpmYWxzZSwiRGF0ZUZvcm1hdCI6eyIkcmVmIjoiMTIxIn0sIklkIjoiYTdjNTI2NDYtZjgzOS00Nzk5LWE4MTEtNmE2YjE2NTcxZTZlIiwiSW1wb3J0SWQiOiIxIiwiVGl0bGUiOiJIREY1IDEuMTAuMiBSZWxlYXNlIiwiTm90ZSI6bnVsbCwiSHlwZXJsaW5rIjpudWxsLCJJc0NoYW5nZWQiOmZhbHNlLCJJc05ldyI6ZmFsc2V9LHsiJGlkIjoiMzA0IiwiR3JvdXBOYW1lIjpudWxsLCJTdGFydERhdGUiOiIyMDE4LTA0LTMwVDAwOjAwOjAwWiIsIkVuZERhdGUiOiIyMDE4LTA0LTMwVDIzOjU5OjAwWiIsIlBlcmNlbnRhZ2VDb21wbGV0ZSI6bnVsbCwiU3R5bGUiOnsiJGlkIjoiMzA1IiwiU2hhcGUiOjEsIlNoYXBlVGhpY2tuZXNzIjowLCJEdXJhdGlvbkZvcm1hdCI6MCwiSW5jbHVkZU5vbldvcmtpbmdEYXlzSW5EdXJhdGlvbiI6ZmFsc2UsIlBlcmNlbnRhZ2VDb21wbGV0ZVN0eWxlIjp7IiRpZCI6IjMwNiIsIkZvbnRTZXR0aW5ncyI6eyIkaWQiOiIzMDciLCJGb250U2l6ZSI6MTAsIkZvbnROYW1lIjoiQ2FsaWJyaSIsIklzQm9sZCI6ZmFsc2UsIklzSXRhbGljIjpmYWxzZSwiSXNVbmRlcmxpbmVkIjpmYWxzZSwiUGFyZW50U3R5bGUiOnsiJHJlZiI6IjgyIn19LCJBdXRvU2l6ZSI6MCwiRm9yZWdyb3VuZCI6eyIkcmVmIjoiODMifSwiTWF4V2lkdGgiOjIwMC4wLCJNYXhIZWlnaHQiOiJJbmZpbml0eSIsIlNtYXJ0Rm9yZWdyb3VuZElzQWN0aXZlIjpmYWxzZSwiSG9yaXpvbnRhbEFsaWdubWVudCI6MCwiVmVydGljYWxBbGlnbm1lbnQiOjAsIlNtYXJ0Rm9yZWdyb3VuZCI6bnVsbCwiTWFyZ2luIjp7IiRyZWYiOiI4NSJ9LCJQYWRkaW5nIjp7IiRyZWYiOiI4NiJ9LCJCYWNrZ3JvdW5kIjp7IiRyZWYiOiI4NyJ9LCJJc1Zpc2libGUiOnRydWUsIldpZHRoIjowLjAsIkhlaWdodCI6MC4wLCJCb3JkZXJTdHlsZSI6eyIkaWQiOiIzMDgiLCJMaW5lQ29sb3IiOm51bGwsIkxpbmVXZWlnaHQiOjAuMCwiTGluZVR5cGUiOjAsIlBhcmVudFN0eWxlIjpudWxsfSwiUGFyZW50U3R5bGUiOnsiJHJlZiI6IjgxIn19LCJEdXJhdGlvblN0eWxlIjp7IiRpZCI6IjMwOSIsIkZvbnRTZXR0aW5ncyI6eyIkaWQiOiIzMTAiLCJGb250U2l6ZSI6MTAsIkZvbnROYW1lIjoiQ2FsaWJyaSIsIklzQm9sZCI6ZmFsc2UsIklzSXRhbGljIjpmYWxzZSwiSXNVbmRlcmxpbmVkIjpmYWxzZSwiUGFyZW50U3R5bGUiOnsiJHJlZiI6Ijg5In19LCJBdXRvU2l6ZSI6MCwiRm9yZWdyb3VuZCI6eyIkcmVmIjoiOTAifSwiTWF4V2lkdGgiOjIwMC4wLCJNYXhIZWlnaHQiOiJJbmZpbml0eSIsIlNtYXJ0Rm9yZWdyb3VuZElzQWN0aXZlIjpmYWxzZSwiSG9yaXpvbnRhbEFsaWdubWVudCI6MCwiVmVydGljYWxBbGlnbm1lbnQiOjAsIlNtYXJ0Rm9yZWdyb3VuZCI6bnVsbCwiTWFyZ2luIjp7IiRyZWYiOiI5MiJ9LCJQYWRkaW5nIjp7IiRyZWYiOiI5MyJ9LCJCYWNrZ3JvdW5kIjp7IiRyZWYiOiI5NCJ9LCJJc1Zpc2libGUiOnRydWUsIldpZHRoIjowLjAsIkhlaWdodCI6MC4wLCJCb3JkZXJTdHlsZSI6eyIkaWQiOiIzMTEiLCJMaW5lQ29sb3IiOm51bGwsIkxpbmVXZWlnaHQiOjAuMCwiTGluZVR5cGUiOjAsIlBhcmVudFN0eWxlIjpudWxsfSwiUGFyZW50U3R5bGUiOnsiJHJlZiI6Ijg4In19LCJIb3Jpem9udGFsQ29ubmVjdG9yU3R5bGUiOnsiJGlkIjoiMzEyIiwiTGluZUNvbG9yIjp7IiRyZWYiOiI5NiJ9LCJMaW5lV2VpZ2h0IjoxLjAsIkxpbmVUeXBlIjowLCJQYXJlbnRTdHlsZSI6eyIkcmVmIjoiOTUifX0sIlZlcnRpY2FsQ29ubmVjdG9yU3R5bGUiOnsiJGlkIjoiMzEzIiwiTGluZUNvbG9yIjp7IiRyZWYiOiI5OSJ9LCJMaW5lV2VpZ2h0IjowLjAsIkxpbmVUeXBlIjowLCJQYXJlbnRTdHlsZSI6eyIkcmVmIjoiOTgifX0sIk1hcmdpbiI6bnVsbCwiU3RhcnREYXRlUG9zaXRpb24iOjMsIkVuZERhdGVQb3NpdGlvbiI6MywiRGF0ZUlzVmlzaWJsZSI6dHJ1ZSwiVGl0bGVQb3NpdGlvbiI6NCwiRHVyYXRpb25Qb3NpdGlvbiI6NiwiUGVyY2VudGFnZUNvbXBsZXRlZFBvc2l0aW9uIjo2LCJTcGFjaW5nIjozLCJJc0JlbG93VGltZWJhbmQiOmZhbHNlLCJQZXJjZW50YWdlQ29tcGxldGVTaGFwZU9wYWNpdHkiOjM1LCJTaGFwZVN0eWxlIjp7IiRpZCI6IjMxNCIsIk1hcmdpbiI6eyIkcmVmIjoiMTAyIn0sIlBhZGRpbmciOnsiJHJlZiI6IjEwMyJ9LCJCYWNrZ3JvdW5kIjp7IiRpZCI6IjMxNSIsIkNvbG9yIjp7IiRpZCI6IjMxNiIsIkEiOjI1NSwiUiI6MTkyLCJHIjo4MCwiQiI6Nzd9fSwiSXNWaXNpYmxlIjp0cnVlLCJXaWR0aCI6MC4wLCJIZWlnaHQiOjEwLjAsIkJvcmRlclN0eWxlIjp7IiRpZCI6IjMxNyIsIkxpbmVDb2xvciI6eyIkcmVmIjoiMTA1In0sIkxpbmVXZWlnaHQiOjAuMCwiTGluZVR5cGUiOjAsIlBhcmVudFN0eWxlIjp7IiRyZWYiOiIxMDQifX0sIlBhcmVudFN0eWxlIjp7IiRyZWYiOiIxMDEifX0sIlRpdGxlU3R5bGUiOnsiJGlkIjoiMzE4IiwiRm9udFNldHRpbmdzIjp7IiRpZCI6IjMxOSIsIkZvbnRTaXplIjo5LCJGb250TmFtZSI6IkNhbGlicmkiLCJJc0JvbGQiOnRydWUsIklzSXRhbGljIjpmYWxzZSwiSXNVbmRlcmxpbmVkIjpmYWxzZSwiUGFyZW50U3R5bGUiOnsiJHJlZiI6IjEwOCJ9fSwiQXV0b1NpemUiOjAsIkZvcmVncm91bmQiOnsiJHJlZiI6IjEwOSJ9LCJNYXhXaWR0aCI6NzIwLjAsIk1heEhlaWdodCI6IkluZmluaXR5IiwiU21hcnRGb3JlZ3JvdW5kSXNBY3RpdmUiOmZhbHNlLCJIb3Jpem9udGFsQWxpZ25tZW50IjowLCJWZXJ0aWNhbEFsaWdubWVudCI6MCwiU21hcnRGb3JlZ3JvdW5kIjpudWxsLCJNYXJnaW4iOnsiJHJlZiI6IjExMSJ9LCJQYWRkaW5nIjp7IiRyZWYiOiIxMTIifSwiQmFja2dyb3VuZCI6eyIkcmVmIjoiMTEzIn0sIklzVmlzaWJsZSI6dHJ1ZSwiV2lkdGgiOjAuMCwiSGVpZ2h0IjowLjAsIkJvcmRlclN0eWxlIjp7IiRpZCI6IjMyMCIsIkxpbmVDb2xvciI6bnVsbCwiTGluZVdlaWdodCI6MC4wLCJMaW5lVHlwZSI6MCwiUGFyZW50U3R5bGUiOm51bGx9LCJQYXJlbnRTdHlsZSI6eyIkcmVmIjoiMTA3In19LCJEYXRlU3R5bGUiOnsiJGlkIjoiMzIxIiwiRm9udFNldHRpbmdzIjp7IiRpZCI6IjMyMiIsIkZvbnRTaXplIjo5LCJGb250TmFtZSI6IkNhbGlicmkiLCJJc0JvbGQiOmZhbHNlLCJJc0l0YWxpYyI6ZmFsc2UsIklzVW5kZXJsaW5lZCI6ZmFsc2UsIlBhcmVudFN0eWxlIjp7IiRyZWYiOiIxMTUifX0sIkF1dG9TaXplIjowLCJGb3JlZ3JvdW5kIjp7IiRyZWYiOiIxMTYifSwiTWF4V2lkdGgiOjIwMC4wLCJNYXhIZWlnaHQiOiJJbmZpbml0eSIsIlNtYXJ0Rm9yZWdyb3VuZElzQWN0aXZlIjpmYWxzZSwiSG9yaXpvbnRhbEFsaWdubWVudCI6MiwiVmVydGljYWxBbGlnbm1lbnQiOjAsIlNtYXJ0Rm9yZWdyb3VuZCI6bnVsbCwiTWFyZ2luIjp7IiRyZWYiOiIxMTgifSwiUGFkZGluZyI6eyIkcmVmIjoiMTE5In0sIkJhY2tncm91bmQiOnsiJHJlZiI6IjEyMCJ9LCJJc1Zpc2libGUiOnRydWUsIldpZHRoIjowLjAsIkhlaWdodCI6MC4wLCJCb3JkZXJTdHlsZSI6eyIkaWQiOiIzMjMiLCJMaW5lQ29sb3IiOm51bGwsIkxpbmVXZWlnaHQiOjAuMCwiTGluZVR5cGUiOjAsIlBhcmVudFN0eWxlIjpudWxsfSwiUGFyZW50U3R5bGUiOnsiJHJlZiI6IjExNCJ9fSwiRGF0ZUZvcm1hdCI6eyIkcmVmIjoiMTIxIn0sIklzVmlzaWJsZSI6dHJ1ZSwiUGFyZW50U3R5bGUiOnsiJHJlZiI6IjgwIn19LCJJbmRleCI6MTAsIlNtYXJ0RHVyYXRpb25BY3RpdmF0ZWQiOmZhbHNlLCJEYXRlRm9ybWF0Ijp7IiRyZWYiOiIxMjEifSwiSWQiOiJkMTU5ZWUyYy1mMzFlLTQ4ZDYtYTM2Ni1iYmM5NGYyNGYyNTciLCJJbXBvcnRJZCI6IjEiLCJUaXRsZSI6IkhERlZpZXcgMy4wIFJlbGVhc2UgYmFzZWQgb24gSERGNSAxLjEwLjIiLCJOb3RlIjpudWxsLCJIeXBlcmxpbmsiOm51bGwsIklzQ2hhbmdlZCI6ZmFsc2UsIklzTmV3IjpmYWxzZX0seyIkaWQiOiIzMjQiLCJHcm91cE5hbWUiOm51bGwsIlN0YXJ0RGF0ZSI6IjIwMTgtMDYtMzBUMDA6MDA6MDBaIiwiRW5kRGF0ZSI6IjIwMTgtMDYtMzBUMjM6NTk6MDBaIiwiUGVyY2VudGFnZUNvbXBsZXRlIjpudWxsLCJTdHlsZSI6eyIkaWQiOiIzMjUiLCJTaGFwZSI6MSwiU2hhcGVUaGlja25lc3MiOjAsIkR1cmF0aW9uRm9ybWF0IjowLCJJbmNsdWRlTm9uV29ya2luZ0RheXNJbkR1cmF0aW9uIjpmYWxzZSwiUGVyY2VudGFnZUNvbXBsZXRlU3R5bGUiOnsiJGlkIjoiMzI2IiwiRm9udFNldHRpbmdzIjp7IiRpZCI6IjMyNyIsIkZvbnRTaXplIjoxMCwiRm9udE5hbWUiOiJDYWxpYnJpIiwiSXNCb2xkIjpmYWxzZSwiSXNJdGFsaWMiOmZhbHNlLCJJc1VuZGVybGluZWQiOmZhbHNlLCJQYXJlbnRTdHlsZSI6eyIkcmVmIjoiODIifX0sIkF1dG9TaXplIjowLCJGb3JlZ3JvdW5kIjp7IiRyZWYiOiI4MyJ9LCJNYXhXaWR0aCI6MjAwLjAsIk1heEhlaWdodCI6IkluZmluaXR5IiwiU21hcnRGb3JlZ3JvdW5kSXNBY3RpdmUiOmZhbHNlLCJIb3Jpem9udGFsQWxpZ25tZW50IjowLCJWZXJ0aWNhbEFsaWdubWVudCI6MCwiU21hcnRGb3JlZ3JvdW5kIjpudWxsLCJNYXJnaW4iOnsiJHJlZiI6Ijg1In0sIlBhZGRpbmciOnsiJHJlZiI6Ijg2In0sIkJhY2tncm91bmQiOnsiJHJlZiI6Ijg3In0sIklzVmlzaWJsZSI6dHJ1ZSwiV2lkdGgiOjAuMCwiSGVpZ2h0IjowLjAsIkJvcmRlclN0eWxlIjp7IiRpZCI6IjMyOCIsIkxpbmVDb2xvciI6bnVsbCwiTGluZVdlaWdodCI6MC4wLCJMaW5lVHlwZSI6MCwiUGFyZW50U3R5bGUiOm51bGx9LCJQYXJlbnRTdHlsZSI6eyIkcmVmIjoiODEifX0sIkR1cmF0aW9uU3R5bGUiOnsiJGlkIjoiMzI5IiwiRm9udFNldHRpbmdzIjp7IiRpZCI6IjMzMCIsIkZvbnRTaXplIjoxMCwiRm9udE5hbWUiOiJDYWxpYnJpIiwiSXNCb2xkIjpmYWxzZSwiSXNJdGFsaWMiOmZhbHNlLCJJc1VuZGVybGluZWQiOmZhbHNlLCJQYXJlbnRTdHlsZSI6eyIkcmVmIjoiODkifX0sIkF1dG9TaXplIjowLCJGb3JlZ3JvdW5kIjp7IiRyZWYiOiI5MCJ9LCJNYXhXaWR0aCI6MjAwLjAsIk1heEhlaWdodCI6IkluZmluaXR5IiwiU21hcnRGb3JlZ3JvdW5kSXNBY3RpdmUiOmZhbHNlLCJIb3Jpem9udGFsQWxpZ25tZW50IjowLCJWZXJ0aWNhbEFsaWdubWVudCI6MCwiU21hcnRGb3JlZ3JvdW5kIjpudWxsLCJNYXJnaW4iOnsiJHJlZiI6IjkyIn0sIlBhZGRpbmciOnsiJHJlZiI6IjkzIn0sIkJhY2tncm91bmQiOnsiJHJlZiI6Ijk0In0sIklzVmlzaWJsZSI6dHJ1ZSwiV2lkdGgiOjAuMCwiSGVpZ2h0IjowLjAsIkJvcmRlclN0eWxlIjp7IiRpZCI6IjMzMSIsIkxpbmVDb2xvciI6bnVsbCwiTGluZVdlaWdodCI6MC4wLCJMaW5lVHlwZSI6MCwiUGFyZW50U3R5bGUiOm51bGx9LCJQYXJlbnRTdHlsZSI6eyIkcmVmIjoiODgifX0sIkhvcml6b250YWxDb25uZWN0b3JTdHlsZSI6eyIkaWQiOiIzMzIiLCJMaW5lQ29sb3IiOnsiJHJlZiI6Ijk2In0sIkxpbmVXZWlnaHQiOjEuMCwiTGluZVR5cGUiOjAsIlBhcmVudFN0eWxlIjp7IiRyZWYiOiI5NSJ9fSwiVmVydGljYWxDb25uZWN0b3JTdHlsZSI6eyIkaWQiOiIzMzMiLCJMaW5lQ29sb3IiOnsiJHJlZiI6Ijk5In0sIkxpbmVXZWlnaHQiOjAuMCwiTGluZVR5cGUiOjAsIlBhcmVudFN0eWxlIjp7IiRyZWYiOiI5OCJ9fSwiTWFyZ2luIjpudWxsLCJTdGFydERhdGVQb3NpdGlvbiI6MywiRW5kRGF0ZVBvc2l0aW9uIjozLCJEYXRlSXNWaXNpYmxlIjp0cnVlLCJUaXRsZVBvc2l0aW9uIjo0LCJEdXJhdGlvblBvc2l0aW9uIjo2LCJQZXJjZW50YWdlQ29tcGxldGVkUG9zaXRpb24iOjYsIlNwYWNpbmciOjMsIklzQmVsb3dUaW1lYmFuZCI6ZmFsc2UsIlBlcmNlbnRhZ2VDb21wbGV0ZVNoYXBlT3BhY2l0eSI6MzUsIlNoYXBlU3R5bGUiOnsiJGlkIjoiMzM0IiwiTWFyZ2luIjp7IiRyZWYiOiIxMDIifSwiUGFkZGluZyI6eyIkcmVmIjoiMTAzIn0sIkJhY2tncm91bmQiOnsiJGlkIjoiMzM1IiwiQ29sb3IiOnsiJGlkIjoiMzM2IiwiQSI6MjU1LCJSIjoxNTUsIkciOjE4NywiQiI6ODl9fSwiSXNWaXNpYmxlIjp0cnVlLCJXaWR0aCI6MC4wLCJIZWlnaHQiOjEwLjAsIkJvcmRlclN0eWxlIjp7IiRpZCI6IjMzNyIsIkxpbmVDb2xvciI6eyIkcmVmIjoiMTA1In0sIkxpbmVXZWlnaHQiOjAuMCwiTGluZVR5cGUiOjAsIlBhcmVudFN0eWxlIjp7IiRyZWYiOiIxMDQifX0sIlBhcmVudFN0eWxlIjp7IiRyZWYiOiIxMDEifX0sIlRpdGxlU3R5bGUiOnsiJGlkIjoiMzM4IiwiRm9udFNldHRpbmdzIjp7IiRpZCI6IjMzOSIsIkZvbnRTaXplIjo5LCJGb250TmFtZSI6IkNhbGlicmkiLCJJc0JvbGQiOnRydWUsIklzSXRhbGljIjpmYWxzZSwiSXNVbmRlcmxpbmVkIjpmYWxzZSwiUGFyZW50U3R5bGUiOnsiJHJlZiI6IjEwOCJ9fSwiQXV0b1NpemUiOjAsIkZvcmVncm91bmQiOnsiJHJlZiI6IjEwOSJ9LCJNYXhXaWR0aCI6NzIwLjAsIk1heEhlaWdodCI6IkluZmluaXR5IiwiU21hcnRGb3JlZ3JvdW5kSXNBY3RpdmUiOmZhbHNlLCJIb3Jpem9udGFsQWxpZ25tZW50IjowLCJWZXJ0aWNhbEFsaWdubWVudCI6MCwiU21hcnRGb3JlZ3JvdW5kIjpudWxsLCJNYXJnaW4iOnsiJHJlZiI6IjExMSJ9LCJQYWRkaW5nIjp7IiRyZWYiOiIxMTIifSwiQmFja2dyb3VuZCI6eyIkcmVmIjoiMTEzIn0sIklzVmlzaWJsZSI6dHJ1ZSwiV2lkdGgiOjAuMCwiSGVpZ2h0IjowLjAsIkJvcmRlclN0eWxlIjp7IiRpZCI6IjM0MCIsIkxpbmVDb2xvciI6bnVsbCwiTGluZVdlaWdodCI6MC4wLCJMaW5lVHlwZSI6MCwiUGFyZW50U3R5bGUiOm51bGx9LCJQYXJlbnRTdHlsZSI6eyIkcmVmIjoiMTA3In19LCJEYXRlU3R5bGUiOnsiJGlkIjoiMzQxIiwiRm9udFNldHRpbmdzIjp7IiRpZCI6IjM0MiIsIkZvbnRTaXplIjo5LCJGb250TmFtZSI6IkNhbGlicmkiLCJJc0JvbGQiOmZhbHNlLCJJc0l0YWxpYyI6ZmFsc2UsIklzVW5kZXJsaW5lZCI6ZmFsc2UsIlBhcmVudFN0eWxlIjp7IiRyZWYiOiIxMTUifX0sIkF1dG9TaXplIjowLCJGb3JlZ3JvdW5kIjp7IiRyZWYiOiIxMTYifSwiTWF4V2lkdGgiOjIwMC4wLCJNYXhIZWlnaHQiOiJJbmZpbml0eSIsIlNtYXJ0Rm9yZWdyb3VuZElzQWN0aXZlIjpmYWxzZSwiSG9yaXpvbnRhbEFsaWdubWVudCI6MiwiVmVydGljYWxBbGlnbm1lbnQiOjAsIlNtYXJ0Rm9yZWdyb3VuZCI6bnVsbCwiTWFyZ2luIjp7IiRyZWYiOiIxMTgifSwiUGFkZGluZyI6eyIkcmVmIjoiMTE5In0sIkJhY2tncm91bmQiOnsiJHJlZiI6IjEyMCJ9LCJJc1Zpc2libGUiOnRydWUsIldpZHRoIjowLjAsIkhlaWdodCI6MC4wLCJCb3JkZXJTdHlsZSI6eyIkaWQiOiIzNDMiLCJMaW5lQ29sb3IiOm51bGwsIkxpbmVXZWlnaHQiOjAuMCwiTGluZVR5cGUiOjAsIlBhcmVudFN0eWxlIjpudWxsfSwiUGFyZW50U3R5bGUiOnsiJHJlZiI6IjExNCJ9fSwiRGF0ZUZvcm1hdCI6eyIkcmVmIjoiMTIxIn0sIklzVmlzaWJsZSI6dHJ1ZSwiUGFyZW50U3R5bGUiOnsiJHJlZiI6IjgwIn19LCJJbmRleCI6MTEsIlNtYXJ0RHVyYXRpb25BY3RpdmF0ZWQiOmZhbHNlLCJEYXRlRm9ybWF0Ijp7IiRyZWYiOiIxMjEifSwiSWQiOiI4YmZkYWYwZi02ZTQwLTRjOWMtYjZhZi03YzU3OTc0ZTNkYmIiLCJJbXBvcnRJZCI6IjEiLCJUaXRsZSI6IkhERjUgMS44LjIxIFJlbGVhc2UiLCJOb3RlIjpudWxsLCJIeXBlcmxpbmsiOm51bGwsIklzQ2hhbmdlZCI6ZmFsc2UsIklzTmV3IjpmYWxzZX0seyIkaWQiOiIzNDQiLCJHcm91cE5hbWUiOm51bGwsIlN0YXJ0RGF0ZSI6IjIwMTgtMDktMzBUMDA6MDA6MDBaIiwiRW5kRGF0ZSI6IjIwMTgtMDktMzBUMjM6NTk6MDBaIiwiUGVyY2VudGFnZUNvbXBsZXRlIjpudWxsLCJTdHlsZSI6eyIkaWQiOiIzNDUiLCJTaGFwZSI6MSwiU2hhcGVUaGlja25lc3MiOjAsIkR1cmF0aW9uRm9ybWF0IjowLCJJbmNsdWRlTm9uV29ya2luZ0RheXNJbkR1cmF0aW9uIjpmYWxzZSwiUGVyY2VudGFnZUNvbXBsZXRlU3R5bGUiOnsiJGlkIjoiMzQ2IiwiRm9udFNldHRpbmdzIjp7IiRpZCI6IjM0NyIsIkZvbnRTaXplIjoxMCwiRm9udE5hbWUiOiJDYWxpYnJpIiwiSXNCb2xkIjpmYWxzZSwiSXNJdGFsaWMiOmZhbHNlLCJJc1VuZGVybGluZWQiOmZhbHNlLCJQYXJlbnRTdHlsZSI6eyIkcmVmIjoiODIifX0sIkF1dG9TaXplIjowLCJGb3JlZ3JvdW5kIjp7IiRyZWYiOiI4MyJ9LCJNYXhXaWR0aCI6MjAwLjAsIk1heEhlaWdodCI6IkluZmluaXR5IiwiU21hcnRGb3JlZ3JvdW5kSXNBY3RpdmUiOmZhbHNlLCJIb3Jpem9udGFsQWxpZ25tZW50IjowLCJWZXJ0aWNhbEFsaWdubWVudCI6MCwiU21hcnRGb3JlZ3JvdW5kIjpudWxsLCJNYXJnaW4iOnsiJHJlZiI6Ijg1In0sIlBhZGRpbmciOnsiJHJlZiI6Ijg2In0sIkJhY2tncm91bmQiOnsiJHJlZiI6Ijg3In0sIklzVmlzaWJsZSI6dHJ1ZSwiV2lkdGgiOjAuMCwiSGVpZ2h0IjowLjAsIkJvcmRlclN0eWxlIjp7IiRpZCI6IjM0OCIsIkxpbmVDb2xvciI6bnVsbCwiTGluZVdlaWdodCI6MC4wLCJMaW5lVHlwZSI6MCwiUGFyZW50U3R5bGUiOm51bGx9LCJQYXJlbnRTdHlsZSI6eyIkcmVmIjoiODEifX0sIkR1cmF0aW9uU3R5bGUiOnsiJGlkIjoiMzQ5IiwiRm9udFNldHRpbmdzIjp7IiRpZCI6IjM1MCIsIkZvbnRTaXplIjoxMCwiRm9udE5hbWUiOiJDYWxpYnJpIiwiSXNCb2xkIjpmYWxzZSwiSXNJdGFsaWMiOmZhbHNlLCJJc1VuZGVybGluZWQiOmZhbHNlLCJQYXJlbnRTdHlsZSI6eyIkcmVmIjoiODkifX0sIkF1dG9TaXplIjowLCJGb3JlZ3JvdW5kIjp7IiRyZWYiOiI5MCJ9LCJNYXhXaWR0aCI6MjAwLjAsIk1heEhlaWdodCI6IkluZmluaXR5IiwiU21hcnRGb3JlZ3JvdW5kSXNBY3RpdmUiOmZhbHNlLCJIb3Jpem9udGFsQWxpZ25tZW50IjowLCJWZXJ0aWNhbEFsaWdubWVudCI6MCwiU21hcnRGb3JlZ3JvdW5kIjpudWxsLCJNYXJnaW4iOnsiJHJlZiI6IjkyIn0sIlBhZGRpbmciOnsiJHJlZiI6IjkzIn0sIkJhY2tncm91bmQiOnsiJHJlZiI6Ijk0In0sIklzVmlzaWJsZSI6dHJ1ZSwiV2lkdGgiOjAuMCwiSGVpZ2h0IjowLjAsIkJvcmRlclN0eWxlIjp7IiRpZCI6IjM1MSIsIkxpbmVDb2xvciI6bnVsbCwiTGluZVdlaWdodCI6MC4wLCJMaW5lVHlwZSI6MCwiUGFyZW50U3R5bGUiOm51bGx9LCJQYXJlbnRTdHlsZSI6eyIkcmVmIjoiODgifX0sIkhvcml6b250YWxDb25uZWN0b3JTdHlsZSI6eyIkaWQiOiIzNTIiLCJMaW5lQ29sb3IiOnsiJHJlZiI6Ijk2In0sIkxpbmVXZWlnaHQiOjEuMCwiTGluZVR5cGUiOjAsIlBhcmVudFN0eWxlIjp7IiRyZWYiOiI5NSJ9fSwiVmVydGljYWxDb25uZWN0b3JTdHlsZSI6eyIkaWQiOiIzNTMiLCJMaW5lQ29sb3IiOnsiJHJlZiI6Ijk5In0sIkxpbmVXZWlnaHQiOjAuMCwiTGluZVR5cGUiOjAsIlBhcmVudFN0eWxlIjp7IiRyZWYiOiI5OCJ9fSwiTWFyZ2luIjpudWxsLCJTdGFydERhdGVQb3NpdGlvbiI6MywiRW5kRGF0ZVBvc2l0aW9uIjozLCJEYXRlSXNWaXNpYmxlIjp0cnVlLCJUaXRsZVBvc2l0aW9uIjo0LCJEdXJhdGlvblBvc2l0aW9uIjo2LCJQZXJjZW50YWdlQ29tcGxldGVkUG9zaXRpb24iOjYsIlNwYWNpbmciOjMsIklzQmVsb3dUaW1lYmFuZCI6ZmFsc2UsIlBlcmNlbnRhZ2VDb21wbGV0ZVNoYXBlT3BhY2l0eSI6MzUsIlNoYXBlU3R5bGUiOnsiJGlkIjoiMzU0IiwiTWFyZ2luIjp7IiRyZWYiOiIxMDIifSwiUGFkZGluZyI6eyIkcmVmIjoiMTAzIn0sIkJhY2tncm91bmQiOnsiJGlkIjoiMzU1IiwiQ29sb3IiOnsiJGlkIjoiMzU2IiwiQSI6MjU1LCJSIjoxMjgsIkciOjEwMCwiQiI6MTYyfX0sIklzVmlzaWJsZSI6dHJ1ZSwiV2lkdGgiOjAuMCwiSGVpZ2h0IjoxMC4wLCJCb3JkZXJTdHlsZSI6eyIkaWQiOiIzNTciLCJMaW5lQ29sb3IiOnsiJHJlZiI6IjEwNSJ9LCJMaW5lV2VpZ2h0IjowLjAsIkxpbmVUeXBlIjowLCJQYXJlbnRTdHlsZSI6eyIkcmVmIjoiMTA0In19LCJQYXJlbnRTdHlsZSI6eyIkcmVmIjoiMTAxIn19LCJUaXRsZVN0eWxlIjp7IiRpZCI6IjM1OCIsIkZvbnRTZXR0aW5ncyI6eyIkaWQiOiIzNTkiLCJGb250U2l6ZSI6OSwiRm9udE5hbWUiOiJDYWxpYnJpIiwiSXNCb2xkIjp0cnVlLCJJc0l0YWxpYyI6ZmFsc2UsIklzVW5kZXJsaW5lZCI6ZmFsc2UsIlBhcmVudFN0eWxlIjp7IiRyZWYiOiIxMDgifX0sIkF1dG9TaXplIjowLCJGb3JlZ3JvdW5kIjp7IiRyZWYiOiIxMDkifSwiTWF4V2lkdGgiOjcyMC4w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zNjAiLCJMaW5lQ29sb3IiOm51bGwsIkxpbmVXZWlnaHQiOjAuMCwiTGluZVR5cGUiOjAsIlBhcmVudFN0eWxlIjpudWxsfSwiUGFyZW50U3R5bGUiOnsiJHJlZiI6IjEwNyJ9fSwiRGF0ZVN0eWxlIjp7IiRpZCI6IjM2MSIsIkZvbnRTZXR0aW5ncyI6eyIkaWQiOiIzNjIiLCJGb250U2l6ZSI6OSwiRm9udE5hbWUiOiJDYWxpYnJpIiwiSXNCb2xkIjpmYWxzZSwiSXNJdGFsaWMiOmZhbHNlLCJJc1VuZGVybGluZWQiOmZhbHNlLCJQYXJlbnRTdHlsZSI6eyIkcmVmIjoiMTE1In19LCJBdXRvU2l6ZSI6MCwiRm9yZWdyb3VuZCI6eyIkcmVmIjoiMTE2In0sIk1heFdpZHRoIjoyMDAuMCwiTWF4SGVpZ2h0IjoiSW5maW5pdHkiLCJTbWFydEZvcmVncm91bmRJc0FjdGl2ZSI6ZmFsc2UsIkhvcml6b250YWxBbGlnbm1lbnQiOjIsIlZlcnRpY2FsQWxpZ25tZW50IjowLCJTbWFydEZvcmVncm91bmQiOm51bGwsIk1hcmdpbiI6eyIkcmVmIjoiMTE4In0sIlBhZGRpbmciOnsiJHJlZiI6IjExOSJ9LCJCYWNrZ3JvdW5kIjp7IiRyZWYiOiIxMjAifSwiSXNWaXNpYmxlIjp0cnVlLCJXaWR0aCI6MC4wLCJIZWlnaHQiOjAuMCwiQm9yZGVyU3R5bGUiOnsiJGlkIjoiMzYzIiwiTGluZUNvbG9yIjpudWxsLCJMaW5lV2VpZ2h0IjowLjAsIkxpbmVUeXBlIjowLCJQYXJlbnRTdHlsZSI6bnVsbH0sIlBhcmVudFN0eWxlIjp7IiRyZWYiOiIxMTQifX0sIkRhdGVGb3JtYXQiOnsiJHJlZiI6IjEyMSJ9LCJJc1Zpc2libGUiOnRydWUsIlBhcmVudFN0eWxlIjp7IiRyZWYiOiI4MCJ9fSwiSW5kZXgiOjEyLCJTbWFydER1cmF0aW9uQWN0aXZhdGVkIjpmYWxzZSwiRGF0ZUZvcm1hdCI6eyIkcmVmIjoiMTIxIn0sIklkIjoiZDU5OTQ1NzItZTUwMi00NGQwLTk0MjktZDJjNmQwMzg2ODZjIiwiSW1wb3J0SWQiOiIxIiwiVGl0bGUiOiJIREYgUHJvZHVjdCBEZXNpZ25lciBTZXJ2ZXIgIiwiTm90ZSI6bnVsbCwiSHlwZXJsaW5rIjpudWxsLCJJc0NoYW5nZWQiOmZhbHNlLCJJc05ldyI6ZmFsc2V9LHsiJGlkIjoiMzY0IiwiR3JvdXBOYW1lIjpudWxsLCJTdGFydERhdGUiOiIyMDE4LTA5LTMwVDAwOjAwOjAwWiIsIkVuZERhdGUiOiIyMDE4LTA5LTMwVDIzOjU5OjAwWiIsIlBlcmNlbnRhZ2VDb21wbGV0ZSI6bnVsbCwiU3R5bGUiOnsiJGlkIjoiMzY1IiwiU2hhcGUiOjEsIlNoYXBlVGhpY2tuZXNzIjowLCJEdXJhdGlvbkZvcm1hdCI6MCwiSW5jbHVkZU5vbldvcmtpbmdEYXlzSW5EdXJhdGlvbiI6ZmFsc2UsIlBlcmNlbnRhZ2VDb21wbGV0ZVN0eWxlIjp7IiRpZCI6IjM2NiIsIkZvbnRTZXR0aW5ncyI6eyIkaWQiOiIzNjciLCJGb250U2l6ZSI6MTAsIkZvbnROYW1lIjoiQ2FsaWJyaSIsIklzQm9sZCI6ZmFsc2UsIklzSXRhbGljIjpmYWxzZSwiSXNVbmRlcmxpbmVkIjpmYWxzZSwiUGFyZW50U3R5bGUiOnsiJHJlZiI6IjgyIn19LCJBdXRvU2l6ZSI6MCwiRm9yZWdyb3VuZCI6eyIkcmVmIjoiODMifSwiTWF4V2lkdGgiOjIwMC4wLCJNYXhIZWlnaHQiOiJJbmZpbml0eSIsIlNtYXJ0Rm9yZWdyb3VuZElzQWN0aXZlIjpmYWxzZSwiSG9yaXpvbnRhbEFsaWdubWVudCI6MCwiVmVydGljYWxBbGlnbm1lbnQiOjAsIlNtYXJ0Rm9yZWdyb3VuZCI6bnVsbCwiTWFyZ2luIjp7IiRyZWYiOiI4NSJ9LCJQYWRkaW5nIjp7IiRyZWYiOiI4NiJ9LCJCYWNrZ3JvdW5kIjp7IiRyZWYiOiI4NyJ9LCJJc1Zpc2libGUiOnRydWUsIldpZHRoIjowLjAsIkhlaWdodCI6MC4wLCJCb3JkZXJTdHlsZSI6eyIkaWQiOiIzNjgiLCJMaW5lQ29sb3IiOm51bGwsIkxpbmVXZWlnaHQiOjAuMCwiTGluZVR5cGUiOjAsIlBhcmVudFN0eWxlIjpudWxsfSwiUGFyZW50U3R5bGUiOnsiJHJlZiI6IjgxIn19LCJEdXJhdGlvblN0eWxlIjp7IiRpZCI6IjM2OSIsIkZvbnRTZXR0aW5ncyI6eyIkaWQiOiIzNzAiLCJGb250U2l6ZSI6MTAsIkZvbnROYW1lIjoiQ2FsaWJyaSIsIklzQm9sZCI6ZmFsc2UsIklzSXRhbGljIjpmYWxzZSwiSXNVbmRlcmxpbmVkIjpmYWxzZSwiUGFyZW50U3R5bGUiOnsiJHJlZiI6Ijg5In19LCJBdXRvU2l6ZSI6MCwiRm9yZWdyb3VuZCI6eyIkcmVmIjoiOTAifSwiTWF4V2lkdGgiOjIwMC4wLCJNYXhIZWlnaHQiOiJJbmZpbml0eSIsIlNtYXJ0Rm9yZWdyb3VuZElzQWN0aXZlIjpmYWxzZSwiSG9yaXpvbnRhbEFsaWdubWVudCI6MCwiVmVydGljYWxBbGlnbm1lbnQiOjAsIlNtYXJ0Rm9yZWdyb3VuZCI6bnVsbCwiTWFyZ2luIjp7IiRyZWYiOiI5MiJ9LCJQYWRkaW5nIjp7IiRyZWYiOiI5MyJ9LCJCYWNrZ3JvdW5kIjp7IiRyZWYiOiI5NCJ9LCJJc1Zpc2libGUiOnRydWUsIldpZHRoIjowLjAsIkhlaWdodCI6MC4wLCJCb3JkZXJTdHlsZSI6eyIkaWQiOiIzNzEiLCJMaW5lQ29sb3IiOm51bGwsIkxpbmVXZWlnaHQiOjAuMCwiTGluZVR5cGUiOjAsIlBhcmVudFN0eWxlIjpudWxsfSwiUGFyZW50U3R5bGUiOnsiJHJlZiI6Ijg4In19LCJIb3Jpem9udGFsQ29ubmVjdG9yU3R5bGUiOnsiJGlkIjoiMzcyIiwiTGluZUNvbG9yIjp7IiRyZWYiOiI5NiJ9LCJMaW5lV2VpZ2h0IjoxLjAsIkxpbmVUeXBlIjowLCJQYXJlbnRTdHlsZSI6eyIkcmVmIjoiOTUifX0sIlZlcnRpY2FsQ29ubmVjdG9yU3R5bGUiOnsiJGlkIjoiMzczIiwiTGluZUNvbG9yIjp7IiRyZWYiOiI5OSJ9LCJMaW5lV2VpZ2h0IjowLjAsIkxpbmVUeXBlIjowLCJQYXJlbnRTdHlsZSI6eyIkcmVmIjoiOTgifX0sIk1hcmdpbiI6bnVsbCwiU3RhcnREYXRlUG9zaXRpb24iOjMsIkVuZERhdGVQb3NpdGlvbiI6MywiRGF0ZUlzVmlzaWJsZSI6dHJ1ZSwiVGl0bGVQb3NpdGlvbiI6NCwiRHVyYXRpb25Qb3NpdGlvbiI6NiwiUGVyY2VudGFnZUNvbXBsZXRlZFBvc2l0aW9uIjo2LCJTcGFjaW5nIjozLCJJc0JlbG93VGltZWJhbmQiOmZhbHNlLCJQZXJjZW50YWdlQ29tcGxldGVTaGFwZU9wYWNpdHkiOjM1LCJTaGFwZVN0eWxlIjp7IiRpZCI6IjM3NCIsIk1hcmdpbiI6eyIkcmVmIjoiMTAyIn0sIlBhZGRpbmciOnsiJHJlZiI6IjEwMyJ9LCJCYWNrZ3JvdW5kIjp7IiRpZCI6IjM3NSIsIkNvbG9yIjp7IiRpZCI6IjM3NiIsIkEiOjI1NSwiUiI6NzUsIkciOjE3MiwiQiI6MTk4fX0sIklzVmlzaWJsZSI6dHJ1ZSwiV2lkdGgiOjAuMCwiSGVpZ2h0IjoxMC4wLCJCb3JkZXJTdHlsZSI6eyIkaWQiOiIzNzciLCJMaW5lQ29sb3IiOnsiJHJlZiI6IjEwNSJ9LCJMaW5lV2VpZ2h0IjowLjAsIkxpbmVUeXBlIjowLCJQYXJlbnRTdHlsZSI6eyIkcmVmIjoiMTA0In19LCJQYXJlbnRTdHlsZSI6eyIkcmVmIjoiMTAxIn19LCJUaXRsZVN0eWxlIjp7IiRpZCI6IjM3OCIsIkZvbnRTZXR0aW5ncyI6eyIkaWQiOiIzNzkiLCJGb250U2l6ZSI6OSwiRm9udE5hbWUiOiJDYWxpYnJpIiwiSXNCb2xkIjp0cnVlLCJJc0l0YWxpYyI6ZmFsc2UsIklzVW5kZXJsaW5lZCI6ZmFsc2UsIlBhcmVudFN0eWxlIjp7IiRyZWYiOiIxMDgifX0sIkF1dG9TaXplIjowLCJGb3JlZ3JvdW5kIjp7IiRyZWYiOiIxMDkifSwiTWF4V2lkdGgiOjcyMC4w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zODAiLCJMaW5lQ29sb3IiOm51bGwsIkxpbmVXZWlnaHQiOjAuMCwiTGluZVR5cGUiOjAsIlBhcmVudFN0eWxlIjpudWxsfSwiUGFyZW50U3R5bGUiOnsiJHJlZiI6IjEwNyJ9fSwiRGF0ZVN0eWxlIjp7IiRpZCI6IjM4MSIsIkZvbnRTZXR0aW5ncyI6eyIkaWQiOiIzODIiLCJGb250U2l6ZSI6OSwiRm9udE5hbWUiOiJDYWxpYnJpIiwiSXNCb2xkIjpmYWxzZSwiSXNJdGFsaWMiOmZhbHNlLCJJc1VuZGVybGluZWQiOmZhbHNlLCJQYXJlbnRTdHlsZSI6eyIkcmVmIjoiMTE1In19LCJBdXRvU2l6ZSI6MCwiRm9yZWdyb3VuZCI6eyIkcmVmIjoiMTE2In0sIk1heFdpZHRoIjoyMDAuMCwiTWF4SGVpZ2h0IjoiSW5maW5pdHkiLCJTbWFydEZvcmVncm91bmRJc0FjdGl2ZSI6ZmFsc2UsIkhvcml6b250YWxBbGlnbm1lbnQiOjIsIlZlcnRpY2FsQWxpZ25tZW50IjowLCJTbWFydEZvcmVncm91bmQiOm51bGwsIk1hcmdpbiI6eyIkcmVmIjoiMTE4In0sIlBhZGRpbmciOnsiJHJlZiI6IjExOSJ9LCJCYWNrZ3JvdW5kIjp7IiRyZWYiOiIxMjAifSwiSXNWaXNpYmxlIjp0cnVlLCJXaWR0aCI6MC4wLCJIZWlnaHQiOjAuMCwiQm9yZGVyU3R5bGUiOnsiJGlkIjoiMzgzIiwiTGluZUNvbG9yIjpudWxsLCJMaW5lV2VpZ2h0IjowLjAsIkxpbmVUeXBlIjowLCJQYXJlbnRTdHlsZSI6bnVsbH0sIlBhcmVudFN0eWxlIjp7IiRyZWYiOiIxMTQifX0sIkRhdGVGb3JtYXQiOnsiJHJlZiI6IjEyMSJ9LCJJc1Zpc2libGUiOnRydWUsIlBhcmVudFN0eWxlIjp7IiRyZWYiOiI4MCJ9fSwiSW5kZXgiOjEzLCJTbWFydER1cmF0aW9uQWN0aXZhdGVkIjpmYWxzZSwiRGF0ZUZvcm1hdCI6eyIkcmVmIjoiMTIxIn0sIklkIjoiODJkNDJmNWEtODhjNi00MThjLTkxNTMtMzA3NmM5MjBiODUwIiwiSW1wb3J0SWQiOiIxIiwiVGl0bGUiOiJIREYgUHJvZHVjdCBEZXNpZ25lciBDbGllbnQiLCJOb3RlIjpudWxsLCJIeXBlcmxpbmsiOm51bGwsIklzQ2hhbmdlZCI6ZmFsc2UsIklzTmV3IjpmYWxzZX0seyIkaWQiOiIzODQiLCJHcm91cE5hbWUiOm51bGwsIlN0YXJ0RGF0ZSI6IjIwMTgtMDYtMzBUMDA6MDA6MDBaIiwiRW5kRGF0ZSI6IjIwMTgtMDYtMzBUMjM6NTk6MDBaIiwiUGVyY2VudGFnZUNvbXBsZXRlIjpudWxsLCJTdHlsZSI6eyIkaWQiOiIzODUiLCJTaGFwZSI6MSwiU2hhcGVUaGlja25lc3MiOjAsIkR1cmF0aW9uRm9ybWF0IjowLCJJbmNsdWRlTm9uV29ya2luZ0RheXNJbkR1cmF0aW9uIjpmYWxzZSwiUGVyY2VudGFnZUNvbXBsZXRlU3R5bGUiOnsiJGlkIjoiMzg2IiwiRm9udFNldHRpbmdzIjp7IiRpZCI6IjM4NyIsIkZvbnRTaXplIjoxMCwiRm9udE5hbWUiOiJDYWxpYnJpIiwiSXNCb2xkIjpmYWxzZSwiSXNJdGFsaWMiOmZhbHNlLCJJc1VuZGVybGluZWQiOmZhbHNlLCJQYXJlbnRTdHlsZSI6eyIkcmVmIjoiODIifX0sIkF1dG9TaXplIjowLCJGb3JlZ3JvdW5kIjp7IiRyZWYiOiI4MyJ9LCJNYXhXaWR0aCI6MjAwLjAsIk1heEhlaWdodCI6IkluZmluaXR5IiwiU21hcnRGb3JlZ3JvdW5kSXNBY3RpdmUiOmZhbHNlLCJIb3Jpem9udGFsQWxpZ25tZW50IjowLCJWZXJ0aWNhbEFsaWdubWVudCI6MCwiU21hcnRGb3JlZ3JvdW5kIjpudWxsLCJNYXJnaW4iOnsiJHJlZiI6Ijg1In0sIlBhZGRpbmciOnsiJHJlZiI6Ijg2In0sIkJhY2tncm91bmQiOnsiJHJlZiI6Ijg3In0sIklzVmlzaWJsZSI6dHJ1ZSwiV2lkdGgiOjAuMCwiSGVpZ2h0IjowLjAsIkJvcmRlclN0eWxlIjp7IiRpZCI6IjM4OCIsIkxpbmVDb2xvciI6bnVsbCwiTGluZVdlaWdodCI6MC4wLCJMaW5lVHlwZSI6MCwiUGFyZW50U3R5bGUiOm51bGx9LCJQYXJlbnRTdHlsZSI6eyIkcmVmIjoiODEifX0sIkR1cmF0aW9uU3R5bGUiOnsiJGlkIjoiMzg5IiwiRm9udFNldHRpbmdzIjp7IiRpZCI6IjM5MCIsIkZvbnRTaXplIjoxMCwiRm9udE5hbWUiOiJDYWxpYnJpIiwiSXNCb2xkIjpmYWxzZSwiSXNJdGFsaWMiOmZhbHNlLCJJc1VuZGVybGluZWQiOmZhbHNlLCJQYXJlbnRTdHlsZSI6eyIkcmVmIjoiODkifX0sIkF1dG9TaXplIjowLCJGb3JlZ3JvdW5kIjp7IiRyZWYiOiI5MCJ9LCJNYXhXaWR0aCI6MjAwLjAsIk1heEhlaWdodCI6IkluZmluaXR5IiwiU21hcnRGb3JlZ3JvdW5kSXNBY3RpdmUiOmZhbHNlLCJIb3Jpem9udGFsQWxpZ25tZW50IjowLCJWZXJ0aWNhbEFsaWdubWVudCI6MCwiU21hcnRGb3JlZ3JvdW5kIjpudWxsLCJNYXJnaW4iOnsiJHJlZiI6IjkyIn0sIlBhZGRpbmciOnsiJHJlZiI6IjkzIn0sIkJhY2tncm91bmQiOnsiJHJlZiI6Ijk0In0sIklzVmlzaWJsZSI6dHJ1ZSwiV2lkdGgiOjAuMCwiSGVpZ2h0IjowLjAsIkJvcmRlclN0eWxlIjp7IiRpZCI6IjM5MSIsIkxpbmVDb2xvciI6bnVsbCwiTGluZVdlaWdodCI6MC4wLCJMaW5lVHlwZSI6MCwiUGFyZW50U3R5bGUiOm51bGx9LCJQYXJlbnRTdHlsZSI6eyIkcmVmIjoiODgifX0sIkhvcml6b250YWxDb25uZWN0b3JTdHlsZSI6eyIkaWQiOiIzOTIiLCJMaW5lQ29sb3IiOnsiJHJlZiI6Ijk2In0sIkxpbmVXZWlnaHQiOjEuMCwiTGluZVR5cGUiOjAsIlBhcmVudFN0eWxlIjp7IiRyZWYiOiI5NSJ9fSwiVmVydGljYWxDb25uZWN0b3JTdHlsZSI6eyIkaWQiOiIzOTMiLCJMaW5lQ29sb3IiOnsiJHJlZiI6Ijk5In0sIkxpbmVXZWlnaHQiOjAuMCwiTGluZVR5cGUiOjAsIlBhcmVudFN0eWxlIjp7IiRyZWYiOiI5OCJ9fSwiTWFyZ2luIjpudWxsLCJTdGFydERhdGVQb3NpdGlvbiI6MywiRW5kRGF0ZVBvc2l0aW9uIjozLCJEYXRlSXNWaXNpYmxlIjp0cnVlLCJUaXRsZVBvc2l0aW9uIjo0LCJEdXJhdGlvblBvc2l0aW9uIjo2LCJQZXJjZW50YWdlQ29tcGxldGVkUG9zaXRpb24iOjYsIlNwYWNpbmciOjMsIklzQmVsb3dUaW1lYmFuZCI6ZmFsc2UsIlBlcmNlbnRhZ2VDb21wbGV0ZVNoYXBlT3BhY2l0eSI6MzUsIlNoYXBlU3R5bGUiOnsiJGlkIjoiMzk0IiwiTWFyZ2luIjp7IiRyZWYiOiIxMDIifSwiUGFkZGluZyI6eyIkcmVmIjoiMTAzIn0sIkJhY2tncm91bmQiOnsiJGlkIjoiMzk1IiwiQ29sb3IiOnsiJGlkIjoiMzk2IiwiQSI6MjU1LCJSIjoyNDcsIkciOjE1MCwiQiI6NzB9fSwiSXNWaXNpYmxlIjp0cnVlLCJXaWR0aCI6MC4wLCJIZWlnaHQiOjEwLjAsIkJvcmRlclN0eWxlIjp7IiRpZCI6IjM5NyIsIkxpbmVDb2xvciI6eyIkcmVmIjoiMTA1In0sIkxpbmVXZWlnaHQiOjAuMCwiTGluZVR5cGUiOjAsIlBhcmVudFN0eWxlIjp7IiRyZWYiOiIxMDQifX0sIlBhcmVudFN0eWxlIjp7IiRyZWYiOiIxMDEifX0sIlRpdGxlU3R5bGUiOnsiJGlkIjoiMzk4IiwiRm9udFNldHRpbmdzIjp7IiRpZCI6IjM5OSIsIkZvbnRTaXplIjo5LCJGb250TmFtZSI6IkNhbGlicmkiLCJJc0JvbGQiOnRydWUsIklzSXRhbGljIjpmYWxzZSwiSXNVbmRlcmxpbmVkIjpmYWxzZSwiUGFyZW50U3R5bGUiOnsiJHJlZiI6IjEwOCJ9fSwiQXV0b1NpemUiOjAsIkZvcmVncm91bmQiOnsiJHJlZiI6IjEwOSJ9LCJNYXhXaWR0aCI6NzIwLjAsIk1heEhlaWdodCI6IkluZmluaXR5IiwiU21hcnRGb3JlZ3JvdW5kSXNBY3RpdmUiOmZhbHNlLCJIb3Jpem9udGFsQWxpZ25tZW50IjowLCJWZXJ0aWNhbEFsaWdubWVudCI6MCwiU21hcnRGb3JlZ3JvdW5kIjpudWxsLCJNYXJnaW4iOnsiJHJlZiI6IjExMSJ9LCJQYWRkaW5nIjp7IiRyZWYiOiIxMTIifSwiQmFja2dyb3VuZCI6eyIkcmVmIjoiMTEzIn0sIklzVmlzaWJsZSI6dHJ1ZSwiV2lkdGgiOjAuMCwiSGVpZ2h0IjowLjAsIkJvcmRlclN0eWxlIjp7IiRpZCI6IjQwMCIsIkxpbmVDb2xvciI6bnVsbCwiTGluZVdlaWdodCI6MC4wLCJMaW5lVHlwZSI6MCwiUGFyZW50U3R5bGUiOm51bGx9LCJQYXJlbnRTdHlsZSI6eyIkcmVmIjoiMTA3In19LCJEYXRlU3R5bGUiOnsiJGlkIjoiNDAxIiwiRm9udFNldHRpbmdzIjp7IiRpZCI6IjQwMiIsIkZvbnRTaXplIjo5LCJGb250TmFtZSI6IkNhbGlicmkiLCJJc0JvbGQiOmZhbHNlLCJJc0l0YWxpYyI6ZmFsc2UsIklzVW5kZXJsaW5lZCI6ZmFsc2UsIlBhcmVudFN0eWxlIjp7IiRyZWYiOiIxMTUifX0sIkF1dG9TaXplIjowLCJGb3JlZ3JvdW5kIjp7IiRyZWYiOiIxMTYifSwiTWF4V2lkdGgiOjIwMC4wLCJNYXhIZWlnaHQiOiJJbmZpbml0eSIsIlNtYXJ0Rm9yZWdyb3VuZElzQWN0aXZlIjpmYWxzZSwiSG9yaXpvbnRhbEFsaWdubWVudCI6MiwiVmVydGljYWxBbGlnbm1lbnQiOjAsIlNtYXJ0Rm9yZWdyb3VuZCI6bnVsbCwiTWFyZ2luIjp7IiRyZWYiOiIxMTgifSwiUGFkZGluZyI6eyIkcmVmIjoiMTE5In0sIkJhY2tncm91bmQiOnsiJHJlZiI6IjEyMCJ9LCJJc1Zpc2libGUiOnRydWUsIldpZHRoIjowLjAsIkhlaWdodCI6MC4wLCJCb3JkZXJTdHlsZSI6eyIkaWQiOiI0MDMiLCJMaW5lQ29sb3IiOm51bGwsIkxpbmVXZWlnaHQiOjAuMCwiTGluZVR5cGUiOjAsIlBhcmVudFN0eWxlIjpudWxsfSwiUGFyZW50U3R5bGUiOnsiJHJlZiI6IjExNCJ9fSwiRGF0ZUZvcm1hdCI6eyIkcmVmIjoiMTIxIn0sIklzVmlzaWJsZSI6dHJ1ZSwiUGFyZW50U3R5bGUiOnsiJHJlZiI6IjgwIn19LCJJbmRleCI6MTQsIlNtYXJ0RHVyYXRpb25BY3RpdmF0ZWQiOmZhbHNlLCJEYXRlRm9ybWF0Ijp7IiRyZWYiOiIxMjEifSwiSWQiOiI1N2I5ODMxNi1mNWY5LTRhZmUtYTY4Yi0zYWZmN2JkODdjNzUiLCJJbXBvcnRJZCI6IjEiLCJUaXRsZSI6IkhERiA0LjIuMTQgUmVsZWFzZSIsIk5vdGUiOm51bGwsIkh5cGVybGluayI6bnVsbCwiSXNDaGFuZ2VkIjpmYWxzZSwiSXNOZXciOmZhbHNlfSx7IiRpZCI6IjQwNCIsIkdyb3VwTmFtZSI6bnVsbCwiU3RhcnREYXRlIjoiMjAxOC0wOS0zMFQwMDowMDowMFoiLCJFbmREYXRlIjoiMjAxOC0wOS0zMFQyMzo1OTowMFoiLCJQZXJjZW50YWdlQ29tcGxldGUiOm51bGwsIlN0eWxlIjp7IiRpZCI6IjQwNSIsIlNoYXBlIjoxLCJTaGFwZVRoaWNrbmVzcyI6MCwiRHVyYXRpb25Gb3JtYXQiOjAsIkluY2x1ZGVOb25Xb3JraW5nRGF5c0luRHVyYXRpb24iOmZhbHNlLCJQZXJjZW50YWdlQ29tcGxldGVTdHlsZSI6eyIkaWQiOiI0MDYiLCJGb250U2V0dGluZ3MiOnsiJGlkIjoiNDA3IiwiRm9udFNpemUiOjEwLCJGb250TmFtZSI6IkNhbGlicmk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NDA4IiwiTGluZUNvbG9yIjpudWxsLCJMaW5lV2VpZ2h0IjowLjAsIkxpbmVUeXBlIjowLCJQYXJlbnRTdHlsZSI6bnVsbH0sIlBhcmVudFN0eWxlIjp7IiRyZWYiOiI4MSJ9fSwiRHVyYXRpb25TdHlsZSI6eyIkaWQiOiI0MDkiLCJGb250U2V0dGluZ3MiOnsiJGlkIjoiNDEwIiwiRm9udFNpemUiOjEwLCJGb250TmFtZSI6IkNhbGlicmkiLCJJc0JvbGQiOmZhbHNlLCJJc0l0YWxpYyI6ZmFsc2UsIklzVW5kZXJsaW5lZCI6ZmFsc2UsIlBhcmVudFN0eWxlIjp7IiRyZWYiOiI4OSJ9fSwiQXV0b1NpemUiOjAsIkZvcmVncm91bmQiOnsiJHJlZiI6IjkwIn0sIk1heFdpZHRoIjoyMDAuMCwiTWF4SGVpZ2h0IjoiSW5maW5pdHkiLCJTbWFydEZvcmVncm91bmRJc0FjdGl2ZSI6ZmFsc2UsIkhvcml6b250YWxBbGlnbm1lbnQiOjAsIlZlcnRpY2FsQWxpZ25tZW50IjowLCJTbWFydEZvcmVncm91bmQiOm51bGwsIk1hcmdpbiI6eyIkcmVmIjoiOTIifSwiUGFkZGluZyI6eyIkcmVmIjoiOTMifSwiQmFja2dyb3VuZCI6eyIkcmVmIjoiOTQifSwiSXNWaXNpYmxlIjp0cnVlLCJXaWR0aCI6MC4wLCJIZWlnaHQiOjAuMCwiQm9yZGVyU3R5bGUiOnsiJGlkIjoiNDExIiwiTGluZUNvbG9yIjpudWxsLCJMaW5lV2VpZ2h0IjowLjAsIkxpbmVUeXBlIjowLCJQYXJlbnRTdHlsZSI6bnVsbH0sIlBhcmVudFN0eWxlIjp7IiRyZWYiOiI4OCJ9fSwiSG9yaXpvbnRhbENvbm5lY3RvclN0eWxlIjp7IiRpZCI6IjQxMiIsIkxpbmVDb2xvciI6eyIkcmVmIjoiOTYifSwiTGluZVdlaWdodCI6MS4wLCJMaW5lVHlwZSI6MCwiUGFyZW50U3R5bGUiOnsiJHJlZiI6Ijk1In19LCJWZXJ0aWNhbENvbm5lY3RvclN0eWxlIjp7IiRpZCI6IjQxMyIsIkxpbmVDb2xvciI6eyIkcmVmIjoiOTkifSwiTGluZVdlaWdodCI6MC4wLCJMaW5lVHlwZSI6MCwiUGFyZW50U3R5bGUiOnsiJHJlZiI6Ijk4In19LCJNYXJnaW4iOm51bGwsIlN0YXJ0RGF0ZVBvc2l0aW9uIjozLCJFbmREYXRlUG9zaXRpb24iOjMsIkRhdGVJc1Zpc2libGUiOnRydWUsIlRpdGxlUG9zaXRpb24iOjQsIkR1cmF0aW9uUG9zaXRpb24iOjYsIlBlcmNlbnRhZ2VDb21wbGV0ZWRQb3NpdGlvbiI6NiwiU3BhY2luZyI6MywiSXNCZWxvd1RpbWViYW5kIjpmYWxzZSwiUGVyY2VudGFnZUNvbXBsZXRlU2hhcGVPcGFjaXR5IjozNSwiU2hhcGVTdHlsZSI6eyIkaWQiOiI0MTQiLCJNYXJnaW4iOnsiJHJlZiI6IjEwMiJ9LCJQYWRkaW5nIjp7IiRyZWYiOiIxMDMifSwiQmFja2dyb3VuZCI6eyIkaWQiOiI0MTUiLCJDb2xvciI6eyIkaWQiOiI0MTYiLCJBIjoyNTUsIlIiOjMxLCJHIjo3MywiQiI6MTI1fX0sIklzVmlzaWJsZSI6dHJ1ZSwiV2lkdGgiOjAuMCwiSGVpZ2h0IjoxMC4wLCJCb3JkZXJTdHlsZSI6eyIkaWQiOiI0MTciLCJMaW5lQ29sb3IiOnsiJHJlZiI6IjEwNSJ9LCJMaW5lV2VpZ2h0IjowLjAsIkxpbmVUeXBlIjowLCJQYXJlbnRTdHlsZSI6eyIkcmVmIjoiMTA0In19LCJQYXJlbnRTdHlsZSI6eyIkcmVmIjoiMTAxIn19LCJUaXRsZVN0eWxlIjp7IiRpZCI6IjQxOCIsIkZvbnRTZXR0aW5ncyI6eyIkaWQiOiI0MTkiLCJGb250U2l6ZSI6OSwiRm9udE5hbWUiOiJDYWxpYnJpIiwiSXNCb2xkIjp0cnVlLCJJc0l0YWxpYyI6ZmFsc2UsIklzVW5kZXJsaW5lZCI6ZmFsc2UsIlBhcmVudFN0eWxlIjp7IiRyZWYiOiIxMDgifX0sIkF1dG9TaXplIjowLCJGb3JlZ3JvdW5kIjp7IiRyZWYiOiIxMDkifSwiTWF4V2lkdGgiOjcyMC4w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0MjAiLCJMaW5lQ29sb3IiOm51bGwsIkxpbmVXZWlnaHQiOjAuMCwiTGluZVR5cGUiOjAsIlBhcmVudFN0eWxlIjpudWxsfSwiUGFyZW50U3R5bGUiOnsiJHJlZiI6IjEwNyJ9fSwiRGF0ZVN0eWxlIjp7IiRpZCI6IjQyMSIsIkZvbnRTZXR0aW5ncyI6eyIkaWQiOiI0MjIiLCJGb250U2l6ZSI6OSwiRm9udE5hbWUiOiJDYWxpYnJpIiwiSXNCb2xkIjpmYWxzZSwiSXNJdGFsaWMiOmZhbHNlLCJJc1VuZGVybGluZWQiOmZhbHNlLCJQYXJlbnRTdHlsZSI6eyIkcmVmIjoiMTE1In19LCJBdXRvU2l6ZSI6MCwiRm9yZWdyb3VuZCI6eyIkcmVmIjoiMTE2In0sIk1heFdpZHRoIjoyMDAuMCwiTWF4SGVpZ2h0IjoiSW5maW5pdHkiLCJTbWFydEZvcmVncm91bmRJc0FjdGl2ZSI6ZmFsc2UsIkhvcml6b250YWxBbGlnbm1lbnQiOjIsIlZlcnRpY2FsQWxpZ25tZW50IjowLCJTbWFydEZvcmVncm91bmQiOm51bGwsIk1hcmdpbiI6eyIkcmVmIjoiMTE4In0sIlBhZGRpbmciOnsiJHJlZiI6IjExOSJ9LCJCYWNrZ3JvdW5kIjp7IiRyZWYiOiIxMjAifSwiSXNWaXNpYmxlIjp0cnVlLCJXaWR0aCI6MC4wLCJIZWlnaHQiOjAuMCwiQm9yZGVyU3R5bGUiOnsiJGlkIjoiNDIzIiwiTGluZUNvbG9yIjpudWxsLCJMaW5lV2VpZ2h0IjowLjAsIkxpbmVUeXBlIjowLCJQYXJlbnRTdHlsZSI6bnVsbH0sIlBhcmVudFN0eWxlIjp7IiRyZWYiOiIxMTQifX0sIkRhdGVGb3JtYXQiOnsiJHJlZiI6IjEyMSJ9LCJJc1Zpc2libGUiOnRydWUsIlBhcmVudFN0eWxlIjp7IiRyZWYiOiI4MCJ9fSwiSW5kZXgiOjE1LCJTbWFydER1cmF0aW9uQWN0aXZhdGVkIjpmYWxzZSwiRGF0ZUZvcm1hdCI6eyIkcmVmIjoiMTIxIn0sIklkIjoiYjI3ZmUxYTUtNmQ4ZS00N2ExLWEwMWYtOWYwMjVlNDVhNDYwIiwiSW1wb3J0SWQiOiIxIiwiVGl0bGUiOiJIREYgYXVnbWVudGF0aW9uIGFuZCBjb252ZXJzaW9uIHRvb2xzIiwiTm90ZSI6bnVsbCwiSHlwZXJsaW5rIjpudWxsLCJJc0NoYW5nZWQiOmZhbHNlLCJJc05ldyI6ZmFsc2V9LHsiJGlkIjoiNDI0IiwiR3JvdXBOYW1lIjpudWxsLCJTdGFydERhdGUiOiIyMDE3LTEwLTAzVDAwOjAwOjAwWiIsIkVuZERhdGUiOiIyMDE4LTA5LTMwVDIzOjU5OjAwWiIsIlBlcmNlbnRhZ2VDb21wbGV0ZSI6bnVsbCwiU3R5bGUiOnsiJGlkIjoiNDI1IiwiU2hhcGUiOjEsIlNoYXBlVGhpY2tuZXNzIjowLCJEdXJhdGlvbkZvcm1hdCI6MCwiSW5jbHVkZU5vbldvcmtpbmdEYXlzSW5EdXJhdGlvbiI6ZmFsc2UsIlBlcmNlbnRhZ2VDb21wbGV0ZVN0eWxlIjp7IiRpZCI6IjQyNiIsIkZvbnRTZXR0aW5ncyI6eyIkaWQiOiI0MjciLCJGb250U2l6ZSI6MTAsIkZvbnROYW1lIjoiQ2FsaWJyaSIsIklzQm9sZCI6ZmFsc2UsIklzSXRhbGljIjpmYWxzZSwiSXNVbmRlcmxpbmVkIjpmYWxzZSwiUGFyZW50U3R5bGUiOnsiJHJlZiI6IjgyIn19LCJBdXRvU2l6ZSI6MCwiRm9yZWdyb3VuZCI6eyIkcmVmIjoiODMifSwiTWF4V2lkdGgiOjIwMC4wLCJNYXhIZWlnaHQiOiJJbmZpbml0eSIsIlNtYXJ0Rm9yZWdyb3VuZElzQWN0aXZlIjpmYWxzZSwiSG9yaXpvbnRhbEFsaWdubWVudCI6MCwiVmVydGljYWxBbGlnbm1lbnQiOjAsIlNtYXJ0Rm9yZWdyb3VuZCI6bnVsbCwiTWFyZ2luIjp7IiRyZWYiOiI4NSJ9LCJQYWRkaW5nIjp7IiRyZWYiOiI4NiJ9LCJCYWNrZ3JvdW5kIjp7IiRyZWYiOiI4NyJ9LCJJc1Zpc2libGUiOnRydWUsIldpZHRoIjowLjAsIkhlaWdodCI6MC4wLCJCb3JkZXJTdHlsZSI6eyIkaWQiOiI0MjgiLCJMaW5lQ29sb3IiOm51bGwsIkxpbmVXZWlnaHQiOjAuMCwiTGluZVR5cGUiOjAsIlBhcmVudFN0eWxlIjpudWxsfSwiUGFyZW50U3R5bGUiOnsiJHJlZiI6IjgxIn19LCJEdXJhdGlvblN0eWxlIjp7IiRpZCI6IjQyOSIsIkZvbnRTZXR0aW5ncyI6eyIkaWQiOiI0MzAiLCJGb250U2l6ZSI6MTAsIkZvbnROYW1lIjoiQ2FsaWJyaSIsIklzQm9sZCI6ZmFsc2UsIklzSXRhbGljIjpmYWxzZSwiSXNVbmRlcmxpbmVkIjpmYWxzZSwiUGFyZW50U3R5bGUiOnsiJHJlZiI6Ijg5In19LCJBdXRvU2l6ZSI6MCwiRm9yZWdyb3VuZCI6eyIkcmVmIjoiOTAifSwiTWF4V2lkdGgiOjIwMC4wLCJNYXhIZWlnaHQiOiJJbmZpbml0eSIsIlNtYXJ0Rm9yZWdyb3VuZElzQWN0aXZlIjpmYWxzZSwiSG9yaXpvbnRhbEFsaWdubWVudCI6MCwiVmVydGljYWxBbGlnbm1lbnQiOjAsIlNtYXJ0Rm9yZWdyb3VuZCI6bnVsbCwiTWFyZ2luIjp7IiRyZWYiOiI5MiJ9LCJQYWRkaW5nIjp7IiRyZWYiOiI5MyJ9LCJCYWNrZ3JvdW5kIjp7IiRyZWYiOiI5NCJ9LCJJc1Zpc2libGUiOnRydWUsIldpZHRoIjowLjAsIkhlaWdodCI6MC4wLCJCb3JkZXJTdHlsZSI6eyIkaWQiOiI0MzEiLCJMaW5lQ29sb3IiOm51bGwsIkxpbmVXZWlnaHQiOjAuMCwiTGluZVR5cGUiOjAsIlBhcmVudFN0eWxlIjpudWxsfSwiUGFyZW50U3R5bGUiOnsiJHJlZiI6Ijg4In19LCJIb3Jpem9udGFsQ29ubmVjdG9yU3R5bGUiOnsiJGlkIjoiNDMyIiwiTGluZUNvbG9yIjp7IiRyZWYiOiI5NiJ9LCJMaW5lV2VpZ2h0IjoxLjAsIkxpbmVUeXBlIjowLCJQYXJlbnRTdHlsZSI6eyIkcmVmIjoiOTUifX0sIlZlcnRpY2FsQ29ubmVjdG9yU3R5bGUiOnsiJGlkIjoiNDMzIiwiTGluZUNvbG9yIjp7IiRyZWYiOiI5OSJ9LCJMaW5lV2VpZ2h0IjowLjAsIkxpbmVUeXBlIjowLCJQYXJlbnRTdHlsZSI6eyIkcmVmIjoiOTgifX0sIk1hcmdpbiI6bnVsbCwiU3RhcnREYXRlUG9zaXRpb24iOjMsIkVuZERhdGVQb3NpdGlvbiI6MywiRGF0ZUlzVmlzaWJsZSI6dHJ1ZSwiVGl0bGVQb3NpdGlvbiI6NCwiRHVyYXRpb25Qb3NpdGlvbiI6NiwiUGVyY2VudGFnZUNvbXBsZXRlZFBvc2l0aW9uIjo2LCJTcGFjaW5nIjozLCJJc0JlbG93VGltZWJhbmQiOmZhbHNlLCJQZXJjZW50YWdlQ29tcGxldGVTaGFwZU9wYWNpdHkiOjM1LCJTaGFwZVN0eWxlIjp7IiRpZCI6IjQzNCIsIk1hcmdpbiI6eyIkcmVmIjoiMTAyIn0sIlBhZGRpbmciOnsiJHJlZiI6IjEwMyJ9LCJCYWNrZ3JvdW5kIjp7IiRpZCI6IjQzNSIsIkNvbG9yIjp7IiRpZCI6IjQzNiIsIkEiOjI1NSwiUiI6NzksIkciOjEyOSwiQiI6MTg5fX0sIklzVmlzaWJsZSI6dHJ1ZSwiV2lkdGgiOjAuMCwiSGVpZ2h0IjoxMC4wLCJCb3JkZXJTdHlsZSI6eyIkaWQiOiI0MzciLCJMaW5lQ29sb3IiOnsiJHJlZiI6IjEwNSJ9LCJMaW5lV2VpZ2h0IjowLjAsIkxpbmVUeXBlIjowLCJQYXJlbnRTdHlsZSI6eyIkcmVmIjoiMTA0In19LCJQYXJlbnRTdHlsZSI6eyIkcmVmIjoiMTAxIn19LCJUaXRsZVN0eWxlIjp7IiRpZCI6IjQzOCIsIkZvbnRTZXR0aW5ncyI6eyIkaWQiOiI0MzkiLCJGb250U2l6ZSI6OSwiRm9udE5hbWUiOiJDYWxpYnJpIiwiSXNCb2xkIjp0cnVlLCJJc0l0YWxpYyI6ZmFsc2UsIklzVW5kZXJsaW5lZCI6ZmFsc2UsIlBhcmVudFN0eWxlIjp7IiRyZWYiOiIxMDgifX0sIkF1dG9TaXplIjowLCJGb3JlZ3JvdW5kIjp7IiRyZWYiOiIxMDkifSwiTWF4V2lkdGgiOjcyMC4w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0NDAiLCJMaW5lQ29sb3IiOm51bGwsIkxpbmVXZWlnaHQiOjAuMCwiTGluZVR5cGUiOjAsIlBhcmVudFN0eWxlIjpudWxsfSwiUGFyZW50U3R5bGUiOnsiJHJlZiI6IjEwNyJ9fSwiRGF0ZVN0eWxlIjp7IiRpZCI6IjQ0MSIsIkZvbnRTZXR0aW5ncyI6eyIkaWQiOiI0NDIiLCJGb250U2l6ZSI6OSwiRm9udE5hbWUiOiJDYWxpYnJpIiwiSXNCb2xkIjpmYWxzZSwiSXNJdGFsaWMiOmZhbHNlLCJJc1VuZGVybGluZWQiOmZhbHNlLCJQYXJlbnRTdHlsZSI6eyIkcmVmIjoiMTE1In19LCJBdXRvU2l6ZSI6MCwiRm9yZWdyb3VuZCI6eyIkcmVmIjoiMTE2In0sIk1heFdpZHRoIjoyMDAuMCwiTWF4SGVpZ2h0IjoiSW5maW5pdHkiLCJTbWFydEZvcmVncm91bmRJc0FjdGl2ZSI6ZmFsc2UsIkhvcml6b250YWxBbGlnbm1lbnQiOjIsIlZlcnRpY2FsQWxpZ25tZW50IjowLCJTbWFydEZvcmVncm91bmQiOm51bGwsIk1hcmdpbiI6eyIkcmVmIjoiMTE4In0sIlBhZGRpbmciOnsiJHJlZiI6IjExOSJ9LCJCYWNrZ3JvdW5kIjp7IiRyZWYiOiIxMjAifSwiSXNWaXNpYmxlIjp0cnVlLCJXaWR0aCI6MC4wLCJIZWlnaHQiOjAuMCwiQm9yZGVyU3R5bGUiOnsiJGlkIjoiNDQzIiwiTGluZUNvbG9yIjpudWxsLCJMaW5lV2VpZ2h0IjowLjAsIkxpbmVUeXBlIjowLCJQYXJlbnRTdHlsZSI6bnVsbH0sIlBhcmVudFN0eWxlIjp7IiRyZWYiOiIxMTQifX0sIkRhdGVGb3JtYXQiOnsiJHJlZiI6IjEyMSJ9LCJJc1Zpc2libGUiOnRydWUsIlBhcmVudFN0eWxlIjp7IiRyZWYiOiI4MCJ9fSwiSW5kZXgiOjE2LCJTbWFydER1cmF0aW9uQWN0aXZhdGVkIjpmYWxzZSwiRGF0ZUZvcm1hdCI6eyIkcmVmIjoiMTIxIn0sIklkIjoiMjJhZTM5YTUtMTJiNS00M2UwLThhOTEtNmU2NTI1NWI0ZjBjIiwiSW1wb3J0SWQiOiIxIiwiVGl0bGUiOiJUMzEgLSBJU08gU3lzdGVtIEVuZ2luZWVyaW5nIiwiTm90ZSI6bnVsbCwiSHlwZXJsaW5rIjpudWxsLCJJc0NoYW5nZWQiOmZhbHNlLCJJc05ldyI6ZmFsc2V9LHsiJGlkIjoiNDQ0IiwiR3JvdXBOYW1lIjpudWxsLCJTdGFydERhdGUiOiIyMDE3LTExLTI3VDAwOjAwOjAwWiIsIkVuZERhdGUiOiIyMDE3LTEyLTAxVDIzOjU5OjAwWiIsIlBlcmNlbnRhZ2VDb21wbGV0ZSI6bnVsbCwiU3R5bGUiOnsiJGlkIjoiNDQ1IiwiU2hhcGUiOjEsIlNoYXBlVGhpY2tuZXNzIjowLCJEdXJhdGlvbkZvcm1hdCI6MCwiSW5jbHVkZU5vbldvcmtpbmdEYXlzSW5EdXJhdGlvbiI6ZmFsc2UsIlBlcmNlbnRhZ2VDb21wbGV0ZVN0eWxlIjp7IiRpZCI6IjQ0NiIsIkZvbnRTZXR0aW5ncyI6eyIkaWQiOiI0NDciLCJGb250U2l6ZSI6MTAsIkZvbnROYW1lIjoiQ2FsaWJyaSIsIklzQm9sZCI6ZmFsc2UsIklzSXRhbGljIjpmYWxzZSwiSXNVbmRlcmxpbmVkIjpmYWxzZSwiUGFyZW50U3R5bGUiOnsiJHJlZiI6IjgyIn19LCJBdXRvU2l6ZSI6MCwiRm9yZWdyb3VuZCI6eyIkcmVmIjoiODMifSwiTWF4V2lkdGgiOjIwMC4wLCJNYXhIZWlnaHQiOiJJbmZpbml0eSIsIlNtYXJ0Rm9yZWdyb3VuZElzQWN0aXZlIjpmYWxzZSwiSG9yaXpvbnRhbEFsaWdubWVudCI6MCwiVmVydGljYWxBbGlnbm1lbnQiOjAsIlNtYXJ0Rm9yZWdyb3VuZCI6bnVsbCwiTWFyZ2luIjp7IiRyZWYiOiI4NSJ9LCJQYWRkaW5nIjp7IiRyZWYiOiI4NiJ9LCJCYWNrZ3JvdW5kIjp7IiRyZWYiOiI4NyJ9LCJJc1Zpc2libGUiOnRydWUsIldpZHRoIjowLjAsIkhlaWdodCI6MC4wLCJCb3JkZXJTdHlsZSI6eyIkaWQiOiI0NDgiLCJMaW5lQ29sb3IiOm51bGwsIkxpbmVXZWlnaHQiOjAuMCwiTGluZVR5cGUiOjAsIlBhcmVudFN0eWxlIjpudWxsfSwiUGFyZW50U3R5bGUiOnsiJHJlZiI6IjgxIn19LCJEdXJhdGlvblN0eWxlIjp7IiRpZCI6IjQ0OSIsIkZvbnRTZXR0aW5ncyI6eyIkaWQiOiI0NTAiLCJGb250U2l6ZSI6MTAsIkZvbnROYW1lIjoiQ2FsaWJyaSIsIklzQm9sZCI6ZmFsc2UsIklzSXRhbGljIjpmYWxzZSwiSXNVbmRlcmxpbmVkIjpmYWxzZSwiUGFyZW50U3R5bGUiOnsiJHJlZiI6Ijg5In19LCJBdXRvU2l6ZSI6MCwiRm9yZWdyb3VuZCI6eyIkcmVmIjoiOTAifSwiTWF4V2lkdGgiOjIwMC4wLCJNYXhIZWlnaHQiOiJJbmZpbml0eSIsIlNtYXJ0Rm9yZWdyb3VuZElzQWN0aXZlIjpmYWxzZSwiSG9yaXpvbnRhbEFsaWdubWVudCI6MCwiVmVydGljYWxBbGlnbm1lbnQiOjAsIlNtYXJ0Rm9yZWdyb3VuZCI6bnVsbCwiTWFyZ2luIjp7IiRyZWYiOiI5MiJ9LCJQYWRkaW5nIjp7IiRyZWYiOiI5MyJ9LCJCYWNrZ3JvdW5kIjp7IiRyZWYiOiI5NCJ9LCJJc1Zpc2libGUiOnRydWUsIldpZHRoIjowLjAsIkhlaWdodCI6MC4wLCJCb3JkZXJTdHlsZSI6eyIkaWQiOiI0NTEiLCJMaW5lQ29sb3IiOm51bGwsIkxpbmVXZWlnaHQiOjAuMCwiTGluZVR5cGUiOjAsIlBhcmVudFN0eWxlIjpudWxsfSwiUGFyZW50U3R5bGUiOnsiJHJlZiI6Ijg4In19LCJIb3Jpem9udGFsQ29ubmVjdG9yU3R5bGUiOnsiJGlkIjoiNDUyIiwiTGluZUNvbG9yIjp7IiRyZWYiOiI5NiJ9LCJMaW5lV2VpZ2h0IjoxLjAsIkxpbmVUeXBlIjowLCJQYXJlbnRTdHlsZSI6eyIkcmVmIjoiOTUifX0sIlZlcnRpY2FsQ29ubmVjdG9yU3R5bGUiOnsiJGlkIjoiNDUzIiwiTGluZUNvbG9yIjp7IiRyZWYiOiI5OSJ9LCJMaW5lV2VpZ2h0IjowLjAsIkxpbmVUeXBlIjowLCJQYXJlbnRTdHlsZSI6eyIkcmVmIjoiOTgifX0sIk1hcmdpbiI6bnVsbCwiU3RhcnREYXRlUG9zaXRpb24iOjMsIkVuZERhdGVQb3NpdGlvbiI6MywiRGF0ZUlzVmlzaWJsZSI6dHJ1ZSwiVGl0bGVQb3NpdGlvbiI6NCwiRHVyYXRpb25Qb3NpdGlvbiI6NiwiUGVyY2VudGFnZUNvbXBsZXRlZFBvc2l0aW9uIjo2LCJTcGFjaW5nIjozLCJJc0JlbG93VGltZWJhbmQiOmZhbHNlLCJQZXJjZW50YWdlQ29tcGxldGVTaGFwZU9wYWNpdHkiOjM1LCJTaGFwZVN0eWxlIjp7IiRpZCI6IjQ1NCIsIk1hcmdpbiI6eyIkcmVmIjoiMTAyIn0sIlBhZGRpbmciOnsiJHJlZiI6IjEwMyJ9LCJCYWNrZ3JvdW5kIjp7IiRpZCI6IjQ1NSIsIkNvbG9yIjp7IiRpZCI6IjQ1NiIsIkEiOjI1NSwiUiI6MTkyLCJHIjo4MCwiQiI6Nzd9fSwiSXNWaXNpYmxlIjp0cnVlLCJXaWR0aCI6MC4wLCJIZWlnaHQiOjEwLjAsIkJvcmRlclN0eWxlIjp7IiRpZCI6IjQ1NyIsIkxpbmVDb2xvciI6eyIkcmVmIjoiMTA1In0sIkxpbmVXZWlnaHQiOjAuMCwiTGluZVR5cGUiOjAsIlBhcmVudFN0eWxlIjp7IiRyZWYiOiIxMDQifX0sIlBhcmVudFN0eWxlIjp7IiRyZWYiOiIxMDEifX0sIlRpdGxlU3R5bGUiOnsiJGlkIjoiNDU4IiwiRm9udFNldHRpbmdzIjp7IiRpZCI6IjQ1OSIsIkZvbnRTaXplIjo5LCJGb250TmFtZSI6IkNhbGlicmkiLCJJc0JvbGQiOnRydWUsIklzSXRhbGljIjpmYWxzZSwiSXNVbmRlcmxpbmVkIjpmYWxzZSwiUGFyZW50U3R5bGUiOnsiJHJlZiI6IjEwOCJ9fSwiQXV0b1NpemUiOjAsIkZvcmVncm91bmQiOnsiJHJlZiI6IjEwOSJ9LCJNYXhXaWR0aCI6NzIwLjAsIk1heEhlaWdodCI6IkluZmluaXR5IiwiU21hcnRGb3JlZ3JvdW5kSXNBY3RpdmUiOmZhbHNlLCJIb3Jpem9udGFsQWxpZ25tZW50IjowLCJWZXJ0aWNhbEFsaWdubWVudCI6MCwiU21hcnRGb3JlZ3JvdW5kIjpudWxsLCJNYXJnaW4iOnsiJHJlZiI6IjExMSJ9LCJQYWRkaW5nIjp7IiRyZWYiOiIxMTIifSwiQmFja2dyb3VuZCI6eyIkcmVmIjoiMTEzIn0sIklzVmlzaWJsZSI6dHJ1ZSwiV2lkdGgiOjAuMCwiSGVpZ2h0IjowLjAsIkJvcmRlclN0eWxlIjp7IiRpZCI6IjQ2MCIsIkxpbmVDb2xvciI6bnVsbCwiTGluZVdlaWdodCI6MC4wLCJMaW5lVHlwZSI6MCwiUGFyZW50U3R5bGUiOm51bGx9LCJQYXJlbnRTdHlsZSI6eyIkcmVmIjoiMTA3In19LCJEYXRlU3R5bGUiOnsiJGlkIjoiNDYxIiwiRm9udFNldHRpbmdzIjp7IiRpZCI6IjQ2MiIsIkZvbnRTaXplIjo5LCJGb250TmFtZSI6IkNhbGlicmkiLCJJc0JvbGQiOmZhbHNlLCJJc0l0YWxpYyI6ZmFsc2UsIklzVW5kZXJsaW5lZCI6ZmFsc2UsIlBhcmVudFN0eWxlIjp7IiRyZWYiOiIxMTUifX0sIkF1dG9TaXplIjowLCJGb3JlZ3JvdW5kIjp7IiRyZWYiOiIxMTYifSwiTWF4V2lkdGgiOjIwMC4wLCJNYXhIZWlnaHQiOiJJbmZpbml0eSIsIlNtYXJ0Rm9yZWdyb3VuZElzQWN0aXZlIjpmYWxzZSwiSG9yaXpvbnRhbEFsaWdubWVudCI6MiwiVmVydGljYWxBbGlnbm1lbnQiOjAsIlNtYXJ0Rm9yZWdyb3VuZCI6bnVsbCwiTWFyZ2luIjp7IiRyZWYiOiIxMTgifSwiUGFkZGluZyI6eyIkcmVmIjoiMTE5In0sIkJhY2tncm91bmQiOnsiJHJlZiI6IjEyMCJ9LCJJc1Zpc2libGUiOnRydWUsIldpZHRoIjowLjAsIkhlaWdodCI6MC4wLCJCb3JkZXJTdHlsZSI6eyIkaWQiOiI0NjMiLCJMaW5lQ29sb3IiOm51bGwsIkxpbmVXZWlnaHQiOjAuMCwiTGluZVR5cGUiOjAsIlBhcmVudFN0eWxlIjpudWxsfSwiUGFyZW50U3R5bGUiOnsiJHJlZiI6IjExNCJ9fSwiRGF0ZUZvcm1hdCI6eyIkcmVmIjoiMTIxIn0sIklzVmlzaWJsZSI6dHJ1ZSwiUGFyZW50U3R5bGUiOnsiJHJlZiI6IjgwIn19LCJJbmRleCI6MTcsIlNtYXJ0RHVyYXRpb25BY3RpdmF0ZWQiOmZhbHNlLCJEYXRlRm9ybWF0Ijp7IiRyZWYiOiIxMjEifSwiSWQiOiIyYTZkNGQ0YS1hOGUwLTRlOWMtOWZkNC0xNGUwYjA1MzE0YTEiLCJJbXBvcnRJZCI6IjEiLCJUaXRsZSI6IklTTyBUZWNobmljYWwgQ29tbWl0dGVlIDIxMSBQbGVuYXJ5LCBXZWxsaW5ndG9uIE5ldyBaZWFsYW5kIiwiTm90ZSI6bnVsbCwiSHlwZXJsaW5rIjpudWxsLCJJc0NoYW5nZWQiOmZhbHNlLCJJc05ldyI6ZmFsc2V9LHsiJGlkIjoiNDY0IiwiR3JvdXBOYW1lIjpudWxsLCJTdGFydERhdGUiOiIyMDE3LTEyLTA0VDAwOjAwOjAwWiIsIkVuZERhdGUiOiIyMDE3LTEyLTA4VDIzOjU5OjAwWiIsIlBlcmNlbnRhZ2VDb21wbGV0ZSI6bnVsbCwiU3R5bGUiOnsiJGlkIjoiNDY1IiwiU2hhcGUiOjEsIlNoYXBlVGhpY2tuZXNzIjowLCJEdXJhdGlvbkZvcm1hdCI6MCwiSW5jbHVkZU5vbldvcmtpbmdEYXlzSW5EdXJhdGlvbiI6ZmFsc2UsIlBlcmNlbnRhZ2VDb21wbGV0ZVN0eWxlIjp7IiRpZCI6IjQ2NiIsIkZvbnRTZXR0aW5ncyI6eyIkaWQiOiI0NjciLCJGb250U2l6ZSI6MTAsIkZvbnROYW1lIjoiQ2FsaWJyaSIsIklzQm9sZCI6ZmFsc2UsIklzSXRhbGljIjpmYWxzZSwiSXNVbmRlcmxpbmVkIjpmYWxzZSwiUGFyZW50U3R5bGUiOnsiJHJlZiI6IjgyIn19LCJBdXRvU2l6ZSI6MCwiRm9yZWdyb3VuZCI6eyIkcmVmIjoiODMifSwiTWF4V2lkdGgiOjIwMC4wLCJNYXhIZWlnaHQiOiJJbmZpbml0eSIsIlNtYXJ0Rm9yZWdyb3VuZElzQWN0aXZlIjpmYWxzZSwiSG9yaXpvbnRhbEFsaWdubWVudCI6MCwiVmVydGljYWxBbGlnbm1lbnQiOjAsIlNtYXJ0Rm9yZWdyb3VuZCI6bnVsbCwiTWFyZ2luIjp7IiRyZWYiOiI4NSJ9LCJQYWRkaW5nIjp7IiRyZWYiOiI4NiJ9LCJCYWNrZ3JvdW5kIjp7IiRyZWYiOiI4NyJ9LCJJc1Zpc2libGUiOnRydWUsIldpZHRoIjowLjAsIkhlaWdodCI6MC4wLCJCb3JkZXJTdHlsZSI6eyIkaWQiOiI0NjgiLCJMaW5lQ29sb3IiOm51bGwsIkxpbmVXZWlnaHQiOjAuMCwiTGluZVR5cGUiOjAsIlBhcmVudFN0eWxlIjpudWxsfSwiUGFyZW50U3R5bGUiOnsiJHJlZiI6IjgxIn19LCJEdXJhdGlvblN0eWxlIjp7IiRpZCI6IjQ2OSIsIkZvbnRTZXR0aW5ncyI6eyIkaWQiOiI0NzAiLCJGb250U2l6ZSI6MTAsIkZvbnROYW1lIjoiQ2FsaWJyaSIsIklzQm9sZCI6ZmFsc2UsIklzSXRhbGljIjpmYWxzZSwiSXNVbmRlcmxpbmVkIjpmYWxzZSwiUGFyZW50U3R5bGUiOnsiJHJlZiI6Ijg5In19LCJBdXRvU2l6ZSI6MCwiRm9yZWdyb3VuZCI6eyIkcmVmIjoiOTAifSwiTWF4V2lkdGgiOjIwMC4wLCJNYXhIZWlnaHQiOiJJbmZpbml0eSIsIlNtYXJ0Rm9yZWdyb3VuZElzQWN0aXZlIjpmYWxzZSwiSG9yaXpvbnRhbEFsaWdubWVudCI6MCwiVmVydGljYWxBbGlnbm1lbnQiOjAsIlNtYXJ0Rm9yZWdyb3VuZCI6bnVsbCwiTWFyZ2luIjp7IiRyZWYiOiI5MiJ9LCJQYWRkaW5nIjp7IiRyZWYiOiI5MyJ9LCJCYWNrZ3JvdW5kIjp7IiRyZWYiOiI5NCJ9LCJJc1Zpc2libGUiOnRydWUsIldpZHRoIjowLjAsIkhlaWdodCI6MC4wLCJCb3JkZXJTdHlsZSI6eyIkaWQiOiI0NzEiLCJMaW5lQ29sb3IiOm51bGwsIkxpbmVXZWlnaHQiOjAuMCwiTGluZVR5cGUiOjAsIlBhcmVudFN0eWxlIjpudWxsfSwiUGFyZW50U3R5bGUiOnsiJHJlZiI6Ijg4In19LCJIb3Jpem9udGFsQ29ubmVjdG9yU3R5bGUiOnsiJGlkIjoiNDcyIiwiTGluZUNvbG9yIjp7IiRyZWYiOiI5NiJ9LCJMaW5lV2VpZ2h0IjoxLjAsIkxpbmVUeXBlIjowLCJQYXJlbnRTdHlsZSI6eyIkcmVmIjoiOTUifX0sIlZlcnRpY2FsQ29ubmVjdG9yU3R5bGUiOnsiJGlkIjoiNDczIiwiTGluZUNvbG9yIjp7IiRyZWYiOiI5OSJ9LCJMaW5lV2VpZ2h0IjowLjAsIkxpbmVUeXBlIjowLCJQYXJlbnRTdHlsZSI6eyIkcmVmIjoiOTgifX0sIk1hcmdpbiI6bnVsbCwiU3RhcnREYXRlUG9zaXRpb24iOjMsIkVuZERhdGVQb3NpdGlvbiI6MywiRGF0ZUlzVmlzaWJsZSI6dHJ1ZSwiVGl0bGVQb3NpdGlvbiI6NCwiRHVyYXRpb25Qb3NpdGlvbiI6NiwiUGVyY2VudGFnZUNvbXBsZXRlZFBvc2l0aW9uIjo2LCJTcGFjaW5nIjozLCJJc0JlbG93VGltZWJhbmQiOmZhbHNlLCJQZXJjZW50YWdlQ29tcGxldGVTaGFwZU9wYWNpdHkiOjM1LCJTaGFwZVN0eWxlIjp7IiRpZCI6IjQ3NCIsIk1hcmdpbiI6eyIkcmVmIjoiMTAyIn0sIlBhZGRpbmciOnsiJHJlZiI6IjEwMyJ9LCJCYWNrZ3JvdW5kIjp7IiRpZCI6IjQ3NSIsIkNvbG9yIjp7IiRpZCI6IjQ3NiIsIkEiOjI1NSwiUiI6MTU1LCJHIjoxODcsIkIiOjg5fX0sIklzVmlzaWJsZSI6dHJ1ZSwiV2lkdGgiOjAuMCwiSGVpZ2h0IjoxMC4wLCJCb3JkZXJTdHlsZSI6eyIkaWQiOiI0NzciLCJMaW5lQ29sb3IiOnsiJHJlZiI6IjEwNSJ9LCJMaW5lV2VpZ2h0IjowLjAsIkxpbmVUeXBlIjowLCJQYXJlbnRTdHlsZSI6eyIkcmVmIjoiMTA0In19LCJQYXJlbnRTdHlsZSI6eyIkcmVmIjoiMTAxIn19LCJUaXRsZVN0eWxlIjp7IiRpZCI6IjQ3OCIsIkZvbnRTZXR0aW5ncyI6eyIkaWQiOiI0NzkiLCJGb250U2l6ZSI6OSwiRm9udE5hbWUiOiJDYWxpYnJpIiwiSXNCb2xkIjp0cnVlLCJJc0l0YWxpYyI6ZmFsc2UsIklzVW5kZXJsaW5lZCI6ZmFsc2UsIlBhcmVudFN0eWxlIjp7IiRyZWYiOiIxMDgifX0sIkF1dG9TaXplIjowLCJGb3JlZ3JvdW5kIjp7IiRyZWYiOiIxMDkifSwiTWF4V2lkdGgiOjcyMC4w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0ODAiLCJMaW5lQ29sb3IiOm51bGwsIkxpbmVXZWlnaHQiOjAuMCwiTGluZVR5cGUiOjAsIlBhcmVudFN0eWxlIjpudWxsfSwiUGFyZW50U3R5bGUiOnsiJHJlZiI6IjEwNyJ9fSwiRGF0ZVN0eWxlIjp7IiRpZCI6IjQ4MSIsIkZvbnRTZXR0aW5ncyI6eyIkaWQiOiI0ODIiLCJGb250U2l6ZSI6OSwiRm9udE5hbWUiOiJDYWxpYnJpIiwiSXNCb2xkIjpmYWxzZSwiSXNJdGFsaWMiOmZhbHNlLCJJc1VuZGVybGluZWQiOmZhbHNlLCJQYXJlbnRTdHlsZSI6eyIkcmVmIjoiMTE1In19LCJBdXRvU2l6ZSI6MCwiRm9yZWdyb3VuZCI6eyIkcmVmIjoiMTE2In0sIk1heFdpZHRoIjoyMDAuMCwiTWF4SGVpZ2h0IjoiSW5maW5pdHkiLCJTbWFydEZvcmVncm91bmRJc0FjdGl2ZSI6ZmFsc2UsIkhvcml6b250YWxBbGlnbm1lbnQiOjIsIlZlcnRpY2FsQWxpZ25tZW50IjowLCJTbWFydEZvcmVncm91bmQiOm51bGwsIk1hcmdpbiI6eyIkcmVmIjoiMTE4In0sIlBhZGRpbmciOnsiJHJlZiI6IjExOSJ9LCJCYWNrZ3JvdW5kIjp7IiRyZWYiOiIxMjAifSwiSXNWaXNpYmxlIjp0cnVlLCJXaWR0aCI6MC4wLCJIZWlnaHQiOjAuMCwiQm9yZGVyU3R5bGUiOnsiJGlkIjoiNDgzIiwiTGluZUNvbG9yIjpudWxsLCJMaW5lV2VpZ2h0IjowLjAsIkxpbmVUeXBlIjowLCJQYXJlbnRTdHlsZSI6bnVsbH0sIlBhcmVudFN0eWxlIjp7IiRyZWYiOiIxMTQifX0sIkRhdGVGb3JtYXQiOnsiJHJlZiI6IjEyMSJ9LCJJc1Zpc2libGUiOnRydWUsIlBhcmVudFN0eWxlIjp7IiRyZWYiOiI4MCJ9fSwiSW5kZXgiOjE4LCJTbWFydER1cmF0aW9uQWN0aXZhdGVkIjpmYWxzZSwiRGF0ZUZvcm1hdCI6eyIkcmVmIjoiMTIxIn0sIklkIjoiYTZkNGYxZGQtYjViOS00NzEzLTkxNzktMDNiM2U2Mzk0NWU3IiwiSW1wb3J0SWQiOiIxIiwiVGl0bGUiOiJJU08gVGVjaG5pY2FsIENvbW1pdHRlZSBNZWV0aW5nLCBQYWxtZXJzdG9uIE5vcnRoLCBOZXcgWmVhbGFuZCIsIk5vdGUiOm51bGwsIkh5cGVybGluayI6bnVsbCwiSXNDaGFuZ2VkIjpmYWxzZSwiSXNOZXciOmZhbHNlfSx7IiRpZCI6IjQ4NCIsIkdyb3VwTmFtZSI6bnVsbCwiU3RhcnREYXRlIjoiMjAxOC0wNC0xOFQwMDowMDowMFoiLCJFbmREYXRlIjoiMjAxOC0wNC0yMFQyMzo1OTowMFoiLCJQZXJjZW50YWdlQ29tcGxldGUiOm51bGwsIlN0eWxlIjp7IiRpZCI6IjQ4NSIsIlNoYXBlIjoxLCJTaGFwZVRoaWNrbmVzcyI6MCwiRHVyYXRpb25Gb3JtYXQiOjAsIkluY2x1ZGVOb25Xb3JraW5nRGF5c0luRHVyYXRpb24iOmZhbHNlLCJQZXJjZW50YWdlQ29tcGxldGVTdHlsZSI6eyIkaWQiOiI0ODYiLCJGb250U2V0dGluZ3MiOnsiJGlkIjoiNDg3IiwiRm9udFNpemUiOjEwLCJGb250TmFtZSI6IkNhbGlicmk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NDg4IiwiTGluZUNvbG9yIjpudWxsLCJMaW5lV2VpZ2h0IjowLjAsIkxpbmVUeXBlIjowLCJQYXJlbnRTdHlsZSI6bnVsbH0sIlBhcmVudFN0eWxlIjp7IiRyZWYiOiI4MSJ9fSwiRHVyYXRpb25TdHlsZSI6eyIkaWQiOiI0ODkiLCJGb250U2V0dGluZ3MiOnsiJGlkIjoiNDkwIiwiRm9udFNpemUiOjEwLCJGb250TmFtZSI6IkNhbGlicmkiLCJJc0JvbGQiOmZhbHNlLCJJc0l0YWxpYyI6ZmFsc2UsIklzVW5kZXJsaW5lZCI6ZmFsc2UsIlBhcmVudFN0eWxlIjp7IiRyZWYiOiI4OSJ9fSwiQXV0b1NpemUiOjAsIkZvcmVncm91bmQiOnsiJHJlZiI6IjkwIn0sIk1heFdpZHRoIjoyMDAuMCwiTWF4SGVpZ2h0IjoiSW5maW5pdHkiLCJTbWFydEZvcmVncm91bmRJc0FjdGl2ZSI6ZmFsc2UsIkhvcml6b250YWxBbGlnbm1lbnQiOjAsIlZlcnRpY2FsQWxpZ25tZW50IjowLCJTbWFydEZvcmVncm91bmQiOm51bGwsIk1hcmdpbiI6eyIkcmVmIjoiOTIifSwiUGFkZGluZyI6eyIkcmVmIjoiOTMifSwiQmFja2dyb3VuZCI6eyIkcmVmIjoiOTQifSwiSXNWaXNpYmxlIjp0cnVlLCJXaWR0aCI6MC4wLCJIZWlnaHQiOjAuMCwiQm9yZGVyU3R5bGUiOnsiJGlkIjoiNDkxIiwiTGluZUNvbG9yIjpudWxsLCJMaW5lV2VpZ2h0IjowLjAsIkxpbmVUeXBlIjowLCJQYXJlbnRTdHlsZSI6bnVsbH0sIlBhcmVudFN0eWxlIjp7IiRyZWYiOiI4OCJ9fSwiSG9yaXpvbnRhbENvbm5lY3RvclN0eWxlIjp7IiRpZCI6IjQ5MiIsIkxpbmVDb2xvciI6eyIkcmVmIjoiOTYifSwiTGluZVdlaWdodCI6MS4wLCJMaW5lVHlwZSI6MCwiUGFyZW50U3R5bGUiOnsiJHJlZiI6Ijk1In19LCJWZXJ0aWNhbENvbm5lY3RvclN0eWxlIjp7IiRpZCI6IjQ5MyIsIkxpbmVDb2xvciI6eyIkcmVmIjoiOTkifSwiTGluZVdlaWdodCI6MC4wLCJMaW5lVHlwZSI6MCwiUGFyZW50U3R5bGUiOnsiJHJlZiI6Ijk4In19LCJNYXJnaW4iOm51bGwsIlN0YXJ0RGF0ZVBvc2l0aW9uIjozLCJFbmREYXRlUG9zaXRpb24iOjMsIkRhdGVJc1Zpc2libGUiOnRydWUsIlRpdGxlUG9zaXRpb24iOjQsIkR1cmF0aW9uUG9zaXRpb24iOjYsIlBlcmNlbnRhZ2VDb21wbGV0ZWRQb3NpdGlvbiI6NiwiU3BhY2luZyI6MywiSXNCZWxvd1RpbWViYW5kIjpmYWxzZSwiUGVyY2VudGFnZUNvbXBsZXRlU2hhcGVPcGFjaXR5IjozNSwiU2hhcGVTdHlsZSI6eyIkaWQiOiI0OTQiLCJNYXJnaW4iOnsiJHJlZiI6IjEwMiJ9LCJQYWRkaW5nIjp7IiRyZWYiOiIxMDMifSwiQmFja2dyb3VuZCI6eyIkaWQiOiI0OTUiLCJDb2xvciI6eyIkaWQiOiI0OTYiLCJBIjoyNTUsIlIiOjEyOCwiRyI6MTAwLCJCIjoxNjJ9fSwiSXNWaXNpYmxlIjp0cnVlLCJXaWR0aCI6MC4wLCJIZWlnaHQiOjEwLjAsIkJvcmRlclN0eWxlIjp7IiRpZCI6IjQ5NyIsIkxpbmVDb2xvciI6eyIkcmVmIjoiMTA1In0sIkxpbmVXZWlnaHQiOjAuMCwiTGluZVR5cGUiOjAsIlBhcmVudFN0eWxlIjp7IiRyZWYiOiIxMDQifX0sIlBhcmVudFN0eWxlIjp7IiRyZWYiOiIxMDEifX0sIlRpdGxlU3R5bGUiOnsiJGlkIjoiNDk4IiwiRm9udFNldHRpbmdzIjp7IiRpZCI6IjQ5OSIsIkZvbnRTaXplIjo5LCJGb250TmFtZSI6IkNhbGlicmkiLCJJc0JvbGQiOnRydWUsIklzSXRhbGljIjpmYWxzZSwiSXNVbmRlcmxpbmVkIjpmYWxzZSwiUGFyZW50U3R5bGUiOnsiJHJlZiI6IjEwOCJ9fSwiQXV0b1NpemUiOjAsIkZvcmVncm91bmQiOnsiJHJlZiI6IjEwOSJ9LCJNYXhXaWR0aCI6NzIwLjAsIk1heEhlaWdodCI6IkluZmluaXR5IiwiU21hcnRGb3JlZ3JvdW5kSXNBY3RpdmUiOmZhbHNlLCJIb3Jpem9udGFsQWxpZ25tZW50IjowLCJWZXJ0aWNhbEFsaWdubWVudCI6MCwiU21hcnRGb3JlZ3JvdW5kIjpudWxsLCJNYXJnaW4iOnsiJHJlZiI6IjExMSJ9LCJQYWRkaW5nIjp7IiRyZWYiOiIxMTIifSwiQmFja2dyb3VuZCI6eyIkcmVmIjoiMTEzIn0sIklzVmlzaWJsZSI6dHJ1ZSwiV2lkdGgiOjAuMCwiSGVpZ2h0IjowLjAsIkJvcmRlclN0eWxlIjp7IiRpZCI6IjUwMCIsIkxpbmVDb2xvciI6bnVsbCwiTGluZVdlaWdodCI6MC4wLCJMaW5lVHlwZSI6MCwiUGFyZW50U3R5bGUiOm51bGx9LCJQYXJlbnRTdHlsZSI6eyIkcmVmIjoiMTA3In19LCJEYXRlU3R5bGUiOnsiJGlkIjoiNTAxIiwiRm9udFNldHRpbmdzIjp7IiRpZCI6IjUwMiIsIkZvbnRTaXplIjo5LCJGb250TmFtZSI6IkNhbGlicmkiLCJJc0JvbGQiOmZhbHNlLCJJc0l0YWxpYyI6ZmFsc2UsIklzVW5kZXJsaW5lZCI6ZmFsc2UsIlBhcmVudFN0eWxlIjp7IiRyZWYiOiIxMTUifX0sIkF1dG9TaXplIjowLCJGb3JlZ3JvdW5kIjp7IiRyZWYiOiIxMTYifSwiTWF4V2lkdGgiOjIwMC4wLCJNYXhIZWlnaHQiOiJJbmZpbml0eSIsIlNtYXJ0Rm9yZWdyb3VuZElzQWN0aXZlIjpmYWxzZSwiSG9yaXpvbnRhbEFsaWdubWVudCI6MiwiVmVydGljYWxBbGlnbm1lbnQiOjAsIlNtYXJ0Rm9yZWdyb3VuZCI6bnVsbCwiTWFyZ2luIjp7IiRyZWYiOiIxMTgifSwiUGFkZGluZyI6eyIkcmVmIjoiMTE5In0sIkJhY2tncm91bmQiOnsiJHJlZiI6IjEyMCJ9LCJJc1Zpc2libGUiOnRydWUsIldpZHRoIjowLjAsIkhlaWdodCI6MC4wLCJCb3JkZXJTdHlsZSI6eyIkaWQiOiI1MDMiLCJMaW5lQ29sb3IiOm51bGwsIkxpbmVXZWlnaHQiOjAuMCwiTGluZVR5cGUiOjAsIlBhcmVudFN0eWxlIjpudWxsfSwiUGFyZW50U3R5bGUiOnsiJHJlZiI6IjExNCJ9fSwiRGF0ZUZvcm1hdCI6eyIkcmVmIjoiMTIxIn0sIklzVmlzaWJsZSI6dHJ1ZSwiUGFyZW50U3R5bGUiOnsiJHJlZiI6IjgwIn19LCJJbmRleCI6MTksIlNtYXJ0RHVyYXRpb25BY3RpdmF0ZWQiOmZhbHNlLCJEYXRlRm9ybWF0Ijp7IiRyZWYiOiIxMjEifSwiSWQiOiIwZWRiMTA4Ny0wOTBlLTRiMWMtOTk1Mi1hOGY2YmUyODA0ZDIiLCJJbXBvcnRJZCI6IjEiLCJUaXRsZSI6IjIwMTggRVNEU1dHIEFubnVhbCBNZWV0aW5nLCBBbm5hcG9saXMsIE1EIiwiTm90ZSI6bnVsbCwiSHlwZXJsaW5rIjpudWxsLCJJc0NoYW5nZWQiOmZhbHNlLCJJc05ldyI6ZmFsc2V9LHsiJGlkIjoiNTA0IiwiR3JvdXBOYW1lIjpudWxsLCJTdGFydERhdGUiOiIyMDE4LTA1LTI4VDAwOjAwOjAwWiIsIkVuZERhdGUiOiIyMDE4LTA2LTAxVDIzOjU5OjAwWiIsIlBlcmNlbnRhZ2VDb21wbGV0ZSI6bnVsbCwiU3R5bGUiOnsiJGlkIjoiNTA1IiwiU2hhcGUiOjEsIlNoYXBlVGhpY2tuZXNzIjowLCJEdXJhdGlvbkZvcm1hdCI6MCwiSW5jbHVkZU5vbldvcmtpbmdEYXlzSW5EdXJhdGlvbiI6ZmFsc2UsIlBlcmNlbnRhZ2VDb21wbGV0ZVN0eWxlIjp7IiRpZCI6IjUwNiIsIkZvbnRTZXR0aW5ncyI6eyIkaWQiOiI1MDciLCJGb250U2l6ZSI6MTAsIkZvbnROYW1lIjoiQ2FsaWJyaSIsIklzQm9sZCI6ZmFsc2UsIklzSXRhbGljIjpmYWxzZSwiSXNVbmRlcmxpbmVkIjpmYWxzZSwiUGFyZW50U3R5bGUiOnsiJHJlZiI6IjgyIn19LCJBdXRvU2l6ZSI6MCwiRm9yZWdyb3VuZCI6eyIkcmVmIjoiODMifSwiTWF4V2lkdGgiOjIwMC4wLCJNYXhIZWlnaHQiOiJJbmZpbml0eSIsIlNtYXJ0Rm9yZWdyb3VuZElzQWN0aXZlIjpmYWxzZSwiSG9yaXpvbnRhbEFsaWdubWVudCI6MCwiVmVydGljYWxBbGlnbm1lbnQiOjAsIlNtYXJ0Rm9yZWdyb3VuZCI6bnVsbCwiTWFyZ2luIjp7IiRyZWYiOiI4NSJ9LCJQYWRkaW5nIjp7IiRyZWYiOiI4NiJ9LCJCYWNrZ3JvdW5kIjp7IiRyZWYiOiI4NyJ9LCJJc1Zpc2libGUiOnRydWUsIldpZHRoIjowLjAsIkhlaWdodCI6MC4wLCJCb3JkZXJTdHlsZSI6eyIkaWQiOiI1MDgiLCJMaW5lQ29sb3IiOm51bGwsIkxpbmVXZWlnaHQiOjAuMCwiTGluZVR5cGUiOjAsIlBhcmVudFN0eWxlIjpudWxsfSwiUGFyZW50U3R5bGUiOnsiJHJlZiI6IjgxIn19LCJEdXJhdGlvblN0eWxlIjp7IiRpZCI6IjUwOSIsIkZvbnRTZXR0aW5ncyI6eyIkaWQiOiI1MTAiLCJGb250U2l6ZSI6MTAsIkZvbnROYW1lIjoiQ2FsaWJyaSIsIklzQm9sZCI6ZmFsc2UsIklzSXRhbGljIjpmYWxzZSwiSXNVbmRlcmxpbmVkIjpmYWxzZSwiUGFyZW50U3R5bGUiOnsiJHJlZiI6Ijg5In19LCJBdXRvU2l6ZSI6MCwiRm9yZWdyb3VuZCI6eyIkcmVmIjoiOTAifSwiTWF4V2lkdGgiOjIwMC4wLCJNYXhIZWlnaHQiOiJJbmZpbml0eSIsIlNtYXJ0Rm9yZWdyb3VuZElzQWN0aXZlIjpmYWxzZSwiSG9yaXpvbnRhbEFsaWdubWVudCI6MCwiVmVydGljYWxBbGlnbm1lbnQiOjAsIlNtYXJ0Rm9yZWdyb3VuZCI6bnVsbCwiTWFyZ2luIjp7IiRyZWYiOiI5MiJ9LCJQYWRkaW5nIjp7IiRyZWYiOiI5MyJ9LCJCYWNrZ3JvdW5kIjp7IiRyZWYiOiI5NCJ9LCJJc1Zpc2libGUiOnRydWUsIldpZHRoIjowLjAsIkhlaWdodCI6MC4wLCJCb3JkZXJTdHlsZSI6eyIkaWQiOiI1MTEiLCJMaW5lQ29sb3IiOm51bGwsIkxpbmVXZWlnaHQiOjAuMCwiTGluZVR5cGUiOjAsIlBhcmVudFN0eWxlIjpudWxsfSwiUGFyZW50U3R5bGUiOnsiJHJlZiI6Ijg4In19LCJIb3Jpem9udGFsQ29ubmVjdG9yU3R5bGUiOnsiJGlkIjoiNTEyIiwiTGluZUNvbG9yIjp7IiRyZWYiOiI5NiJ9LCJMaW5lV2VpZ2h0IjoxLjAsIkxpbmVUeXBlIjowLCJQYXJlbnRTdHlsZSI6eyIkcmVmIjoiOTUifX0sIlZlcnRpY2FsQ29ubmVjdG9yU3R5bGUiOnsiJGlkIjoiNTEzIiwiTGluZUNvbG9yIjp7IiRyZWYiOiI5OSJ9LCJMaW5lV2VpZ2h0IjowLjAsIkxpbmVUeXBlIjowLCJQYXJlbnRTdHlsZSI6eyIkcmVmIjoiOTgifX0sIk1hcmdpbiI6bnVsbCwiU3RhcnREYXRlUG9zaXRpb24iOjMsIkVuZERhdGVQb3NpdGlvbiI6MywiRGF0ZUlzVmlzaWJsZSI6dHJ1ZSwiVGl0bGVQb3NpdGlvbiI6NCwiRHVyYXRpb25Qb3NpdGlvbiI6NiwiUGVyY2VudGFnZUNvbXBsZXRlZFBvc2l0aW9uIjo2LCJTcGFjaW5nIjozLCJJc0JlbG93VGltZWJhbmQiOmZhbHNlLCJQZXJjZW50YWdlQ29tcGxldGVTaGFwZU9wYWNpdHkiOjM1LCJTaGFwZVN0eWxlIjp7IiRpZCI6IjUxNCIsIk1hcmdpbiI6eyIkcmVmIjoiMTAyIn0sIlBhZGRpbmciOnsiJHJlZiI6IjEwMyJ9LCJCYWNrZ3JvdW5kIjp7IiRpZCI6IjUxNSIsIkNvbG9yIjp7IiRpZCI6IjUxNiIsIkEiOjI1NSwiUiI6NzUsIkciOjE3MiwiQiI6MTk4fX0sIklzVmlzaWJsZSI6dHJ1ZSwiV2lkdGgiOjAuMCwiSGVpZ2h0IjoxMC4wLCJCb3JkZXJTdHlsZSI6eyIkaWQiOiI1MTciLCJMaW5lQ29sb3IiOnsiJHJlZiI6IjEwNSJ9LCJMaW5lV2VpZ2h0IjowLjAsIkxpbmVUeXBlIjowLCJQYXJlbnRTdHlsZSI6eyIkcmVmIjoiMTA0In19LCJQYXJlbnRTdHlsZSI6eyIkcmVmIjoiMTAxIn19LCJUaXRsZVN0eWxlIjp7IiRpZCI6IjUxOCIsIkZvbnRTZXR0aW5ncyI6eyIkaWQiOiI1MTkiLCJGb250U2l6ZSI6OSwiRm9udE5hbWUiOiJDYWxpYnJpIiwiSXNCb2xkIjp0cnVlLCJJc0l0YWxpYyI6ZmFsc2UsIklzVW5kZXJsaW5lZCI6ZmFsc2UsIlBhcmVudFN0eWxlIjp7IiRyZWYiOiIxMDgifX0sIkF1dG9TaXplIjowLCJGb3JlZ3JvdW5kIjp7IiRyZWYiOiIxMDkifSwiTWF4V2lkdGgiOjcyMC4w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1MjAiLCJMaW5lQ29sb3IiOm51bGwsIkxpbmVXZWlnaHQiOjAuMCwiTGluZVR5cGUiOjAsIlBhcmVudFN0eWxlIjpudWxsfSwiUGFyZW50U3R5bGUiOnsiJHJlZiI6IjEwNyJ9fSwiRGF0ZVN0eWxlIjp7IiRpZCI6IjUyMSIsIkZvbnRTZXR0aW5ncyI6eyIkaWQiOiI1MjIiLCJGb250U2l6ZSI6OSwiRm9udE5hbWUiOiJDYWxpYnJpIiwiSXNCb2xkIjpmYWxzZSwiSXNJdGFsaWMiOmZhbHNlLCJJc1VuZGVybGluZWQiOmZhbHNlLCJQYXJlbnRTdHlsZSI6eyIkcmVmIjoiMTE1In19LCJBdXRvU2l6ZSI6MCwiRm9yZWdyb3VuZCI6eyIkcmVmIjoiMTE2In0sIk1heFdpZHRoIjoyMDAuMCwiTWF4SGVpZ2h0IjoiSW5maW5pdHkiLCJTbWFydEZvcmVncm91bmRJc0FjdGl2ZSI6ZmFsc2UsIkhvcml6b250YWxBbGlnbm1lbnQiOjIsIlZlcnRpY2FsQWxpZ25tZW50IjowLCJTbWFydEZvcmVncm91bmQiOm51bGwsIk1hcmdpbiI6eyIkcmVmIjoiMTE4In0sIlBhZGRpbmciOnsiJHJlZiI6IjExOSJ9LCJCYWNrZ3JvdW5kIjp7IiRyZWYiOiIxMjAifSwiSXNWaXNpYmxlIjp0cnVlLCJXaWR0aCI6MC4wLCJIZWlnaHQiOjAuMCwiQm9yZGVyU3R5bGUiOnsiJGlkIjoiNTIzIiwiTGluZUNvbG9yIjpudWxsLCJMaW5lV2VpZ2h0IjowLjAsIkxpbmVUeXBlIjowLCJQYXJlbnRTdHlsZSI6bnVsbH0sIlBhcmVudFN0eWxlIjp7IiRyZWYiOiIxMTQifX0sIkRhdGVGb3JtYXQiOnsiJHJlZiI6IjEyMSJ9LCJJc1Zpc2libGUiOnRydWUsIlBhcmVudFN0eWxlIjp7IiRyZWYiOiI4MCJ9fSwiSW5kZXgiOjIwLCJTbWFydER1cmF0aW9uQWN0aXZhdGVkIjpmYWxzZSwiRGF0ZUZvcm1hdCI6eyIkcmVmIjoiMTIxIn0sIklkIjoiYWRlZGJkYjgtOTdlMi00ZmZlLTgwNTctYzIzZTgwYWU3Yzk3IiwiSW1wb3J0SWQiOiIxIiwiVGl0bGUiOiJJU08gVGVjaG5pY2FsIENvbW1pdHRlZSAyMTEgUGxlbmFyeSwgQ29wZW5oYWdlbiwgRGVubWFyayIsIk5vdGUiOm51bGwsIkh5cGVybGluayI6bnVsbCwiSXNDaGFuZ2VkIjpmYWxzZSwiSXNOZXciOmZhbHNlfSx7IiRpZCI6IjUyNCIsIkdyb3VwTmFtZSI6bnVsbCwiU3RhcnREYXRlIjoiMjAxOC0wNi0xNVQwMDowMDowMFoiLCJFbmREYXRlIjoiMjAxOC0wNi0xNlQyMzo1OTowMFoiLCJQZXJjZW50YWdlQ29tcGxldGUiOm51bGwsIlN0eWxlIjp7IiRpZCI6IjUyNSIsIlNoYXBlIjoxLCJTaGFwZVRoaWNrbmVzcyI6MCwiRHVyYXRpb25Gb3JtYXQiOjAsIkluY2x1ZGVOb25Xb3JraW5nRGF5c0luRHVyYXRpb24iOmZhbHNlLCJQZXJjZW50YWdlQ29tcGxldGVTdHlsZSI6eyIkaWQiOiI1MjYiLCJGb250U2V0dGluZ3MiOnsiJGlkIjoiNTI3IiwiRm9udFNpemUiOjEwLCJGb250TmFtZSI6IkNhbGlicmk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NTI4IiwiTGluZUNvbG9yIjpudWxsLCJMaW5lV2VpZ2h0IjowLjAsIkxpbmVUeXBlIjowLCJQYXJlbnRTdHlsZSI6bnVsbH0sIlBhcmVudFN0eWxlIjp7IiRyZWYiOiI4MSJ9fSwiRHVyYXRpb25TdHlsZSI6eyIkaWQiOiI1MjkiLCJGb250U2V0dGluZ3MiOnsiJGlkIjoiNTMwIiwiRm9udFNpemUiOjEwLCJGb250TmFtZSI6IkNhbGlicmkiLCJJc0JvbGQiOmZhbHNlLCJJc0l0YWxpYyI6ZmFsc2UsIklzVW5kZXJsaW5lZCI6ZmFsc2UsIlBhcmVudFN0eWxlIjp7IiRyZWYiOiI4OSJ9fSwiQXV0b1NpemUiOjAsIkZvcmVncm91bmQiOnsiJHJlZiI6IjkwIn0sIk1heFdpZHRoIjoyMDAuMCwiTWF4SGVpZ2h0IjoiSW5maW5pdHkiLCJTbWFydEZvcmVncm91bmRJc0FjdGl2ZSI6ZmFsc2UsIkhvcml6b250YWxBbGlnbm1lbnQiOjAsIlZlcnRpY2FsQWxpZ25tZW50IjowLCJTbWFydEZvcmVncm91bmQiOm51bGwsIk1hcmdpbiI6eyIkcmVmIjoiOTIifSwiUGFkZGluZyI6eyIkcmVmIjoiOTMifSwiQmFja2dyb3VuZCI6eyIkcmVmIjoiOTQifSwiSXNWaXNpYmxlIjp0cnVlLCJXaWR0aCI6MC4wLCJIZWlnaHQiOjAuMCwiQm9yZGVyU3R5bGUiOnsiJGlkIjoiNTMxIiwiTGluZUNvbG9yIjpudWxsLCJMaW5lV2VpZ2h0IjowLjAsIkxpbmVUeXBlIjowLCJQYXJlbnRTdHlsZSI6bnVsbH0sIlBhcmVudFN0eWxlIjp7IiRyZWYiOiI4OCJ9fSwiSG9yaXpvbnRhbENvbm5lY3RvclN0eWxlIjp7IiRpZCI6IjUzMiIsIkxpbmVDb2xvciI6eyIkcmVmIjoiOTYifSwiTGluZVdlaWdodCI6MS4wLCJMaW5lVHlwZSI6MCwiUGFyZW50U3R5bGUiOnsiJHJlZiI6Ijk1In19LCJWZXJ0aWNhbENvbm5lY3RvclN0eWxlIjp7IiRpZCI6IjUzMyIsIkxpbmVDb2xvciI6eyIkcmVmIjoiOTkifSwiTGluZVdlaWdodCI6MC4wLCJMaW5lVHlwZSI6MCwiUGFyZW50U3R5bGUiOnsiJHJlZiI6Ijk4In19LCJNYXJnaW4iOm51bGwsIlN0YXJ0RGF0ZVBvc2l0aW9uIjozLCJFbmREYXRlUG9zaXRpb24iOjMsIkRhdGVJc1Zpc2libGUiOnRydWUsIlRpdGxlUG9zaXRpb24iOjQsIkR1cmF0aW9uUG9zaXRpb24iOjYsIlBlcmNlbnRhZ2VDb21wbGV0ZWRQb3NpdGlvbiI6NiwiU3BhY2luZyI6MywiSXNCZWxvd1RpbWViYW5kIjpmYWxzZSwiUGVyY2VudGFnZUNvbXBsZXRlU2hhcGVPcGFjaXR5IjozNSwiU2hhcGVTdHlsZSI6eyIkaWQiOiI1MzQiLCJNYXJnaW4iOnsiJHJlZiI6IjEwMiJ9LCJQYWRkaW5nIjp7IiRyZWYiOiIxMDMifSwiQmFja2dyb3VuZCI6eyIkaWQiOiI1MzUiLCJDb2xvciI6eyIkaWQiOiI1MzYiLCJBIjoyNTUsIlIiOjI0NywiRyI6MTUwLCJCIjo3MH19LCJJc1Zpc2libGUiOnRydWUsIldpZHRoIjowLjAsIkhlaWdodCI6MTAuMCwiQm9yZGVyU3R5bGUiOnsiJGlkIjoiNTM3IiwiTGluZUNvbG9yIjp7IiRyZWYiOiIxMDUifSwiTGluZVdlaWdodCI6MC4wLCJMaW5lVHlwZSI6MCwiUGFyZW50U3R5bGUiOnsiJHJlZiI6IjEwNCJ9fSwiUGFyZW50U3R5bGUiOnsiJHJlZiI6IjEwMSJ9fSwiVGl0bGVTdHlsZSI6eyIkaWQiOiI1MzgiLCJGb250U2V0dGluZ3MiOnsiJGlkIjoiNTM5IiwiRm9udFNpemUiOjksIkZvbnROYW1lIjoiQ2FsaWJyaSIsIklzQm9sZCI6dHJ1ZSwiSXNJdGFsaWMiOmZhbHNlLCJJc1VuZGVybGluZWQiOmZhbHNlLCJQYXJlbnRTdHlsZSI6eyIkcmVmIjoiMTA4In19LCJBdXRvU2l6ZSI6MCwiRm9yZWdyb3VuZCI6eyIkcmVmIjoiMTA5In0sIk1heFdpZHRoIjo3MjAuMCwiTWF4SGVpZ2h0IjoiSW5maW5pdHkiLCJTbWFydEZvcmVncm91bmRJc0FjdGl2ZSI6ZmFsc2UsIkhvcml6b250YWxBbGlnbm1lbnQiOjAsIlZlcnRpY2FsQWxpZ25tZW50IjowLCJTbWFydEZvcmVncm91bmQiOm51bGwsIk1hcmdpbiI6eyIkcmVmIjoiMTExIn0sIlBhZGRpbmciOnsiJHJlZiI6IjExMiJ9LCJCYWNrZ3JvdW5kIjp7IiRyZWYiOiIxMTMifSwiSXNWaXNpYmxlIjp0cnVlLCJXaWR0aCI6MC4wLCJIZWlnaHQiOjAuMCwiQm9yZGVyU3R5bGUiOnsiJGlkIjoiNTQwIiwiTGluZUNvbG9yIjpudWxsLCJMaW5lV2VpZ2h0IjowLjAsIkxpbmVUeXBlIjowLCJQYXJlbnRTdHlsZSI6bnVsbH0sIlBhcmVudFN0eWxlIjp7IiRyZWYiOiIxMDcifX0sIkRhdGVTdHlsZSI6eyIkaWQiOiI1NDEiLCJGb250U2V0dGluZ3MiOnsiJGlkIjoiNTQyIiwiRm9udFNpemUiOjksIkZvbnROYW1lIjoiQ2FsaWJyaSIsIklzQm9sZCI6ZmFsc2UsIklzSXRhbGljIjpmYWxzZSwiSXNVbmRlcmxpbmVkIjpmYWxzZSwiUGFyZW50U3R5bGUiOnsiJHJlZiI6IjExNSJ9fSwiQXV0b1NpemUiOjAsIkZvcmVncm91bmQiOnsiJHJlZiI6IjExNiJ9LCJNYXhXaWR0aCI6MjAwLjAsIk1heEhlaWdodCI6IkluZmluaXR5IiwiU21hcnRGb3JlZ3JvdW5kSXNBY3RpdmUiOmZhbHNlLCJIb3Jpem9udGFsQWxpZ25tZW50IjoyLCJWZXJ0aWNhbEFsaWdubWVudCI6MCwiU21hcnRGb3JlZ3JvdW5kIjpudWxsLCJNYXJnaW4iOnsiJHJlZiI6IjExOCJ9LCJQYWRkaW5nIjp7IiRyZWYiOiIxMTkifSwiQmFja2dyb3VuZCI6eyIkcmVmIjoiMTIwIn0sIklzVmlzaWJsZSI6dHJ1ZSwiV2lkdGgiOjAuMCwiSGVpZ2h0IjowLjAsIkJvcmRlclN0eWxlIjp7IiRpZCI6IjU0MyIsIkxpbmVDb2xvciI6bnVsbCwiTGluZVdlaWdodCI6MC4wLCJMaW5lVHlwZSI6MCwiUGFyZW50U3R5bGUiOm51bGx9LCJQYXJlbnRTdHlsZSI6eyIkcmVmIjoiMTE0In19LCJEYXRlRm9ybWF0Ijp7IiRyZWYiOiIxMjEifSwiSXNWaXNpYmxlIjp0cnVlLCJQYXJlbnRTdHlsZSI6eyIkcmVmIjoiODAifX0sIkluZGV4IjoyMSwiU21hcnREdXJhdGlvbkFjdGl2YXRlZCI6ZmFsc2UsIkRhdGVGb3JtYXQiOnsiJHJlZiI6IjEyMSJ9LCJJZCI6IjU1Yzk5MmQyLWZjM2ItNGU1Yi04NzZlLTgwNzdjOTFiMTBiMiIsIkltcG9ydElkIjoiMSIsIlRpdGxlIjoiT0dDIFRlY2huaWNhbCBDb21taXR0ZWUgTWVldGluZywgRm9ydCBDb2xsaW5zLCBDTyAoVEJTKSIsIk5vdGUiOm51bGwsIkh5cGVybGluayI6bnVsbCwiSXNDaGFuZ2VkIjpmYWxzZSwiSXNOZXciOmZhbHNlfSx7IiRpZCI6IjU0NCIsIkdyb3VwTmFtZSI6bnVsbCwiU3RhcnREYXRlIjoiMjAxOC0wOC0xNVQwMDowMDowMFoiLCJFbmREYXRlIjoiMjAxOC0wOC0xNlQyMzo1OTowMFoiLCJQZXJjZW50YWdlQ29tcGxldGUiOm51bGwsIlN0eWxlIjp7IiRpZCI6IjU0NSIsIlNoYXBlIjoxLCJTaGFwZVRoaWNrbmVzcyI6MCwiRHVyYXRpb25Gb3JtYXQiOjAsIkluY2x1ZGVOb25Xb3JraW5nRGF5c0luRHVyYXRpb24iOmZhbHNlLCJQZXJjZW50YWdlQ29tcGxldGVTdHlsZSI6eyIkaWQiOiI1NDYiLCJGb250U2V0dGluZ3MiOnsiJGlkIjoiNTQ3IiwiRm9udFNpemUiOjEwLCJGb250TmFtZSI6IkNhbGlicmk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NTQ4IiwiTGluZUNvbG9yIjpudWxsLCJMaW5lV2VpZ2h0IjowLjAsIkxpbmVUeXBlIjowLCJQYXJlbnRTdHlsZSI6bnVsbH0sIlBhcmVudFN0eWxlIjp7IiRyZWYiOiI4MSJ9fSwiRHVyYXRpb25TdHlsZSI6eyIkaWQiOiI1NDkiLCJGb250U2V0dGluZ3MiOnsiJGlkIjoiNTUwIiwiRm9udFNpemUiOjEwLCJGb250TmFtZSI6IkNhbGlicmkiLCJJc0JvbGQiOmZhbHNlLCJJc0l0YWxpYyI6ZmFsc2UsIklzVW5kZXJsaW5lZCI6ZmFsc2UsIlBhcmVudFN0eWxlIjp7IiRyZWYiOiI4OSJ9fSwiQXV0b1NpemUiOjAsIkZvcmVncm91bmQiOnsiJHJlZiI6IjkwIn0sIk1heFdpZHRoIjoyMDAuMCwiTWF4SGVpZ2h0IjoiSW5maW5pdHkiLCJTbWFydEZvcmVncm91bmRJc0FjdGl2ZSI6ZmFsc2UsIkhvcml6b250YWxBbGlnbm1lbnQiOjAsIlZlcnRpY2FsQWxpZ25tZW50IjowLCJTbWFydEZvcmVncm91bmQiOm51bGwsIk1hcmdpbiI6eyIkcmVmIjoiOTIifSwiUGFkZGluZyI6eyIkcmVmIjoiOTMifSwiQmFja2dyb3VuZCI6eyIkcmVmIjoiOTQifSwiSXNWaXNpYmxlIjp0cnVlLCJXaWR0aCI6MC4wLCJIZWlnaHQiOjAuMCwiQm9yZGVyU3R5bGUiOnsiJGlkIjoiNTUxIiwiTGluZUNvbG9yIjpudWxsLCJMaW5lV2VpZ2h0IjowLjAsIkxpbmVUeXBlIjowLCJQYXJlbnRTdHlsZSI6bnVsbH0sIlBhcmVudFN0eWxlIjp7IiRyZWYiOiI4OCJ9fSwiSG9yaXpvbnRhbENvbm5lY3RvclN0eWxlIjp7IiRpZCI6IjU1MiIsIkxpbmVDb2xvciI6eyIkcmVmIjoiOTYifSwiTGluZVdlaWdodCI6MS4wLCJMaW5lVHlwZSI6MCwiUGFyZW50U3R5bGUiOnsiJHJlZiI6Ijk1In19LCJWZXJ0aWNhbENvbm5lY3RvclN0eWxlIjp7IiRpZCI6IjU1MyIsIkxpbmVDb2xvciI6eyIkcmVmIjoiOTkifSwiTGluZVdlaWdodCI6MC4wLCJMaW5lVHlwZSI6MCwiUGFyZW50U3R5bGUiOnsiJHJlZiI6Ijk4In19LCJNYXJnaW4iOm51bGwsIlN0YXJ0RGF0ZVBvc2l0aW9uIjozLCJFbmREYXRlUG9zaXRpb24iOjMsIkRhdGVJc1Zpc2libGUiOnRydWUsIlRpdGxlUG9zaXRpb24iOjQsIkR1cmF0aW9uUG9zaXRpb24iOjYsIlBlcmNlbnRhZ2VDb21wbGV0ZWRQb3NpdGlvbiI6NiwiU3BhY2luZyI6MywiSXNCZWxvd1RpbWViYW5kIjpmYWxzZSwiUGVyY2VudGFnZUNvbXBsZXRlU2hhcGVPcGFjaXR5IjozNSwiU2hhcGVTdHlsZSI6eyIkaWQiOiI1NTQiLCJNYXJnaW4iOnsiJHJlZiI6IjEwMiJ9LCJQYWRkaW5nIjp7IiRyZWYiOiIxMDMifSwiQmFja2dyb3VuZCI6eyIkaWQiOiI1NTUiLCJDb2xvciI6eyIkaWQiOiI1NTYiLCJBIjoyNTUsIlIiOjMxLCJHIjo3MywiQiI6MTI1fX0sIklzVmlzaWJsZSI6dHJ1ZSwiV2lkdGgiOjAuMCwiSGVpZ2h0IjoxMC4wLCJCb3JkZXJTdHlsZSI6eyIkaWQiOiI1NTciLCJMaW5lQ29sb3IiOnsiJHJlZiI6IjEwNSJ9LCJMaW5lV2VpZ2h0IjowLjAsIkxpbmVUeXBlIjowLCJQYXJlbnRTdHlsZSI6eyIkcmVmIjoiMTA0In19LCJQYXJlbnRTdHlsZSI6eyIkcmVmIjoiMTAxIn19LCJUaXRsZVN0eWxlIjp7IiRpZCI6IjU1OCIsIkZvbnRTZXR0aW5ncyI6eyIkaWQiOiI1NTkiLCJGb250U2l6ZSI6OSwiRm9udE5hbWUiOiJDYWxpYnJpIiwiSXNCb2xkIjp0cnVlLCJJc0l0YWxpYyI6ZmFsc2UsIklzVW5kZXJsaW5lZCI6ZmFsc2UsIlBhcmVudFN0eWxlIjp7IiRyZWYiOiIxMDgifX0sIkF1dG9TaXplIjowLCJGb3JlZ3JvdW5kIjp7IiRyZWYiOiIxMDkifSwiTWF4V2lkdGgiOjcyMC4w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1NjAiLCJMaW5lQ29sb3IiOm51bGwsIkxpbmVXZWlnaHQiOjAuMCwiTGluZVR5cGUiOjAsIlBhcmVudFN0eWxlIjpudWxsfSwiUGFyZW50U3R5bGUiOnsiJHJlZiI6IjEwNyJ9fSwiRGF0ZVN0eWxlIjp7IiRpZCI6IjU2MSIsIkZvbnRTZXR0aW5ncyI6eyIkaWQiOiI1NjIiLCJGb250U2l6ZSI6OSwiRm9udE5hbWUiOiJDYWxpYnJpIiwiSXNCb2xkIjpmYWxzZSwiSXNJdGFsaWMiOmZhbHNlLCJJc1VuZGVybGluZWQiOmZhbHNlLCJQYXJlbnRTdHlsZSI6eyIkcmVmIjoiMTE1In19LCJBdXRvU2l6ZSI6MCwiRm9yZWdyb3VuZCI6eyIkcmVmIjoiMTE2In0sIk1heFdpZHRoIjoyMDAuMCwiTWF4SGVpZ2h0IjoiSW5maW5pdHkiLCJTbWFydEZvcmVncm91bmRJc0FjdGl2ZSI6ZmFsc2UsIkhvcml6b250YWxBbGlnbm1lbnQiOjIsIlZlcnRpY2FsQWxpZ25tZW50IjowLCJTbWFydEZvcmVncm91bmQiOm51bGwsIk1hcmdpbiI6eyIkcmVmIjoiMTE4In0sIlBhZGRpbmciOnsiJHJlZiI6IjExOSJ9LCJCYWNrZ3JvdW5kIjp7IiRyZWYiOiIxMjAifSwiSXNWaXNpYmxlIjp0cnVlLCJXaWR0aCI6MC4wLCJIZWlnaHQiOjAuMCwiQm9yZGVyU3R5bGUiOnsiJGlkIjoiNTYzIiwiTGluZUNvbG9yIjpudWxsLCJMaW5lV2VpZ2h0IjowLjAsIkxpbmVUeXBlIjowLCJQYXJlbnRTdHlsZSI6bnVsbH0sIlBhcmVudFN0eWxlIjp7IiRyZWYiOiIxMTQifX0sIkRhdGVGb3JtYXQiOnsiJHJlZiI6IjEyMSJ9LCJJc1Zpc2libGUiOnRydWUsIlBhcmVudFN0eWxlIjp7IiRyZWYiOiI4MCJ9fSwiSW5kZXgiOjIyLCJTbWFydER1cmF0aW9uQWN0aXZhdGVkIjpmYWxzZSwiRGF0ZUZvcm1hdCI6eyIkcmVmIjoiMTIxIn0sIklkIjoiNjAyZjM1OGEtYWExYy00N2UyLWIyZjEtNmM4MjczZWZlOGJkIiwiSW1wb3J0SWQiOiIxIiwiVGl0bGUiOiJFU0RJUyBUSU0sIEdTRkMsIEdyZWVuYmVsdCwgTUQgKFRCUykgIiwiTm90ZSI6bnVsbCwiSHlwZXJsaW5rIjpudWxsLCJJc0NoYW5nZWQiOmZhbHNlLCJJc05ldyI6ZmFsc2V9XSwiTXNQcm9qZWN0SXRlbXNUcmVlIjp7IiRpZCI6IjU2NCIsIlJvb3QiOnsiSW1wb3J0SWQiOm51bGwsIklzSW1wb3J0ZWQiOmZhbHNlLCJDaGlsZHJlbiI6W119fSwiTWV0YWRhdGEiOnsiJGlkIjoiNTY1IiwiRXhjZWxTaGVldE5hbWUiOiJUYXNrX1RhYmxlMSBQQUdFIDEiLCJJdGVtc1RpdGxlcyI6IltcIk5hbWVcIixcIlRhc2sgMzEgLSBIREYgQWN0aXZpdGllc1wiLFwiVDMxIC0gSERGIEhlbHBkZXNrIFN1cHBvcnRcIixcIlQzMSAtIEhERiBEQUFDIGFuZCBTSVBTIFN1cHBvcnRcIixcIlQzMSAtIEN1c3RvbWVyIE91dHJlYWNoXCIsXCJPdXRyZWFjaFwiLFwiV2ludGVyIDIwMTggRVNJUCwgQmV0aGVzZGEsIE1EXCIsXCJTdW1tZXIgMjAxOCBFU0lQLCBTYW4gRGllZ28sIENBXCIsXCJUMzEgLSBIREYtRU9TIFdlYnNpdGUgYW5kIEZPUlVNXCIsXCJUMzEgLSBUb29sIEJ1aWxkZXJzIGFuZCBWZW5kb3IgU3VwcG9ydFwiLFwiT25nb2luZyBTdXBwb3J0XCIsXCJIREY1IDEuOC4yMCBSZWxlYXNlXCIsXCJIREY1IDEuMTAuMiBSZWxlYXNlXCIsXCJIREZWaWV3IDMuMCBSZWxlYXNlIGJhc2VkIG9uIEhERjUgMS4xMC4yXCIsXCJIREY1IDEuOC4yMSBSZWxlYXNlXCIsXCJIREYgUHJvZHVjdCBEZXNpZ25lciBTZXJ2ZXIgXCIsXCJIREYgUHJvZHVjdCBEZXNpZ25lciBDbGllbnRcIixcIkhERiA0LjIuMTQgUmVsZWFzZVwiLFwiSERGIGF1Z21lbnRhdGlvbiBhbmQgY29udmVyc2lvbiB0b29sc1wiLFwiVDMxIC0gSVNPIFN5c3RlbSBFbmdpbmVlcmluZ1wiLFwiSVNPIFRlY2huaWNhbCBDb21taXR0ZWUgMjExIFBsZW5hcnksIFdlbGxpbmd0b24gTmV3IFplYWxhbmRcIixcIklTTyBUZWNobmljYWwgQ29tbWl0dGVlIE1lZXRpbmcsIFBhbG1lcnN0b24gTm9ydGgsIE5ldyBaZWFsYW5kXCIsXCIyMDE4IEVTRFNXRyBBbm51YWwgTWVldGluZywgQW5uYXBvbGlzLCBNRFwiLFwiSVNPIFRlY2huaWNhbCBDb21taXR0ZWUgMjExIFBsZW5hcnksIENvcGVuaGFnZW4sIERlbm1hcmtcIixcIk9HQyBUZWNobmljYWwgQ29tbWl0dGVlIE1lZXRpbmcsIEZvcnQgQ29sbGlucywgQ08gKFRCUylcIixcIkVTRElTIFRJTSwgR1NGQywgR3JlZW5iZWx0LCBNRCAoVEJTKSBcIl0iLCJDb2x1bW5zTWFwcGluZyI6IntcIiRpZFwiOlwiMVwiLFwiVGl0bGVDb2x1bW5OYW1lXCI6XCJDb2x1bW4xXCIsXCJUaXRsZUZyaWVuZGx5Q29sdW1uTmFtZVwiOlwiTmFtZVwiLFwiU3RhcnREYXRlQ29sdW1uTmFtZVwiOlwiQ29sdW1uMlwiLFwiU3RhcnREYXRlRnJpZW5kbHlDb2x1bW5OYW1lXCI6XCJTdGFydF9EYXRlXCIsXCJFbmREYXRlQ29sdW1uTmFtZVwiOlwiQ29sdW1uM1wiLFwiRW5kRGF0ZUZyaWVuZGx5Q29sdW1uTmFtZVwiOlwiRmluaXNoX0RhdGVcIixcIlBlcmNlbnRhZ2VDb2x1bW5OYW1lXCI6bnVsbCxcIlBlcmNlbnRhZ2VGcmllbmRseUNvbHVtbk5hbWVcIjpudWxsLFwiTm90ZUNvbHVtbk5hbWVcIjpudWxsLFwiTm90ZUZyaWVuZGx5Q29sdW1uTmFtZVwiOm51bGwsXCJIZWFkZXJSb3dJbmRleFwiOjB9IiwiSGVhZGVyUm93IjoiW1wiTmFtZVwiLFwiU3RhcnRfRGF0ZVwiLFwiRmluaXNoX0RhdGVcIixudWxsLG51bGxdIn0sIlNldHRpbmdzIjp7IiRpZCI6IjU2NiIsIkltcGFPcHRpb25zIjp7IiRpZCI6IjU2NyIsIkxlZnRUb1JpZ2h0IjpmYWxzZSwiUGF5bG9hZE9wdGlvbnMiOjJ9LCJVc2VDb21wcmVzc2lvbiI6ZmFsc2UsIkNvbXByZXNpb25QZXJjZW50YWdlIjowLjAsIkluYWN0aXZlSW50ZXJ2YWxXaWR0aFRocmVzaG9sZCI6MC4wLCJJbmFjdGl2ZUludGVydmFsV2lkdGgiOjAuMCwiU3BsaXRUYXNrcyI6ZmFsc2UsIlVzZUNsdXN0ZXIiOmZhbHNlLCJFcHNpbG9uIjowLjAsIk1pblBvaW50c1RvRm9ybUFDbHVzdGVyIjowLCJHZW5lcmF0ZUludmlzaWJsZVNoYXBlcyI6ZmFsc2UsIlNtYXJ0VGltZWxpbmVUYXNrUGVyY2VudGFnZUZpdCI6ZmFsc2V9LCJJc05ldyI6dHJ1ZSwiSW1wb3J0VHlwZSI6NCwiRmlsZVBhdGgiOiJDOlxcVXNlcnNcXEhJVDg5MTE3XFxEb2N1bWVudHNcXDAgLSBFRUQyXFxFRUQyIERTUiBhbmQgUE1SXFxFRUQyIFBNUlxcTG9jYWwgMjZPQ1QyMDE3XFxUMzFNMC1yb2FkbWFwX3YzLnhsc3giLCJUaW1lQ29uZmlndXJhdGlvbiI6eyIkaWQiOiI1NjgiLCJVc2VUaW1lIjpmYWxzZSwiV29ya0RheVN0YXJ0IjoiMDA6MDA6MDAiLCJXb3JrRGF5RW5kIjoiMjM6NTk6MDAifX0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kc2h1bTwvVXNlck5hbWU+PERhdGVUaW1lPjIvMTYvMjAxOCA4OjQwOjIwIFBNPC9EYXRlVGltZT48TGFiZWxTdHJpbmc+VGhpcyBhcnRpZmFjdCBoYXMgbm8gY2xhc3NpZmljYXRpb24uPC9MYWJlbFN0cmluZz48L2l0ZW0+PGl0ZW0+PHNpc2wgc2lzbFZlcnNpb249IjAiIHBvbGljeT0iY2RlNTNhYzEtYmY1Zi00YWFlLTljZjEtMDc1MDllMjNhNGIwIiBvcmlnaW49InVzZXJTZWxlY3RlZCI+PGVsZW1lbnQgdWlkPSJkZWNlY2JkNi1kYTNiLTQ2ZmUtOGYwMC1mOWQ5ZGVlYTJlZTEiIHZhbHVlPSIiIHhtbG5zPSJodHRwOi8vd3d3LmJvbGRvbmphbWVzLmNvbS8yMDA4LzAxL3NpZS9pbnRlcm5hbC9sYWJlbCIgLz48ZWxlbWVudCB1aWQ9ImJiYmY3YmY0LTRmNGYtNDE4OS05YzVlLTY1MDE1ZGU4YTZhZC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+VVNcaGl0ajgzMjI8L1VzZXJOYW1lPjxEYXRlVGltZT41LzMwLzIwMTggNjozNToyMyBQTTwvRGF0ZVRpbWU+PExhYmVsU3RyaW5nPk9yaWdpbiBKdXJpc2RpY3Rpb246IFVTICB8IFVucmVzdHJpY3RlZCBDb250ZW50IHwgTm8gbWFya2luZyBhcHBsaWVkIGJ5IHRoZSB0b29sIHwgT3RoZXIgSW5mb3JtYXRpb24gKE5vdCBSZXF1aXJpbmcgYW4gRXhwb3J0IENvbnRyb2wgTWFya2luZykgfCBObyBtYXJraW5nIGFwcGxpZWQgYnkgdGhlIHRvb2w8L0xhYmVsU3RyaW5nPjwvaXRlbT48L2xhYmVsSGlzdG9yeT4=</Value>
</WrappedLabelHistory>
</file>

<file path=customXml/item2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bf7bf4-4f4f-4189-9c5e-65015de8a6ad" value=""/>
  <element uid="bba94c65-ac3d-4f34-b2e1-8de11ef6f01c" value=""/>
  <element uid="bc2b7c01-6db1-4e7d-88d1-fc61674f86fd" value=""/>
  <element uid="92e993a3-af32-4afb-aa19-3a49cdb82c7a" value=""/>
</sisl>
</file>

<file path=customXml/itemProps1.xml><?xml version="1.0" encoding="utf-8"?>
<ds:datastoreItem xmlns:ds="http://schemas.openxmlformats.org/officeDocument/2006/customXml" ds:itemID="{49D24783-1A73-4953-A251-03BC9F51BED6}">
  <ds:schemaRefs>
    <ds:schemaRef ds:uri="http://www.w3.org/2001/XMLSchema"/>
    <ds:schemaRef ds:uri="http://www.boldonjames.com/2016/02/Classifier/internal/wrappedLabelHistory"/>
  </ds:schemaRefs>
</ds:datastoreItem>
</file>

<file path=customXml/itemProps2.xml><?xml version="1.0" encoding="utf-8"?>
<ds:datastoreItem xmlns:ds="http://schemas.openxmlformats.org/officeDocument/2006/customXml" ds:itemID="{B69595CD-819E-44F7-AB9E-AAAA70E6EE60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4830</TotalTime>
  <Words>837</Words>
  <Application>Microsoft Macintosh PowerPoint</Application>
  <PresentationFormat>On-screen Show (4:3)</PresentationFormat>
  <Paragraphs>177</Paragraphs>
  <Slides>13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Avenir</vt:lpstr>
      <vt:lpstr>Calibri</vt:lpstr>
      <vt:lpstr>Consolas</vt:lpstr>
      <vt:lpstr>Helvetica</vt:lpstr>
      <vt:lpstr>Helvetica Neue</vt:lpstr>
      <vt:lpstr>Source Sans Pro</vt:lpstr>
      <vt:lpstr>Verdana</vt:lpstr>
      <vt:lpstr>Arial</vt:lpstr>
      <vt:lpstr>EOSDIS-EED</vt:lpstr>
      <vt:lpstr>HDF5 Roadmap 2019-2020</vt:lpstr>
      <vt:lpstr>Outline</vt:lpstr>
      <vt:lpstr>HDF5 References</vt:lpstr>
      <vt:lpstr>HDF5 Reference to Attribute</vt:lpstr>
      <vt:lpstr>HDF5 New Architecture</vt:lpstr>
      <vt:lpstr>HDF5 New Architecture (cont’d)</vt:lpstr>
      <vt:lpstr>S3 VFD</vt:lpstr>
      <vt:lpstr>S3 VFD (cont’d)</vt:lpstr>
      <vt:lpstr>HDFS VFD</vt:lpstr>
      <vt:lpstr>New default for string encoding</vt:lpstr>
      <vt:lpstr>Support for HDF5 1.8 and 1.10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Goals</dc:title>
  <dc:subject>[rtnipcontrolcode:unrestricted|rtnipcontrolcodevm:noipvm|rtnexportcontrolcountry:usa|rtnexportcontrolcode:otherinfo|rtnexportcontrolcodevm:nousecvm|]</dc:subject>
  <dc:creator>Dana Shum</dc:creator>
  <cp:lastModifiedBy>Elena Pourmal</cp:lastModifiedBy>
  <cp:revision>47</cp:revision>
  <dcterms:modified xsi:type="dcterms:W3CDTF">2019-06-07T17:52:01Z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796b8ba6-a9b0-4605-9a3e-9cd06ed7a057</vt:lpwstr>
  </property>
  <property fmtid="{D5CDD505-2E9C-101B-9397-08002B2CF9AE}" pid="3" name="bjSaver">
    <vt:lpwstr>U7h71aia8FOFLJNxzT1eRROYUDZl41YD</vt:lpwstr>
  </property>
  <property fmtid="{D5CDD505-2E9C-101B-9397-08002B2CF9AE}" pid="4" name="rtnipcontrolcode">
    <vt:lpwstr>unrestricted</vt:lpwstr>
  </property>
  <property fmtid="{D5CDD505-2E9C-101B-9397-08002B2CF9AE}" pid="5" name="rtnipcontrolcodevm">
    <vt:lpwstr>noipvm</vt:lpwstr>
  </property>
  <property fmtid="{D5CDD505-2E9C-101B-9397-08002B2CF9AE}" pid="6" name="rtnexportcontrolcountry">
    <vt:lpwstr>usa</vt:lpwstr>
  </property>
  <property fmtid="{D5CDD505-2E9C-101B-9397-08002B2CF9AE}" pid="7" name="rtnexportcontrolcode">
    <vt:lpwstr>otherinfo</vt:lpwstr>
  </property>
  <property fmtid="{D5CDD505-2E9C-101B-9397-08002B2CF9AE}" pid="8" name="rtnexportcontrolcodevm">
    <vt:lpwstr>nousecvm</vt:lpwstr>
  </property>
  <property fmtid="{D5CDD505-2E9C-101B-9397-08002B2CF9AE}" pid="9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10" name="bjDocumentLabelXML-0">
    <vt:lpwstr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property>
  <property fmtid="{D5CDD505-2E9C-101B-9397-08002B2CF9AE}" pid="11" name="bjDocumentLabelXML-1">
    <vt:lpwstr>e7d-88d1-fc61674f86fd" value="" /&gt;&lt;element uid="92e993a3-af32-4afb-aa19-3a49cdb82c7a" value="" /&gt;&lt;/sisl&gt;</vt:lpwstr>
  </property>
  <property fmtid="{D5CDD505-2E9C-101B-9397-08002B2CF9AE}" pid="12" name="bjDocumentSecurityLabel">
    <vt:lpwstr>Origin Jurisdiction: US  | Unrestricted Content | No marking applied by the tool | Other Information (Not Requiring an Export Control Marking) | No marking applied by the tool</vt:lpwstr>
  </property>
  <property fmtid="{D5CDD505-2E9C-101B-9397-08002B2CF9AE}" pid="13" name="bjLabelHistoryID">
    <vt:lpwstr>{49D24783-1A73-4953-A251-03BC9F51BED6}</vt:lpwstr>
  </property>
</Properties>
</file>