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301" r:id="rId2"/>
    <p:sldId id="312" r:id="rId3"/>
    <p:sldId id="302" r:id="rId4"/>
    <p:sldId id="303" r:id="rId5"/>
    <p:sldId id="259" r:id="rId6"/>
    <p:sldId id="309" r:id="rId7"/>
    <p:sldId id="304" r:id="rId8"/>
    <p:sldId id="313" r:id="rId9"/>
    <p:sldId id="314" r:id="rId10"/>
    <p:sldId id="315" r:id="rId11"/>
    <p:sldId id="307" r:id="rId12"/>
    <p:sldId id="308" r:id="rId13"/>
    <p:sldId id="305" r:id="rId14"/>
    <p:sldId id="293" r:id="rId15"/>
    <p:sldId id="284" r:id="rId16"/>
    <p:sldId id="29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40" userDrawn="1">
          <p15:clr>
            <a:srgbClr val="A4A3A4"/>
          </p15:clr>
        </p15:guide>
        <p15:guide id="2" pos="38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ndy Horton" initials="R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DC3E6"/>
    <a:srgbClr val="5B9BD5"/>
    <a:srgbClr val="AABADF"/>
    <a:srgbClr val="FFD966"/>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6222" autoAdjust="0"/>
    <p:restoredTop sz="80528"/>
  </p:normalViewPr>
  <p:slideViewPr>
    <p:cSldViewPr snapToGrid="0" snapToObjects="1">
      <p:cViewPr varScale="1">
        <p:scale>
          <a:sx n="96" d="100"/>
          <a:sy n="96" d="100"/>
        </p:scale>
        <p:origin x="184" y="184"/>
      </p:cViewPr>
      <p:guideLst>
        <p:guide orient="horz" pos="840"/>
        <p:guide pos="384"/>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9-27T15:09:26.979" idx="2">
    <p:pos x="15360" y="1886"/>
    <p:text>Dax - The lower half of the slide falls off hte page.  either it needs to be shortened or moved to a new slide.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A2B044-942C-4C42-B18B-AB5E4220F9A2}" type="datetimeFigureOut">
              <a:rPr lang="en-US" smtClean="0"/>
              <a:t>7/17/18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6A53E2-D15A-4648-85BF-A8B79B16E8C3}" type="slidenum">
              <a:rPr lang="en-US" smtClean="0"/>
              <a:t>‹#›</a:t>
            </a:fld>
            <a:endParaRPr lang="en-US"/>
          </a:p>
        </p:txBody>
      </p:sp>
    </p:spTree>
    <p:extLst>
      <p:ext uri="{BB962C8B-B14F-4D97-AF65-F5344CB8AC3E}">
        <p14:creationId xmlns:p14="http://schemas.microsoft.com/office/powerpoint/2010/main" val="1227586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Many users of HDF5 are now migrating data archives to public or private cloud systems. The access approaches and performance characteristics of cloud storage are fundamentally different than traditional data storage systems because 1) the data are accessed over http and 2) the data are stored in an object store and identified using unique keys. There are many different ways to organize and access data in the cloud. The HDF Group is currently exploring and developing approaches that will facilitate migration to the cloud and support many existing HDF5 data access use cases. </a:t>
            </a:r>
            <a:r>
              <a:rPr lang="en-US" sz="1200" b="1" kern="1200">
                <a:solidFill>
                  <a:schemeClr val="tx1"/>
                </a:solidFill>
                <a:effectLst/>
                <a:latin typeface="+mn-lt"/>
                <a:ea typeface="+mn-ea"/>
                <a:cs typeface="+mn-cs"/>
              </a:rPr>
              <a:t>Our goal is to protect data providers and users from disruption as their data and applications are migrated to the cloud.</a:t>
            </a:r>
            <a:endParaRPr lang="en-US" sz="1200" kern="1200">
              <a:solidFill>
                <a:schemeClr val="tx1"/>
              </a:solidFill>
              <a:effectLst/>
              <a:latin typeface="+mn-lt"/>
              <a:ea typeface="+mn-ea"/>
              <a:cs typeface="+mn-cs"/>
            </a:endParaRPr>
          </a:p>
        </p:txBody>
      </p:sp>
    </p:spTree>
    <p:extLst>
      <p:ext uri="{BB962C8B-B14F-4D97-AF65-F5344CB8AC3E}">
        <p14:creationId xmlns:p14="http://schemas.microsoft.com/office/powerpoint/2010/main" val="1179115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most significant satellite data in the cloud experience in the United States comes from the U.S. Geological Survey. They migrated their archive of Landsat data to Amazon Web Services during 2014. The average time to process an image decreased from 375 seconds to 75 seconds because only 3 bands were being downloaded instead of 11+. This saved 21,600,000 seconds or 250 days in the total time required to process 72,000 images.</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High-performance subsetting has been a cornerstone of the HDF5 experience for many decades. HDF5 supports extraction of only the metadata and data users need whether it be selected bands or subsets along up to 32 dimensions (space, time, band, …). Our goal is to continue this tradition with high-performance large-scale analysis from the desktop, the organizational Data Center, or the cloud.</a:t>
            </a:r>
            <a:r>
              <a:rPr lang="en-US">
                <a:effectLst/>
              </a:rPr>
              <a:t> </a:t>
            </a:r>
            <a:endParaRPr lang="en-US" b="0"/>
          </a:p>
          <a:p>
            <a:pPr algn="l"/>
            <a:endParaRPr lang="en-US" b="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b="0" i="0" u="none" strike="noStrike" kern="1200" dirty="0">
                <a:solidFill>
                  <a:schemeClr val="tx1"/>
                </a:solidFill>
                <a:effectLst/>
                <a:latin typeface="Arial"/>
                <a:ea typeface="+mn-ea"/>
                <a:cs typeface="+mn-cs"/>
              </a:rPr>
              <a:t>Old queries</a:t>
            </a:r>
            <a:r>
              <a:rPr lang="en-US" dirty="0"/>
              <a:t> </a:t>
            </a:r>
            <a:r>
              <a:rPr lang="en-US" sz="1200" b="0" i="0" u="none" strike="noStrike" kern="1200" dirty="0">
                <a:solidFill>
                  <a:schemeClr val="tx1"/>
                </a:solidFill>
                <a:effectLst/>
                <a:latin typeface="Arial"/>
                <a:ea typeface="+mn-ea"/>
                <a:cs typeface="+mn-cs"/>
              </a:rPr>
              <a:t>18,000</a:t>
            </a:r>
            <a:endParaRPr lang="en-US" dirty="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b="0" i="0" u="none" strike="noStrike" kern="1200" dirty="0">
                <a:solidFill>
                  <a:schemeClr val="tx1"/>
                </a:solidFill>
                <a:effectLst/>
                <a:latin typeface="Arial"/>
                <a:ea typeface="+mn-ea"/>
                <a:cs typeface="+mn-cs"/>
              </a:rPr>
              <a:t>New queries</a:t>
            </a:r>
            <a:r>
              <a:rPr lang="en-US" dirty="0"/>
              <a:t> </a:t>
            </a:r>
            <a:r>
              <a:rPr lang="en-US" sz="1200" b="0" i="0" u="none" strike="noStrike" kern="1200" dirty="0">
                <a:solidFill>
                  <a:schemeClr val="tx1"/>
                </a:solidFill>
                <a:effectLst/>
                <a:latin typeface="Arial"/>
                <a:ea typeface="+mn-ea"/>
                <a:cs typeface="+mn-cs"/>
              </a:rPr>
              <a:t>72,000</a:t>
            </a:r>
            <a:endParaRPr lang="en-US" dirty="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b="0" i="0" u="none" strike="noStrike" kern="1200" dirty="0">
                <a:solidFill>
                  <a:schemeClr val="tx1"/>
                </a:solidFill>
                <a:effectLst/>
                <a:latin typeface="Arial"/>
                <a:ea typeface="+mn-ea"/>
                <a:cs typeface="+mn-cs"/>
              </a:rPr>
              <a:t>Old time (seconds)</a:t>
            </a:r>
            <a:r>
              <a:rPr lang="en-US" dirty="0"/>
              <a:t> </a:t>
            </a:r>
            <a:r>
              <a:rPr lang="en-US" sz="1200" b="0" i="0" u="none" strike="noStrike" kern="1200" dirty="0">
                <a:solidFill>
                  <a:schemeClr val="tx1"/>
                </a:solidFill>
                <a:effectLst/>
                <a:latin typeface="Arial"/>
                <a:ea typeface="+mn-ea"/>
                <a:cs typeface="+mn-cs"/>
              </a:rPr>
              <a:t>375</a:t>
            </a:r>
            <a:endParaRPr lang="en-US" dirty="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b="0" i="0" u="none" strike="noStrike" kern="1200" dirty="0">
                <a:solidFill>
                  <a:schemeClr val="tx1"/>
                </a:solidFill>
                <a:effectLst/>
                <a:latin typeface="Arial"/>
                <a:ea typeface="+mn-ea"/>
                <a:cs typeface="+mn-cs"/>
              </a:rPr>
              <a:t>New time (seconds)</a:t>
            </a:r>
            <a:r>
              <a:rPr lang="en-US" dirty="0"/>
              <a:t> </a:t>
            </a:r>
            <a:r>
              <a:rPr lang="en-US" sz="1200" b="0" i="0" u="none" strike="noStrike" kern="1200" dirty="0">
                <a:solidFill>
                  <a:schemeClr val="tx1"/>
                </a:solidFill>
                <a:effectLst/>
                <a:latin typeface="Arial"/>
                <a:ea typeface="+mn-ea"/>
                <a:cs typeface="+mn-cs"/>
              </a:rPr>
              <a:t>75</a:t>
            </a:r>
            <a:endParaRPr lang="en-US" dirty="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b="0" i="0" u="none" strike="noStrike" kern="1200" dirty="0">
                <a:solidFill>
                  <a:schemeClr val="tx1"/>
                </a:solidFill>
                <a:effectLst/>
                <a:latin typeface="Arial"/>
                <a:ea typeface="+mn-ea"/>
                <a:cs typeface="+mn-cs"/>
              </a:rPr>
              <a:t>Difference</a:t>
            </a:r>
            <a:r>
              <a:rPr lang="en-US" sz="1200" b="0" i="0" u="none" strike="noStrike" kern="1200" baseline="0" dirty="0">
                <a:solidFill>
                  <a:schemeClr val="tx1"/>
                </a:solidFill>
                <a:effectLst/>
                <a:latin typeface="Arial"/>
                <a:ea typeface="+mn-ea"/>
                <a:cs typeface="+mn-cs"/>
              </a:rPr>
              <a:t> (seconds)</a:t>
            </a:r>
            <a:r>
              <a:rPr lang="en-US" dirty="0"/>
              <a:t> </a:t>
            </a:r>
            <a:r>
              <a:rPr lang="en-US" sz="1200" b="0" i="0" u="none" strike="noStrike" kern="1200" dirty="0">
                <a:solidFill>
                  <a:schemeClr val="tx1"/>
                </a:solidFill>
                <a:effectLst/>
                <a:latin typeface="Arial"/>
                <a:ea typeface="+mn-ea"/>
                <a:cs typeface="+mn-cs"/>
              </a:rPr>
              <a:t>300</a:t>
            </a:r>
            <a:endParaRPr lang="en-US" dirty="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b="0" i="0" u="none" strike="noStrike" kern="1200" dirty="0">
                <a:solidFill>
                  <a:schemeClr val="tx1"/>
                </a:solidFill>
                <a:effectLst/>
                <a:latin typeface="Arial"/>
                <a:ea typeface="+mn-ea"/>
                <a:cs typeface="+mn-cs"/>
              </a:rPr>
              <a:t>Time saved (seconds)</a:t>
            </a:r>
            <a:r>
              <a:rPr lang="en-US" dirty="0"/>
              <a:t> </a:t>
            </a:r>
            <a:r>
              <a:rPr lang="en-US" sz="1200" b="0" i="0" u="none" strike="noStrike" kern="1200" dirty="0">
                <a:solidFill>
                  <a:schemeClr val="tx1"/>
                </a:solidFill>
                <a:effectLst/>
                <a:latin typeface="Arial"/>
                <a:ea typeface="+mn-ea"/>
                <a:cs typeface="+mn-cs"/>
              </a:rPr>
              <a:t>21,600,000</a:t>
            </a:r>
            <a:endParaRPr lang="en-US" dirty="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b="0" i="0" u="none" strike="noStrike" kern="1200" dirty="0">
                <a:solidFill>
                  <a:schemeClr val="tx1"/>
                </a:solidFill>
                <a:effectLst/>
                <a:latin typeface="Arial"/>
                <a:ea typeface="+mn-ea"/>
                <a:cs typeface="+mn-cs"/>
              </a:rPr>
              <a:t>Time saved (days)</a:t>
            </a:r>
            <a:r>
              <a:rPr lang="en-US" dirty="0"/>
              <a:t> </a:t>
            </a:r>
            <a:r>
              <a:rPr lang="en-US" sz="1200" b="0" i="0" u="none" strike="noStrike" kern="1200" dirty="0">
                <a:solidFill>
                  <a:schemeClr val="tx1"/>
                </a:solidFill>
                <a:effectLst/>
                <a:latin typeface="Arial"/>
                <a:ea typeface="+mn-ea"/>
                <a:cs typeface="+mn-cs"/>
              </a:rPr>
              <a:t>250</a:t>
            </a:r>
            <a:r>
              <a:rPr lang="en-US" dirty="0"/>
              <a:t> </a:t>
            </a:r>
          </a:p>
        </p:txBody>
      </p:sp>
      <p:sp>
        <p:nvSpPr>
          <p:cNvPr id="4" name="Slide Number Placeholder 3"/>
          <p:cNvSpPr>
            <a:spLocks noGrp="1"/>
          </p:cNvSpPr>
          <p:nvPr>
            <p:ph type="sldNum" sz="quarter" idx="10"/>
          </p:nvPr>
        </p:nvSpPr>
        <p:spPr/>
        <p:txBody>
          <a:bodyPr/>
          <a:lstStyle/>
          <a:p>
            <a:fld id="{69C3F2ED-74C5-7D4F-8560-0CC253E9A436}" type="slidenum">
              <a:rPr lang="en-US" smtClean="0"/>
              <a:pPr/>
              <a:t>2</a:t>
            </a:fld>
            <a:endParaRPr lang="en-US" dirty="0"/>
          </a:p>
        </p:txBody>
      </p:sp>
    </p:spTree>
    <p:extLst>
      <p:ext uri="{BB962C8B-B14F-4D97-AF65-F5344CB8AC3E}">
        <p14:creationId xmlns:p14="http://schemas.microsoft.com/office/powerpoint/2010/main" val="2718807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HDF5 library, shown as the box in the upper left of this slide, supports existing commercial and open source analysis and visualization applications written in many languages. The HDF Group directly supports C, C++, Fortran, and Java while other communities support Python, Julia, R, and many other languages. </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The data in HDF5 files can be organized in many ways to improve performance for expected use cases. This slide shows two end-member organizations (maps: single lat/lon slices for each time and rods: single pixels for all times) for supporting mapping and timeseries studies, and compromise 3D chunks that work well for supporting ad-hoc subsets.</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Current HDF5 users do not need to know the specifics of the data organization to access data. The library allows users to access data organized in any way with the same application code, although performance will vary.</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Our goal is to keep the analysis and visualization applications the same as the data in any organization move to the cloud. We will accomplish this goal using virtual file drivers (VFD) that plug in to the library to support different storage architectures. This approach has been used in HDF5 to support specialized file systems in high performance computing for many years. We are now applying that experience to support access to data in object stores. We are also developing new tools, like the Highly Scalable Data Service, and new interfaces, like the RESTful API (not shown here), to support access to data that are distributed across object stores using on-demand processing.</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Our approach protects existing investments in code and tools, the expensive parts of user systems, while allowing data to migrate and evolve. We are also working to support new cloud native applications and tools.</a:t>
            </a:r>
          </a:p>
          <a:p>
            <a:endParaRPr lang="en-US"/>
          </a:p>
        </p:txBody>
      </p:sp>
      <p:sp>
        <p:nvSpPr>
          <p:cNvPr id="4" name="Slide Number Placeholder 3"/>
          <p:cNvSpPr>
            <a:spLocks noGrp="1"/>
          </p:cNvSpPr>
          <p:nvPr>
            <p:ph type="sldNum" sz="quarter" idx="10"/>
          </p:nvPr>
        </p:nvSpPr>
        <p:spPr/>
        <p:txBody>
          <a:bodyPr/>
          <a:lstStyle/>
          <a:p>
            <a:fld id="{906A53E2-D15A-4648-85BF-A8B79B16E8C3}" type="slidenum">
              <a:rPr lang="en-US" smtClean="0"/>
              <a:t>3</a:t>
            </a:fld>
            <a:endParaRPr lang="en-US"/>
          </a:p>
        </p:txBody>
      </p:sp>
    </p:spTree>
    <p:extLst>
      <p:ext uri="{BB962C8B-B14F-4D97-AF65-F5344CB8AC3E}">
        <p14:creationId xmlns:p14="http://schemas.microsoft.com/office/powerpoint/2010/main" val="2425497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HDF Group is developing library plug-ins and tools for accessing cloud data organized to support any analysis need or use case. Some data providers prefer to store entire files in native organizations as single objects in the cloud and to access the data from those files. Other data providers prefer to split the file into smaller pieces, typically datasets or chunks, and to access the data from those smaller chunks. We expect that, in the end, most data providers will use a mix of these two strategies to support diverse users and use cases.</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Current HDF5 users do not need to know the specifics of the data organization to access data. Our cloud strategy will allow users to access data organized in any way and stored in any storage system with the same application code, although performance will vary. </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Our approach protects existing investments in code and tools, the expensive parts of user systems, while allowing data to migrate and evolve. We are also working to support new cloud native applications and tools.</a:t>
            </a:r>
          </a:p>
          <a:p>
            <a:endParaRPr lang="en-US"/>
          </a:p>
        </p:txBody>
      </p:sp>
      <p:sp>
        <p:nvSpPr>
          <p:cNvPr id="4" name="Slide Number Placeholder 3"/>
          <p:cNvSpPr>
            <a:spLocks noGrp="1"/>
          </p:cNvSpPr>
          <p:nvPr>
            <p:ph type="sldNum" sz="quarter" idx="10"/>
          </p:nvPr>
        </p:nvSpPr>
        <p:spPr/>
        <p:txBody>
          <a:bodyPr/>
          <a:lstStyle/>
          <a:p>
            <a:fld id="{906A53E2-D15A-4648-85BF-A8B79B16E8C3}" type="slidenum">
              <a:rPr lang="en-US" smtClean="0"/>
              <a:t>4</a:t>
            </a:fld>
            <a:endParaRPr lang="en-US"/>
          </a:p>
        </p:txBody>
      </p:sp>
    </p:spTree>
    <p:extLst>
      <p:ext uri="{BB962C8B-B14F-4D97-AF65-F5344CB8AC3E}">
        <p14:creationId xmlns:p14="http://schemas.microsoft.com/office/powerpoint/2010/main" val="4116569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HDF5 data providers and users write and access data in HDF5 using many different programming languages and in many different architectures. The same diversity will continue as data is moved to the cloud. We are currently supporting a number of access options.</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C and Fortran applications will continue to use community conventions (e.g. HDF-EOS, netCDF, NEXUS, BAG, ASDF, …) and the HDF5 library to access data. Two library plug-ins: the REST Virtual Object Layer (VOL) and the S3 Virtual File Driver (VFD) are available to support these users in different ways depending on details of their needs. Our growing community of Python users access HDF5 data using the open source h5py package. They can replace that package with h5pyd, which has identical function calls, and access data in the cloud using the new REST API.</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The REST API can also support users that prefer accessing data through a web browser.</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These different access options all hide the details of the data storage from the users, supporting our goal of data access that is independent of data organization and storage architecture.</a:t>
            </a:r>
            <a:r>
              <a:rPr lang="en-US">
                <a:effectLst/>
              </a:rPr>
              <a:t> </a:t>
            </a:r>
            <a:endParaRPr lang="en-US"/>
          </a:p>
        </p:txBody>
      </p:sp>
      <p:sp>
        <p:nvSpPr>
          <p:cNvPr id="4" name="Slide Number Placeholder 3"/>
          <p:cNvSpPr>
            <a:spLocks noGrp="1"/>
          </p:cNvSpPr>
          <p:nvPr>
            <p:ph type="sldNum" sz="quarter" idx="10"/>
          </p:nvPr>
        </p:nvSpPr>
        <p:spPr/>
        <p:txBody>
          <a:bodyPr/>
          <a:lstStyle/>
          <a:p>
            <a:fld id="{906A53E2-D15A-4648-85BF-A8B79B16E8C3}" type="slidenum">
              <a:rPr lang="en-US" smtClean="0"/>
              <a:t>6</a:t>
            </a:fld>
            <a:endParaRPr lang="en-US"/>
          </a:p>
        </p:txBody>
      </p:sp>
    </p:spTree>
    <p:extLst>
      <p:ext uri="{BB962C8B-B14F-4D97-AF65-F5344CB8AC3E}">
        <p14:creationId xmlns:p14="http://schemas.microsoft.com/office/powerpoint/2010/main" val="693017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HDF Cloud will enable users to access and analyze data they need to answer new questions that require distributed datasets from many sources. </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The research group on the right is accessing many different chunks from the same original file in one case (A), and combining data from one file with chunks from another in case B.</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The group on the left is accessing a single chunk from an original file (C) to answer a local question or develop a model, and then applying that model to multiple chunks from separate datasets (D).</a:t>
            </a:r>
          </a:p>
          <a:p>
            <a:endParaRPr lang="en-US"/>
          </a:p>
        </p:txBody>
      </p:sp>
      <p:sp>
        <p:nvSpPr>
          <p:cNvPr id="4" name="Slide Number Placeholder 3"/>
          <p:cNvSpPr>
            <a:spLocks noGrp="1"/>
          </p:cNvSpPr>
          <p:nvPr>
            <p:ph type="sldNum" sz="quarter" idx="10"/>
          </p:nvPr>
        </p:nvSpPr>
        <p:spPr/>
        <p:txBody>
          <a:bodyPr/>
          <a:lstStyle/>
          <a:p>
            <a:fld id="{906A53E2-D15A-4648-85BF-A8B79B16E8C3}" type="slidenum">
              <a:rPr lang="en-US" smtClean="0"/>
              <a:t>7</a:t>
            </a:fld>
            <a:endParaRPr lang="en-US"/>
          </a:p>
        </p:txBody>
      </p:sp>
    </p:spTree>
    <p:extLst>
      <p:ext uri="{BB962C8B-B14F-4D97-AF65-F5344CB8AC3E}">
        <p14:creationId xmlns:p14="http://schemas.microsoft.com/office/powerpoint/2010/main" val="1529939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6A53E2-D15A-4648-85BF-A8B79B16E8C3}" type="slidenum">
              <a:rPr lang="en-US" smtClean="0"/>
              <a:t>8</a:t>
            </a:fld>
            <a:endParaRPr lang="en-US"/>
          </a:p>
        </p:txBody>
      </p:sp>
    </p:spTree>
    <p:extLst>
      <p:ext uri="{BB962C8B-B14F-4D97-AF65-F5344CB8AC3E}">
        <p14:creationId xmlns:p14="http://schemas.microsoft.com/office/powerpoint/2010/main" val="2799340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Kita enables many options for organizing data and metadata. </a:t>
            </a:r>
          </a:p>
          <a:p>
            <a:endParaRPr lang="en-US" sz="2000" dirty="0"/>
          </a:p>
          <a:p>
            <a:pPr marL="457200" indent="-457200">
              <a:buFont typeface="+mj-lt"/>
              <a:buAutoNum type="alphaUcPeriod"/>
            </a:pPr>
            <a:r>
              <a:rPr lang="en-US" sz="2000" dirty="0"/>
              <a:t>shows a single user accessing an existing HDF5 file on their desktop. In this case, the metadata (grey) are distributed through the file (not necessarily as organized as they look here).</a:t>
            </a:r>
          </a:p>
          <a:p>
            <a:pPr marL="457200" indent="-457200">
              <a:buFont typeface="+mj-lt"/>
              <a:buAutoNum type="alphaUcPeriod"/>
            </a:pPr>
            <a:r>
              <a:rPr lang="en-US" sz="2000" dirty="0"/>
              <a:t>shows access to the same file (unchanged) in the cloud. The change in location is handled in the HDF5 library using the S3 Virtual File Driver (VFD).</a:t>
            </a:r>
          </a:p>
          <a:p>
            <a:pPr marL="457200" indent="-457200">
              <a:buFont typeface="+mj-lt"/>
              <a:buAutoNum type="alphaUcPeriod"/>
            </a:pPr>
            <a:r>
              <a:rPr lang="en-US" sz="2000" dirty="0"/>
              <a:t>shows the same data with metadata separated and/or centralized in the file. In either case the goal is to enable the metadata to be read in a single access. In some cases the metadata may be stored or cached on the processing machine. This option typically requires an optimization step during the migration of the file to the cloud. Note that the data in the cloud can be accessed by the individual or by others in the team (or users external to the team if appropriate).</a:t>
            </a:r>
          </a:p>
          <a:p>
            <a:pPr marL="457200" indent="-457200">
              <a:buFont typeface="+mj-lt"/>
              <a:buAutoNum type="alphaUcPeriod"/>
            </a:pPr>
            <a:r>
              <a:rPr lang="en-US" sz="2000" dirty="0"/>
              <a:t>shows the file shared into metadata (grey) and data (white). In this case the original file no longer exists. Access in this case is done using the Highly Scalable Data Server, h5pyd, or the restful HDF5 API.</a:t>
            </a:r>
          </a:p>
        </p:txBody>
      </p:sp>
      <p:sp>
        <p:nvSpPr>
          <p:cNvPr id="4" name="Slide Number Placeholder 3"/>
          <p:cNvSpPr>
            <a:spLocks noGrp="1"/>
          </p:cNvSpPr>
          <p:nvPr>
            <p:ph type="sldNum" sz="quarter" idx="10"/>
          </p:nvPr>
        </p:nvSpPr>
        <p:spPr/>
        <p:txBody>
          <a:bodyPr/>
          <a:lstStyle/>
          <a:p>
            <a:fld id="{906A53E2-D15A-4648-85BF-A8B79B16E8C3}" type="slidenum">
              <a:rPr lang="en-US" smtClean="0"/>
              <a:t>9</a:t>
            </a:fld>
            <a:endParaRPr lang="en-US"/>
          </a:p>
        </p:txBody>
      </p:sp>
    </p:spTree>
    <p:extLst>
      <p:ext uri="{BB962C8B-B14F-4D97-AF65-F5344CB8AC3E}">
        <p14:creationId xmlns:p14="http://schemas.microsoft.com/office/powerpoint/2010/main" val="775728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A53E2-D15A-4648-85BF-A8B79B16E8C3}" type="slidenum">
              <a:rPr lang="en-US" smtClean="0"/>
              <a:t>10</a:t>
            </a:fld>
            <a:endParaRPr lang="en-US"/>
          </a:p>
        </p:txBody>
      </p:sp>
    </p:spTree>
    <p:extLst>
      <p:ext uri="{BB962C8B-B14F-4D97-AF65-F5344CB8AC3E}">
        <p14:creationId xmlns:p14="http://schemas.microsoft.com/office/powerpoint/2010/main" val="4252095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HDF Group, the U.S. National Renewable Energy Lab (NREL), and the Amazon Web Services open data team have worked together to test HDF Cloud with a large collection of wind data from a mesoscale weather forecast model (WRF). These data were restructured to improve access and migrated to the cloud and an interactive web visualization tool was built by an intern at NREL).</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Click the National Renewable Energy Lab Wind Data link to see the web application and other links to find out more about HDF Cloud.</a:t>
            </a:r>
          </a:p>
          <a:p>
            <a:endParaRPr lang="en-US"/>
          </a:p>
        </p:txBody>
      </p:sp>
      <p:sp>
        <p:nvSpPr>
          <p:cNvPr id="4" name="Slide Number Placeholder 3"/>
          <p:cNvSpPr>
            <a:spLocks noGrp="1"/>
          </p:cNvSpPr>
          <p:nvPr>
            <p:ph type="sldNum" sz="quarter" idx="10"/>
          </p:nvPr>
        </p:nvSpPr>
        <p:spPr/>
        <p:txBody>
          <a:bodyPr/>
          <a:lstStyle/>
          <a:p>
            <a:fld id="{906A53E2-D15A-4648-85BF-A8B79B16E8C3}" type="slidenum">
              <a:rPr lang="en-US" smtClean="0"/>
              <a:t>11</a:t>
            </a:fld>
            <a:endParaRPr lang="en-US"/>
          </a:p>
        </p:txBody>
      </p:sp>
    </p:spTree>
    <p:extLst>
      <p:ext uri="{BB962C8B-B14F-4D97-AF65-F5344CB8AC3E}">
        <p14:creationId xmlns:p14="http://schemas.microsoft.com/office/powerpoint/2010/main" val="1226008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Distributing computing over a collection of processors that can grow and shrink as needed is one of the principle benefits of moving data access systems to the cloud. The Highly Scalable Data Service was developed by The HDF Group to help users take advantage of this critical benefit. Data files are split into datasets and chunks and distributed throughout the data store in a number of “buckets”, each of which is managed by a specific data node. When requests arrive, they are balanced across a number of service nodes, each of which access part of the original datasets. This approach can take advantage of large numbers of nodes when necessary to do large-scale analytics.</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As shown in the previous slide, the HSDS can be accessed many ways. The most well developed and tested is the Python package h5pyd which is an extension of h5py that is optimized to use the new RESTful API for HDF that was implemented specifically for data in the cloud. As data moves to the cloud, users replace the h5py package with h5pyd and the data are accessed without any changes to the application. </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Users can also create web applications built directly on top of the REST API.</a:t>
            </a:r>
            <a:r>
              <a:rPr lang="en-US">
                <a:effectLst/>
              </a:rPr>
              <a:t> </a:t>
            </a:r>
            <a:endParaRPr lang="en-US" dirty="0"/>
          </a:p>
        </p:txBody>
      </p:sp>
      <p:sp>
        <p:nvSpPr>
          <p:cNvPr id="4" name="Slide Number Placeholder 3"/>
          <p:cNvSpPr>
            <a:spLocks noGrp="1"/>
          </p:cNvSpPr>
          <p:nvPr>
            <p:ph type="sldNum" sz="quarter" idx="10"/>
          </p:nvPr>
        </p:nvSpPr>
        <p:spPr/>
        <p:txBody>
          <a:bodyPr/>
          <a:lstStyle/>
          <a:p>
            <a:fld id="{906A53E2-D15A-4648-85BF-A8B79B16E8C3}" type="slidenum">
              <a:rPr lang="en-US" smtClean="0"/>
              <a:t>12</a:t>
            </a:fld>
            <a:endParaRPr lang="en-US"/>
          </a:p>
        </p:txBody>
      </p:sp>
    </p:spTree>
    <p:extLst>
      <p:ext uri="{BB962C8B-B14F-4D97-AF65-F5344CB8AC3E}">
        <p14:creationId xmlns:p14="http://schemas.microsoft.com/office/powerpoint/2010/main" val="299687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Many communities optimize HDF5 by creating specialized data models specific to their needs and conventions for writing data using those models. As cloud usage increases and The HDF Group continues to explore cloud access options, we are identifying approaches to writing HDF5 files that improve performance in the cloud. If data providers are writing files that they plan to access from the cloud, they can take advantage of what we have learned to optimize data access for their users.</a:t>
            </a:r>
          </a:p>
          <a:p>
            <a:endParaRPr lang="en-US"/>
          </a:p>
        </p:txBody>
      </p:sp>
      <p:sp>
        <p:nvSpPr>
          <p:cNvPr id="4" name="Slide Number Placeholder 3"/>
          <p:cNvSpPr>
            <a:spLocks noGrp="1"/>
          </p:cNvSpPr>
          <p:nvPr>
            <p:ph type="sldNum" sz="quarter" idx="10"/>
          </p:nvPr>
        </p:nvSpPr>
        <p:spPr/>
        <p:txBody>
          <a:bodyPr/>
          <a:lstStyle/>
          <a:p>
            <a:fld id="{906A53E2-D15A-4648-85BF-A8B79B16E8C3}" type="slidenum">
              <a:rPr lang="en-US" smtClean="0"/>
              <a:t>13</a:t>
            </a:fld>
            <a:endParaRPr lang="en-US"/>
          </a:p>
        </p:txBody>
      </p:sp>
    </p:spTree>
    <p:extLst>
      <p:ext uri="{BB962C8B-B14F-4D97-AF65-F5344CB8AC3E}">
        <p14:creationId xmlns:p14="http://schemas.microsoft.com/office/powerpoint/2010/main" val="3557021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slide summarizes some of the important reasons for migrating HDF5 data archives to the cloud.</a:t>
            </a:r>
          </a:p>
          <a:p>
            <a:endParaRPr lang="en-US"/>
          </a:p>
        </p:txBody>
      </p:sp>
      <p:sp>
        <p:nvSpPr>
          <p:cNvPr id="4" name="Slide Number Placeholder 3"/>
          <p:cNvSpPr>
            <a:spLocks noGrp="1"/>
          </p:cNvSpPr>
          <p:nvPr>
            <p:ph type="sldNum" sz="quarter" idx="10"/>
          </p:nvPr>
        </p:nvSpPr>
        <p:spPr/>
        <p:txBody>
          <a:bodyPr/>
          <a:lstStyle/>
          <a:p>
            <a:fld id="{906A53E2-D15A-4648-85BF-A8B79B16E8C3}" type="slidenum">
              <a:rPr lang="en-US" smtClean="0"/>
              <a:t>14</a:t>
            </a:fld>
            <a:endParaRPr lang="en-US"/>
          </a:p>
        </p:txBody>
      </p:sp>
    </p:spTree>
    <p:extLst>
      <p:ext uri="{BB962C8B-B14F-4D97-AF65-F5344CB8AC3E}">
        <p14:creationId xmlns:p14="http://schemas.microsoft.com/office/powerpoint/2010/main" val="123141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click these links for more details.</a:t>
            </a:r>
          </a:p>
        </p:txBody>
      </p:sp>
      <p:sp>
        <p:nvSpPr>
          <p:cNvPr id="4" name="Slide Number Placeholder 3"/>
          <p:cNvSpPr>
            <a:spLocks noGrp="1"/>
          </p:cNvSpPr>
          <p:nvPr>
            <p:ph type="sldNum" sz="quarter" idx="10"/>
          </p:nvPr>
        </p:nvSpPr>
        <p:spPr/>
        <p:txBody>
          <a:bodyPr/>
          <a:lstStyle/>
          <a:p>
            <a:fld id="{906A53E2-D15A-4648-85BF-A8B79B16E8C3}" type="slidenum">
              <a:rPr lang="en-US" smtClean="0"/>
              <a:t>15</a:t>
            </a:fld>
            <a:endParaRPr lang="en-US"/>
          </a:p>
        </p:txBody>
      </p:sp>
    </p:spTree>
    <p:extLst>
      <p:ext uri="{BB962C8B-B14F-4D97-AF65-F5344CB8AC3E}">
        <p14:creationId xmlns:p14="http://schemas.microsoft.com/office/powerpoint/2010/main" val="1532934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Please click these links for more details.</a:t>
            </a:r>
          </a:p>
          <a:p>
            <a:endParaRPr lang="en-US" dirty="0"/>
          </a:p>
        </p:txBody>
      </p:sp>
    </p:spTree>
    <p:extLst>
      <p:ext uri="{BB962C8B-B14F-4D97-AF65-F5344CB8AC3E}">
        <p14:creationId xmlns:p14="http://schemas.microsoft.com/office/powerpoint/2010/main" val="743624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mple with title">
    <p:spTree>
      <p:nvGrpSpPr>
        <p:cNvPr id="1" name=""/>
        <p:cNvGrpSpPr/>
        <p:nvPr/>
      </p:nvGrpSpPr>
      <p:grpSpPr>
        <a:xfrm>
          <a:off x="0" y="0"/>
          <a:ext cx="0" cy="0"/>
          <a:chOff x="0" y="0"/>
          <a:chExt cx="0" cy="0"/>
        </a:xfrm>
      </p:grpSpPr>
      <p:sp>
        <p:nvSpPr>
          <p:cNvPr id="2" name="Title 1"/>
          <p:cNvSpPr>
            <a:spLocks noGrp="1"/>
          </p:cNvSpPr>
          <p:nvPr>
            <p:ph type="title"/>
          </p:nvPr>
        </p:nvSpPr>
        <p:spPr>
          <a:xfrm>
            <a:off x="844550" y="601663"/>
            <a:ext cx="7689850" cy="508000"/>
          </a:xfrm>
        </p:spPr>
        <p:txBody>
          <a:bodyPr/>
          <a:lstStyle/>
          <a:p>
            <a:r>
              <a:rPr lang="vi-VN" dirty="0"/>
              <a:t>Click to edit Master title style</a:t>
            </a:r>
            <a:endParaRPr lang="en-US" dirty="0"/>
          </a:p>
        </p:txBody>
      </p:sp>
      <p:sp>
        <p:nvSpPr>
          <p:cNvPr id="3" name="Content Placeholder 2"/>
          <p:cNvSpPr>
            <a:spLocks noGrp="1"/>
          </p:cNvSpPr>
          <p:nvPr>
            <p:ph idx="1" hasCustomPrompt="1"/>
          </p:nvPr>
        </p:nvSpPr>
        <p:spPr>
          <a:xfrm>
            <a:off x="844550" y="2324100"/>
            <a:ext cx="10502900" cy="3898900"/>
          </a:xfrm>
        </p:spPr>
        <p:txBody>
          <a:bodyPr/>
          <a:lstStyle>
            <a:lvl1pPr marL="0" indent="0">
              <a:buNone/>
              <a:defRPr sz="2000" b="0" baseline="0">
                <a:solidFill>
                  <a:srgbClr val="52585F"/>
                </a:solidFill>
              </a:defRPr>
            </a:lvl1pPr>
            <a:lvl2pPr>
              <a:defRPr sz="1800">
                <a:solidFill>
                  <a:srgbClr val="52585F"/>
                </a:solidFill>
              </a:defRPr>
            </a:lvl2pPr>
            <a:lvl3pPr marL="635000" indent="0">
              <a:buNone/>
              <a:defRPr sz="1600">
                <a:solidFill>
                  <a:srgbClr val="52585F"/>
                </a:solidFill>
              </a:defRPr>
            </a:lvl3pPr>
            <a:lvl4pPr marL="952500" indent="0">
              <a:buNone/>
              <a:defRPr sz="1600">
                <a:solidFill>
                  <a:srgbClr val="52585F"/>
                </a:solidFill>
              </a:defRPr>
            </a:lvl4pPr>
            <a:lvl5pPr marL="1270000" indent="0">
              <a:buNone/>
              <a:defRPr sz="1600">
                <a:solidFill>
                  <a:srgbClr val="52585F"/>
                </a:solidFill>
              </a:defRPr>
            </a:lvl5pPr>
          </a:lstStyle>
          <a:p>
            <a:pPr lvl="0"/>
            <a:r>
              <a:rPr lang="vi-VN" dirty="0"/>
              <a:t>Text content</a:t>
            </a:r>
          </a:p>
        </p:txBody>
      </p:sp>
      <p:sp>
        <p:nvSpPr>
          <p:cNvPr id="6" name="Rectangle 15"/>
          <p:cNvSpPr>
            <a:spLocks/>
          </p:cNvSpPr>
          <p:nvPr userDrawn="1"/>
        </p:nvSpPr>
        <p:spPr bwMode="auto">
          <a:xfrm>
            <a:off x="0" y="601663"/>
            <a:ext cx="141288" cy="50800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sym typeface="Helvetica Light" pitchFamily="1" charset="0"/>
            </a:endParaRPr>
          </a:p>
        </p:txBody>
      </p:sp>
      <p:sp>
        <p:nvSpPr>
          <p:cNvPr id="11" name="Text Placeholder 10"/>
          <p:cNvSpPr>
            <a:spLocks noGrp="1"/>
          </p:cNvSpPr>
          <p:nvPr>
            <p:ph type="body" sz="quarter" idx="11" hasCustomPrompt="1"/>
          </p:nvPr>
        </p:nvSpPr>
        <p:spPr>
          <a:xfrm>
            <a:off x="844550" y="1619250"/>
            <a:ext cx="10502900" cy="514350"/>
          </a:xfrm>
        </p:spPr>
        <p:txBody>
          <a:bodyPr/>
          <a:lstStyle>
            <a:lvl1pPr marL="0" indent="0">
              <a:buNone/>
              <a:defRPr baseline="0"/>
            </a:lvl1pPr>
          </a:lstStyle>
          <a:p>
            <a:pPr lvl="0"/>
            <a:r>
              <a:rPr lang="en-US" dirty="0"/>
              <a:t>Paragraph title</a:t>
            </a:r>
          </a:p>
        </p:txBody>
      </p:sp>
      <p:sp>
        <p:nvSpPr>
          <p:cNvPr id="15" name="Slide Number Placeholder 14"/>
          <p:cNvSpPr>
            <a:spLocks noGrp="1"/>
          </p:cNvSpPr>
          <p:nvPr>
            <p:ph type="sldNum" sz="quarter" idx="12"/>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80861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10"/>
          <p:cNvSpPr>
            <a:spLocks noGrp="1"/>
          </p:cNvSpPr>
          <p:nvPr>
            <p:ph type="body" sz="quarter" idx="11" hasCustomPrompt="1"/>
          </p:nvPr>
        </p:nvSpPr>
        <p:spPr>
          <a:xfrm>
            <a:off x="844550" y="1619250"/>
            <a:ext cx="5137150" cy="514350"/>
          </a:xfrm>
        </p:spPr>
        <p:txBody>
          <a:bodyPr/>
          <a:lstStyle>
            <a:lvl1pPr marL="0" indent="0">
              <a:buNone/>
              <a:defRPr baseline="0"/>
            </a:lvl1pPr>
          </a:lstStyle>
          <a:p>
            <a:pPr lvl="0"/>
            <a:r>
              <a:rPr lang="en-US" dirty="0"/>
              <a:t>Paragraph title</a:t>
            </a:r>
          </a:p>
        </p:txBody>
      </p:sp>
      <p:sp>
        <p:nvSpPr>
          <p:cNvPr id="7" name="Picture Placeholder 6"/>
          <p:cNvSpPr>
            <a:spLocks noGrp="1"/>
          </p:cNvSpPr>
          <p:nvPr>
            <p:ph type="pic" sz="quarter" idx="12"/>
          </p:nvPr>
        </p:nvSpPr>
        <p:spPr>
          <a:xfrm>
            <a:off x="6324600" y="1619250"/>
            <a:ext cx="4910932" cy="4603750"/>
          </a:xfrm>
        </p:spPr>
        <p:txBody>
          <a:bodyPr/>
          <a:lstStyle/>
          <a:p>
            <a:endParaRPr lang="en-US"/>
          </a:p>
        </p:txBody>
      </p:sp>
      <p:sp>
        <p:nvSpPr>
          <p:cNvPr id="8" name="Text Placeholder 10"/>
          <p:cNvSpPr>
            <a:spLocks noGrp="1"/>
          </p:cNvSpPr>
          <p:nvPr>
            <p:ph type="body" sz="quarter" idx="13" hasCustomPrompt="1"/>
          </p:nvPr>
        </p:nvSpPr>
        <p:spPr>
          <a:xfrm>
            <a:off x="844550" y="2340665"/>
            <a:ext cx="5137150" cy="3882335"/>
          </a:xfrm>
        </p:spPr>
        <p:txBody>
          <a:bodyPr/>
          <a:lstStyle>
            <a:lvl1pPr marL="0" indent="0">
              <a:buNone/>
              <a:defRPr sz="2000" b="0" baseline="0"/>
            </a:lvl1pPr>
          </a:lstStyle>
          <a:p>
            <a:pPr lvl="0"/>
            <a:r>
              <a:rPr lang="en-US" dirty="0"/>
              <a:t>Content</a:t>
            </a:r>
          </a:p>
        </p:txBody>
      </p:sp>
      <p:sp>
        <p:nvSpPr>
          <p:cNvPr id="9" name="Slide Number Placeholder 8"/>
          <p:cNvSpPr>
            <a:spLocks noGrp="1"/>
          </p:cNvSpPr>
          <p:nvPr>
            <p:ph type="sldNum" sz="quarter" idx="14"/>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297929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mple list">
    <p:spTree>
      <p:nvGrpSpPr>
        <p:cNvPr id="1" name=""/>
        <p:cNvGrpSpPr/>
        <p:nvPr/>
      </p:nvGrpSpPr>
      <p:grpSpPr>
        <a:xfrm>
          <a:off x="0" y="0"/>
          <a:ext cx="0" cy="0"/>
          <a:chOff x="0" y="0"/>
          <a:chExt cx="0" cy="0"/>
        </a:xfrm>
      </p:grpSpPr>
      <p:sp>
        <p:nvSpPr>
          <p:cNvPr id="4" name="Text Placeholder 10"/>
          <p:cNvSpPr>
            <a:spLocks noGrp="1"/>
          </p:cNvSpPr>
          <p:nvPr>
            <p:ph type="body" sz="quarter" idx="11" hasCustomPrompt="1"/>
          </p:nvPr>
        </p:nvSpPr>
        <p:spPr>
          <a:xfrm>
            <a:off x="844550" y="1619250"/>
            <a:ext cx="10390982" cy="4248150"/>
          </a:xfrm>
        </p:spPr>
        <p:txBody>
          <a:bodyPr/>
          <a:lstStyle>
            <a:lvl1pPr marL="285750" marR="0" indent="-285750" algn="l" defTabSz="412750" rtl="0" eaLnBrk="0" fontAlgn="base" latinLnBrk="0" hangingPunct="0">
              <a:lnSpc>
                <a:spcPct val="100000"/>
              </a:lnSpc>
              <a:spcBef>
                <a:spcPts val="300"/>
              </a:spcBef>
              <a:spcAft>
                <a:spcPct val="0"/>
              </a:spcAft>
              <a:buClrTx/>
              <a:buSzPct val="75000"/>
              <a:buFont typeface="Arial" charset="0"/>
              <a:buChar char="•"/>
              <a:tabLst/>
              <a:defRPr sz="2000" baseline="0">
                <a:solidFill>
                  <a:srgbClr val="52585F"/>
                </a:solidFill>
              </a:defRPr>
            </a:lvl1pPr>
            <a:lvl2pPr marL="635000" marR="0" indent="-317500" algn="l" defTabSz="412750" rtl="0" eaLnBrk="0" fontAlgn="base" latinLnBrk="0" hangingPunct="0">
              <a:lnSpc>
                <a:spcPct val="100000"/>
              </a:lnSpc>
              <a:spcBef>
                <a:spcPts val="300"/>
              </a:spcBef>
              <a:spcAft>
                <a:spcPct val="0"/>
              </a:spcAft>
              <a:buClrTx/>
              <a:buSzPct val="75000"/>
              <a:buFontTx/>
              <a:buChar char="•"/>
              <a:tabLst/>
              <a:defRPr sz="1800" b="0">
                <a:solidFill>
                  <a:srgbClr val="52585F"/>
                </a:solidFill>
              </a:defRPr>
            </a:lvl2pPr>
          </a:lstStyle>
          <a:p>
            <a:pPr lvl="0"/>
            <a:r>
              <a:rPr lang="en-US" dirty="0"/>
              <a:t>Simple list item 1</a:t>
            </a:r>
          </a:p>
          <a:p>
            <a:pPr lvl="1"/>
            <a:r>
              <a:rPr lang="en-US" dirty="0"/>
              <a:t>One line of sub content</a:t>
            </a:r>
          </a:p>
          <a:p>
            <a:pPr marL="635000" marR="0" lvl="1" indent="-317500" algn="l" defTabSz="412750" rtl="0" eaLnBrk="0" fontAlgn="base" latinLnBrk="0" hangingPunct="0">
              <a:lnSpc>
                <a:spcPct val="100000"/>
              </a:lnSpc>
              <a:spcBef>
                <a:spcPts val="0"/>
              </a:spcBef>
              <a:spcAft>
                <a:spcPct val="0"/>
              </a:spcAft>
              <a:buClrTx/>
              <a:buSzPct val="75000"/>
              <a:buFontTx/>
              <a:buChar char="•"/>
              <a:tabLst/>
              <a:defRPr/>
            </a:pPr>
            <a:r>
              <a:rPr lang="en-US" dirty="0"/>
              <a:t>One line of sub content</a:t>
            </a:r>
          </a:p>
          <a:p>
            <a:pPr marL="635000" marR="0" lvl="1" indent="-317500" algn="l" defTabSz="412750" rtl="0" eaLnBrk="0" fontAlgn="base" latinLnBrk="0" hangingPunct="0">
              <a:lnSpc>
                <a:spcPct val="100000"/>
              </a:lnSpc>
              <a:spcBef>
                <a:spcPts val="0"/>
              </a:spcBef>
              <a:spcAft>
                <a:spcPct val="0"/>
              </a:spcAft>
              <a:buClrTx/>
              <a:buSzPct val="75000"/>
              <a:buFontTx/>
              <a:buChar char="•"/>
              <a:tabLst/>
              <a:defRPr/>
            </a:pPr>
            <a:r>
              <a:rPr lang="en-US" dirty="0"/>
              <a:t>One line of sub content</a:t>
            </a:r>
          </a:p>
          <a:p>
            <a:pPr marL="635000" marR="0" lvl="1" indent="-317500" algn="l" defTabSz="412750" rtl="0" eaLnBrk="0" fontAlgn="base" latinLnBrk="0" hangingPunct="0">
              <a:lnSpc>
                <a:spcPct val="100000"/>
              </a:lnSpc>
              <a:spcBef>
                <a:spcPts val="0"/>
              </a:spcBef>
              <a:spcAft>
                <a:spcPct val="0"/>
              </a:spcAft>
              <a:buClrTx/>
              <a:buSzPct val="75000"/>
              <a:buFontTx/>
              <a:buChar char="•"/>
              <a:tabLst/>
              <a:defRPr/>
            </a:pPr>
            <a:r>
              <a:rPr lang="en-US" dirty="0"/>
              <a:t>One line of sub content</a:t>
            </a:r>
          </a:p>
          <a:p>
            <a:pPr lvl="1"/>
            <a:endParaRPr lang="en-US" dirty="0"/>
          </a:p>
          <a:p>
            <a:pPr lvl="0"/>
            <a:r>
              <a:rPr lang="en-US" dirty="0"/>
              <a:t>Simple list item 2</a:t>
            </a:r>
          </a:p>
          <a:p>
            <a:pPr marL="285750" marR="0" lvl="0" indent="-285750" algn="l" defTabSz="412750" rtl="0" eaLnBrk="0" fontAlgn="base" latinLnBrk="0" hangingPunct="0">
              <a:lnSpc>
                <a:spcPct val="100000"/>
              </a:lnSpc>
              <a:spcBef>
                <a:spcPts val="2950"/>
              </a:spcBef>
              <a:spcAft>
                <a:spcPct val="0"/>
              </a:spcAft>
              <a:buClrTx/>
              <a:buSzPct val="75000"/>
              <a:buFont typeface="Arial" charset="0"/>
              <a:buChar char="•"/>
              <a:tabLst/>
              <a:defRPr/>
            </a:pPr>
            <a:r>
              <a:rPr lang="en-US" dirty="0"/>
              <a:t>Simple list item 3</a:t>
            </a:r>
          </a:p>
          <a:p>
            <a:pPr marL="285750" marR="0" lvl="0" indent="-285750" algn="l" defTabSz="412750" rtl="0" eaLnBrk="0" fontAlgn="base" latinLnBrk="0" hangingPunct="0">
              <a:lnSpc>
                <a:spcPct val="100000"/>
              </a:lnSpc>
              <a:spcBef>
                <a:spcPts val="2950"/>
              </a:spcBef>
              <a:spcAft>
                <a:spcPct val="0"/>
              </a:spcAft>
              <a:buClrTx/>
              <a:buSzPct val="75000"/>
              <a:buFont typeface="Arial" charset="0"/>
              <a:buChar char="•"/>
              <a:tabLst/>
              <a:defRPr/>
            </a:pPr>
            <a:r>
              <a:rPr lang="en-US" dirty="0"/>
              <a:t>Simple list item 4</a:t>
            </a:r>
          </a:p>
          <a:p>
            <a:pPr marL="285750" marR="0" lvl="0" indent="-285750" algn="l" defTabSz="412750" rtl="0" eaLnBrk="0" fontAlgn="base" latinLnBrk="0" hangingPunct="0">
              <a:lnSpc>
                <a:spcPct val="100000"/>
              </a:lnSpc>
              <a:spcBef>
                <a:spcPts val="2950"/>
              </a:spcBef>
              <a:spcAft>
                <a:spcPct val="0"/>
              </a:spcAft>
              <a:buClrTx/>
              <a:buSzPct val="75000"/>
              <a:buFont typeface="Arial" charset="0"/>
              <a:buChar char="•"/>
              <a:tabLst/>
              <a:defRPr/>
            </a:pPr>
            <a:r>
              <a:rPr lang="en-US" dirty="0"/>
              <a:t>Simple list item 5</a:t>
            </a:r>
          </a:p>
          <a:p>
            <a:pPr lvl="0"/>
            <a:endParaRPr lang="en-US" dirty="0"/>
          </a:p>
        </p:txBody>
      </p:sp>
      <p:sp>
        <p:nvSpPr>
          <p:cNvPr id="8" name="Slide Number Placeholder 7"/>
          <p:cNvSpPr>
            <a:spLocks noGrp="1"/>
          </p:cNvSpPr>
          <p:nvPr>
            <p:ph type="sldNum" sz="quarter" idx="12"/>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
        <p:nvSpPr>
          <p:cNvPr id="9" name="Title 1"/>
          <p:cNvSpPr>
            <a:spLocks noGrp="1"/>
          </p:cNvSpPr>
          <p:nvPr>
            <p:ph type="title"/>
          </p:nvPr>
        </p:nvSpPr>
        <p:spPr>
          <a:xfrm>
            <a:off x="844550" y="601663"/>
            <a:ext cx="8947150" cy="508000"/>
          </a:xfrm>
        </p:spPr>
        <p:txBody>
          <a:bodyPr/>
          <a:lstStyle/>
          <a:p>
            <a:r>
              <a:rPr lang="en-US"/>
              <a:t>Click to edit Master title style</a:t>
            </a:r>
          </a:p>
        </p:txBody>
      </p:sp>
    </p:spTree>
    <p:extLst>
      <p:ext uri="{BB962C8B-B14F-4D97-AF65-F5344CB8AC3E}">
        <p14:creationId xmlns:p14="http://schemas.microsoft.com/office/powerpoint/2010/main" val="2472459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s ">
    <p:spTree>
      <p:nvGrpSpPr>
        <p:cNvPr id="1" name=""/>
        <p:cNvGrpSpPr/>
        <p:nvPr/>
      </p:nvGrpSpPr>
      <p:grpSpPr>
        <a:xfrm>
          <a:off x="0" y="0"/>
          <a:ext cx="0" cy="0"/>
          <a:chOff x="0" y="0"/>
          <a:chExt cx="0" cy="0"/>
        </a:xfrm>
      </p:grpSpPr>
      <p:sp>
        <p:nvSpPr>
          <p:cNvPr id="2" name="Title 1"/>
          <p:cNvSpPr>
            <a:spLocks noGrp="1"/>
          </p:cNvSpPr>
          <p:nvPr>
            <p:ph type="title"/>
          </p:nvPr>
        </p:nvSpPr>
        <p:spPr>
          <a:xfrm>
            <a:off x="844550" y="601663"/>
            <a:ext cx="8947150" cy="508000"/>
          </a:xfrm>
        </p:spPr>
        <p:txBody>
          <a:bodyPr/>
          <a:lstStyle/>
          <a:p>
            <a:r>
              <a:rPr lang="en-US"/>
              <a:t>Click to edit Master title style</a:t>
            </a:r>
          </a:p>
        </p:txBody>
      </p:sp>
      <p:sp>
        <p:nvSpPr>
          <p:cNvPr id="4" name="Rectangle 15"/>
          <p:cNvSpPr>
            <a:spLocks/>
          </p:cNvSpPr>
          <p:nvPr userDrawn="1"/>
        </p:nvSpPr>
        <p:spPr bwMode="auto">
          <a:xfrm>
            <a:off x="0" y="601663"/>
            <a:ext cx="141288" cy="50800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sym typeface="Helvetica Light" pitchFamily="1" charset="0"/>
            </a:endParaRPr>
          </a:p>
        </p:txBody>
      </p:sp>
      <p:sp>
        <p:nvSpPr>
          <p:cNvPr id="9" name="Text Placeholder 10"/>
          <p:cNvSpPr>
            <a:spLocks noGrp="1"/>
          </p:cNvSpPr>
          <p:nvPr>
            <p:ph type="body" sz="quarter" idx="11" hasCustomPrompt="1"/>
          </p:nvPr>
        </p:nvSpPr>
        <p:spPr>
          <a:xfrm>
            <a:off x="844550" y="1619250"/>
            <a:ext cx="4870450" cy="552450"/>
          </a:xfrm>
        </p:spPr>
        <p:txBody>
          <a:bodyPr/>
          <a:lstStyle>
            <a:lvl1pPr marL="0" indent="0">
              <a:buNone/>
              <a:defRPr baseline="0"/>
            </a:lvl1pPr>
          </a:lstStyle>
          <a:p>
            <a:pPr lvl="0"/>
            <a:r>
              <a:rPr lang="en-US" dirty="0"/>
              <a:t>Paragraph title</a:t>
            </a:r>
          </a:p>
        </p:txBody>
      </p:sp>
      <p:sp>
        <p:nvSpPr>
          <p:cNvPr id="11" name="Text Placeholder 10"/>
          <p:cNvSpPr>
            <a:spLocks noGrp="1"/>
          </p:cNvSpPr>
          <p:nvPr>
            <p:ph type="body" sz="quarter" idx="12" hasCustomPrompt="1"/>
          </p:nvPr>
        </p:nvSpPr>
        <p:spPr>
          <a:xfrm>
            <a:off x="6096000" y="1619250"/>
            <a:ext cx="5139531" cy="552450"/>
          </a:xfrm>
        </p:spPr>
        <p:txBody>
          <a:bodyPr/>
          <a:lstStyle>
            <a:lvl1pPr marL="0" indent="0">
              <a:buNone/>
              <a:defRPr baseline="0"/>
            </a:lvl1pPr>
          </a:lstStyle>
          <a:p>
            <a:pPr lvl="0"/>
            <a:r>
              <a:rPr lang="en-US" dirty="0"/>
              <a:t>Paragraph title</a:t>
            </a:r>
          </a:p>
        </p:txBody>
      </p:sp>
      <p:sp>
        <p:nvSpPr>
          <p:cNvPr id="13" name="Text Placeholder 10"/>
          <p:cNvSpPr>
            <a:spLocks noGrp="1"/>
          </p:cNvSpPr>
          <p:nvPr>
            <p:ph type="body" sz="quarter" idx="13" hasCustomPrompt="1"/>
          </p:nvPr>
        </p:nvSpPr>
        <p:spPr>
          <a:xfrm>
            <a:off x="844550" y="2324100"/>
            <a:ext cx="4870450" cy="3771900"/>
          </a:xfrm>
        </p:spPr>
        <p:txBody>
          <a:bodyPr/>
          <a:lstStyle>
            <a:lvl1pPr marL="0" indent="0">
              <a:buNone/>
              <a:defRPr sz="2000" b="0" baseline="0"/>
            </a:lvl1pPr>
          </a:lstStyle>
          <a:p>
            <a:pPr lvl="0"/>
            <a:r>
              <a:rPr lang="en-US" dirty="0"/>
              <a:t>Paragraph title</a:t>
            </a:r>
          </a:p>
        </p:txBody>
      </p:sp>
      <p:sp>
        <p:nvSpPr>
          <p:cNvPr id="14" name="Text Placeholder 10"/>
          <p:cNvSpPr>
            <a:spLocks noGrp="1"/>
          </p:cNvSpPr>
          <p:nvPr>
            <p:ph type="body" sz="quarter" idx="14" hasCustomPrompt="1"/>
          </p:nvPr>
        </p:nvSpPr>
        <p:spPr>
          <a:xfrm>
            <a:off x="6096000" y="2324100"/>
            <a:ext cx="5139531" cy="3771900"/>
          </a:xfrm>
        </p:spPr>
        <p:txBody>
          <a:bodyPr/>
          <a:lstStyle>
            <a:lvl1pPr marL="0" indent="0">
              <a:buNone/>
              <a:defRPr sz="2000" b="0" baseline="0"/>
            </a:lvl1pPr>
          </a:lstStyle>
          <a:p>
            <a:pPr lvl="0"/>
            <a:r>
              <a:rPr lang="en-US" dirty="0"/>
              <a:t>Paragraph title</a:t>
            </a:r>
          </a:p>
        </p:txBody>
      </p:sp>
      <p:sp>
        <p:nvSpPr>
          <p:cNvPr id="15" name="Slide Number Placeholder 14"/>
          <p:cNvSpPr>
            <a:spLocks noGrp="1"/>
          </p:cNvSpPr>
          <p:nvPr>
            <p:ph type="sldNum" sz="quarter" idx="15"/>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344938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s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Picture Placeholder 8"/>
          <p:cNvSpPr>
            <a:spLocks noGrp="1"/>
          </p:cNvSpPr>
          <p:nvPr>
            <p:ph type="pic" sz="quarter" idx="14"/>
          </p:nvPr>
        </p:nvSpPr>
        <p:spPr>
          <a:xfrm>
            <a:off x="844550" y="1619250"/>
            <a:ext cx="4870450" cy="2076450"/>
          </a:xfrm>
        </p:spPr>
        <p:txBody>
          <a:bodyPr/>
          <a:lstStyle/>
          <a:p>
            <a:endParaRPr lang="en-US"/>
          </a:p>
        </p:txBody>
      </p:sp>
      <p:sp>
        <p:nvSpPr>
          <p:cNvPr id="11" name="Picture Placeholder 8"/>
          <p:cNvSpPr>
            <a:spLocks noGrp="1"/>
          </p:cNvSpPr>
          <p:nvPr>
            <p:ph type="pic" sz="quarter" idx="15"/>
          </p:nvPr>
        </p:nvSpPr>
        <p:spPr>
          <a:xfrm>
            <a:off x="6104283" y="1619250"/>
            <a:ext cx="4870450" cy="2076450"/>
          </a:xfrm>
        </p:spPr>
        <p:txBody>
          <a:bodyPr/>
          <a:lstStyle/>
          <a:p>
            <a:endParaRPr lang="en-US"/>
          </a:p>
        </p:txBody>
      </p:sp>
      <p:sp>
        <p:nvSpPr>
          <p:cNvPr id="12" name="Text Placeholder 10"/>
          <p:cNvSpPr>
            <a:spLocks noGrp="1"/>
          </p:cNvSpPr>
          <p:nvPr>
            <p:ph type="body" sz="quarter" idx="13" hasCustomPrompt="1"/>
          </p:nvPr>
        </p:nvSpPr>
        <p:spPr>
          <a:xfrm>
            <a:off x="844550" y="3962400"/>
            <a:ext cx="4870450" cy="2133600"/>
          </a:xfrm>
        </p:spPr>
        <p:txBody>
          <a:bodyPr/>
          <a:lstStyle>
            <a:lvl1pPr marL="0" indent="0">
              <a:buNone/>
              <a:defRPr sz="2000" b="0" baseline="0"/>
            </a:lvl1pPr>
          </a:lstStyle>
          <a:p>
            <a:pPr lvl="0"/>
            <a:r>
              <a:rPr lang="en-US" dirty="0"/>
              <a:t>Paragraph title</a:t>
            </a:r>
          </a:p>
        </p:txBody>
      </p:sp>
      <p:sp>
        <p:nvSpPr>
          <p:cNvPr id="13" name="Text Placeholder 10"/>
          <p:cNvSpPr>
            <a:spLocks noGrp="1"/>
          </p:cNvSpPr>
          <p:nvPr>
            <p:ph type="body" sz="quarter" idx="16" hasCustomPrompt="1"/>
          </p:nvPr>
        </p:nvSpPr>
        <p:spPr>
          <a:xfrm>
            <a:off x="6096000" y="3962400"/>
            <a:ext cx="4859628" cy="2133600"/>
          </a:xfrm>
        </p:spPr>
        <p:txBody>
          <a:bodyPr/>
          <a:lstStyle>
            <a:lvl1pPr marL="0" indent="0">
              <a:buNone/>
              <a:defRPr sz="2000" b="0" baseline="0"/>
            </a:lvl1pPr>
          </a:lstStyle>
          <a:p>
            <a:pPr lvl="0"/>
            <a:r>
              <a:rPr lang="en-US" dirty="0"/>
              <a:t>Paragraph title</a:t>
            </a:r>
          </a:p>
        </p:txBody>
      </p:sp>
      <p:sp>
        <p:nvSpPr>
          <p:cNvPr id="16" name="Slide Number Placeholder 15"/>
          <p:cNvSpPr>
            <a:spLocks noGrp="1"/>
          </p:cNvSpPr>
          <p:nvPr>
            <p:ph type="sldNum" sz="quarter" idx="17"/>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625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10"/>
          <p:cNvSpPr>
            <a:spLocks noGrp="1"/>
          </p:cNvSpPr>
          <p:nvPr>
            <p:ph type="body" sz="quarter" idx="11" hasCustomPrompt="1"/>
          </p:nvPr>
        </p:nvSpPr>
        <p:spPr>
          <a:xfrm>
            <a:off x="844550" y="1619250"/>
            <a:ext cx="3283897" cy="552450"/>
          </a:xfrm>
        </p:spPr>
        <p:txBody>
          <a:bodyPr/>
          <a:lstStyle>
            <a:lvl1pPr marL="0" indent="0">
              <a:buNone/>
              <a:defRPr sz="2000" baseline="0"/>
            </a:lvl1pPr>
          </a:lstStyle>
          <a:p>
            <a:pPr lvl="0"/>
            <a:r>
              <a:rPr lang="en-US" dirty="0"/>
              <a:t>Paragraph title</a:t>
            </a:r>
          </a:p>
        </p:txBody>
      </p:sp>
      <p:sp>
        <p:nvSpPr>
          <p:cNvPr id="6" name="Text Placeholder 10"/>
          <p:cNvSpPr>
            <a:spLocks noGrp="1"/>
          </p:cNvSpPr>
          <p:nvPr>
            <p:ph type="body" sz="quarter" idx="12" hasCustomPrompt="1"/>
          </p:nvPr>
        </p:nvSpPr>
        <p:spPr>
          <a:xfrm>
            <a:off x="4501376" y="1619250"/>
            <a:ext cx="3234435" cy="552450"/>
          </a:xfrm>
        </p:spPr>
        <p:txBody>
          <a:bodyPr/>
          <a:lstStyle>
            <a:lvl1pPr marL="0" indent="0">
              <a:buNone/>
              <a:defRPr sz="2000" baseline="0"/>
            </a:lvl1pPr>
          </a:lstStyle>
          <a:p>
            <a:pPr lvl="0"/>
            <a:r>
              <a:rPr lang="en-US" dirty="0"/>
              <a:t>Paragraph title</a:t>
            </a:r>
          </a:p>
        </p:txBody>
      </p:sp>
      <p:sp>
        <p:nvSpPr>
          <p:cNvPr id="9" name="Text Placeholder 10"/>
          <p:cNvSpPr>
            <a:spLocks noGrp="1"/>
          </p:cNvSpPr>
          <p:nvPr>
            <p:ph type="body" sz="quarter" idx="15" hasCustomPrompt="1"/>
          </p:nvPr>
        </p:nvSpPr>
        <p:spPr>
          <a:xfrm>
            <a:off x="8069890" y="1619250"/>
            <a:ext cx="3234435" cy="552450"/>
          </a:xfrm>
        </p:spPr>
        <p:txBody>
          <a:bodyPr/>
          <a:lstStyle>
            <a:lvl1pPr marL="0" indent="0">
              <a:buNone/>
              <a:defRPr sz="2000" baseline="0"/>
            </a:lvl1pPr>
          </a:lstStyle>
          <a:p>
            <a:pPr lvl="0"/>
            <a:r>
              <a:rPr lang="en-US" dirty="0"/>
              <a:t>Paragraph title</a:t>
            </a:r>
          </a:p>
        </p:txBody>
      </p:sp>
      <p:sp>
        <p:nvSpPr>
          <p:cNvPr id="10" name="Text Placeholder 10"/>
          <p:cNvSpPr>
            <a:spLocks noGrp="1"/>
          </p:cNvSpPr>
          <p:nvPr>
            <p:ph type="body" sz="quarter" idx="16" hasCustomPrompt="1"/>
          </p:nvPr>
        </p:nvSpPr>
        <p:spPr>
          <a:xfrm>
            <a:off x="844550" y="2337352"/>
            <a:ext cx="3280584" cy="3453848"/>
          </a:xfrm>
        </p:spPr>
        <p:txBody>
          <a:bodyPr/>
          <a:lstStyle>
            <a:lvl1pPr marL="0" indent="0">
              <a:buNone/>
              <a:defRPr sz="1800" b="0" baseline="0"/>
            </a:lvl1pPr>
          </a:lstStyle>
          <a:p>
            <a:pPr lvl="0"/>
            <a:r>
              <a:rPr lang="en-US" dirty="0"/>
              <a:t>Paragraph title</a:t>
            </a:r>
          </a:p>
        </p:txBody>
      </p:sp>
      <p:sp>
        <p:nvSpPr>
          <p:cNvPr id="11" name="Text Placeholder 10"/>
          <p:cNvSpPr>
            <a:spLocks noGrp="1"/>
          </p:cNvSpPr>
          <p:nvPr>
            <p:ph type="body" sz="quarter" idx="17" hasCustomPrompt="1"/>
          </p:nvPr>
        </p:nvSpPr>
        <p:spPr>
          <a:xfrm>
            <a:off x="4508003" y="2337352"/>
            <a:ext cx="3280584" cy="3453848"/>
          </a:xfrm>
        </p:spPr>
        <p:txBody>
          <a:bodyPr/>
          <a:lstStyle>
            <a:lvl1pPr marL="0" indent="0">
              <a:buNone/>
              <a:defRPr sz="1800" b="0" baseline="0"/>
            </a:lvl1pPr>
          </a:lstStyle>
          <a:p>
            <a:pPr lvl="0"/>
            <a:r>
              <a:rPr lang="en-US" dirty="0"/>
              <a:t>Paragraph title</a:t>
            </a:r>
          </a:p>
        </p:txBody>
      </p:sp>
      <p:sp>
        <p:nvSpPr>
          <p:cNvPr id="12" name="Text Placeholder 10"/>
          <p:cNvSpPr>
            <a:spLocks noGrp="1"/>
          </p:cNvSpPr>
          <p:nvPr>
            <p:ph type="body" sz="quarter" idx="18" hasCustomPrompt="1"/>
          </p:nvPr>
        </p:nvSpPr>
        <p:spPr>
          <a:xfrm>
            <a:off x="8069890" y="2337352"/>
            <a:ext cx="3280584" cy="3453848"/>
          </a:xfrm>
        </p:spPr>
        <p:txBody>
          <a:bodyPr/>
          <a:lstStyle>
            <a:lvl1pPr marL="0" indent="0">
              <a:buNone/>
              <a:defRPr sz="1800" b="0" baseline="0"/>
            </a:lvl1pPr>
          </a:lstStyle>
          <a:p>
            <a:pPr lvl="0"/>
            <a:r>
              <a:rPr lang="en-US" dirty="0"/>
              <a:t>Paragraph title</a:t>
            </a:r>
          </a:p>
        </p:txBody>
      </p:sp>
      <p:sp>
        <p:nvSpPr>
          <p:cNvPr id="14" name="Slide Number Placeholder 13"/>
          <p:cNvSpPr>
            <a:spLocks noGrp="1"/>
          </p:cNvSpPr>
          <p:nvPr>
            <p:ph type="sldNum" sz="quarter" idx="19"/>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764443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gram with background">
    <p:spTree>
      <p:nvGrpSpPr>
        <p:cNvPr id="1" name=""/>
        <p:cNvGrpSpPr/>
        <p:nvPr/>
      </p:nvGrpSpPr>
      <p:grpSpPr>
        <a:xfrm>
          <a:off x="0" y="0"/>
          <a:ext cx="0" cy="0"/>
          <a:chOff x="0" y="0"/>
          <a:chExt cx="0" cy="0"/>
        </a:xfrm>
      </p:grpSpPr>
      <p:pic>
        <p:nvPicPr>
          <p:cNvPr id="6" name="Picture 5" descr="pasted-image.pdf"/>
          <p:cNvPicPr>
            <a:picLocks noChangeAspect="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5339249"/>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2"/>
          <p:cNvSpPr>
            <a:spLocks/>
          </p:cNvSpPr>
          <p:nvPr userDrawn="1"/>
        </p:nvSpPr>
        <p:spPr bwMode="auto">
          <a:xfrm>
            <a:off x="887986" y="1638300"/>
            <a:ext cx="10386219" cy="4649874"/>
          </a:xfrm>
          <a:prstGeom prst="roundRect">
            <a:avLst>
              <a:gd name="adj" fmla="val 5486"/>
            </a:avLst>
          </a:prstGeom>
          <a:solidFill>
            <a:srgbClr val="FFFFFF"/>
          </a:solidFill>
          <a:ln>
            <a:noFill/>
          </a:ln>
          <a:effectLst>
            <a:outerShdw blurRad="304800" dist="25400" dir="5400000" algn="ctr" rotWithShape="0">
              <a:srgbClr val="808080">
                <a:alpha val="15999"/>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Helvetica Light" charset="0"/>
                <a:ea typeface="Helvetica Light" charset="0"/>
                <a:sym typeface="Helvetica Light" charset="0"/>
              </a:rPr>
              <a:t>v</a:t>
            </a:r>
          </a:p>
        </p:txBody>
      </p:sp>
      <p:sp>
        <p:nvSpPr>
          <p:cNvPr id="13" name="Content Placeholder 12"/>
          <p:cNvSpPr>
            <a:spLocks noGrp="1"/>
          </p:cNvSpPr>
          <p:nvPr>
            <p:ph sz="quarter" idx="11"/>
          </p:nvPr>
        </p:nvSpPr>
        <p:spPr>
          <a:xfrm>
            <a:off x="1143000" y="1866900"/>
            <a:ext cx="9812338" cy="4076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p:cNvSpPr>
            <a:spLocks noGrp="1"/>
          </p:cNvSpPr>
          <p:nvPr>
            <p:ph type="sldNum" sz="quarter" idx="12"/>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
        <p:nvSpPr>
          <p:cNvPr id="15" name="Title 1"/>
          <p:cNvSpPr>
            <a:spLocks noGrp="1"/>
          </p:cNvSpPr>
          <p:nvPr>
            <p:ph type="title"/>
          </p:nvPr>
        </p:nvSpPr>
        <p:spPr>
          <a:xfrm>
            <a:off x="844550" y="601663"/>
            <a:ext cx="8985250" cy="508000"/>
          </a:xfrm>
        </p:spPr>
        <p:txBody>
          <a:bodyPr/>
          <a:lstStyle/>
          <a:p>
            <a:r>
              <a:rPr lang="en-US"/>
              <a:t>Click to edit Master title style</a:t>
            </a:r>
          </a:p>
        </p:txBody>
      </p:sp>
    </p:spTree>
    <p:extLst>
      <p:ext uri="{BB962C8B-B14F-4D97-AF65-F5344CB8AC3E}">
        <p14:creationId xmlns:p14="http://schemas.microsoft.com/office/powerpoint/2010/main" val="2450455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s list">
    <p:spTree>
      <p:nvGrpSpPr>
        <p:cNvPr id="1" name=""/>
        <p:cNvGrpSpPr/>
        <p:nvPr/>
      </p:nvGrpSpPr>
      <p:grpSpPr>
        <a:xfrm>
          <a:off x="0" y="0"/>
          <a:ext cx="0" cy="0"/>
          <a:chOff x="0" y="0"/>
          <a:chExt cx="0" cy="0"/>
        </a:xfrm>
      </p:grpSpPr>
      <p:sp>
        <p:nvSpPr>
          <p:cNvPr id="6" name="Oval 12"/>
          <p:cNvSpPr>
            <a:spLocks/>
          </p:cNvSpPr>
          <p:nvPr userDrawn="1"/>
        </p:nvSpPr>
        <p:spPr bwMode="auto">
          <a:xfrm>
            <a:off x="11235532" y="673894"/>
            <a:ext cx="362744" cy="363538"/>
          </a:xfrm>
          <a:prstGeom prst="ellipse">
            <a:avLst/>
          </a:prstGeom>
          <a:solidFill>
            <a:srgbClr val="70BF41"/>
          </a:solidFill>
          <a:ln>
            <a:noFill/>
          </a:ln>
          <a:extLst>
            <a:ext uri="{91240B29-F687-4F45-9708-019B960494DF}">
              <a14:hiddenLine xmlns:a14="http://schemas.microsoft.com/office/drawing/2010/main" w="9525">
                <a:solidFill>
                  <a:srgbClr val="000000"/>
                </a:solidFill>
                <a:round/>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70BF41"/>
              </a:solidFill>
              <a:effectLst/>
              <a:uLnTx/>
              <a:uFillTx/>
              <a:latin typeface="Helvetica Light" pitchFamily="1" charset="0"/>
              <a:ea typeface="MS PGothic" panose="020B0600070205080204" pitchFamily="34" charset="-128"/>
              <a:sym typeface="Helvetica Light" pitchFamily="1" charset="0"/>
            </a:endParaRPr>
          </a:p>
        </p:txBody>
      </p:sp>
      <p:sp>
        <p:nvSpPr>
          <p:cNvPr id="2" name="Title 1"/>
          <p:cNvSpPr>
            <a:spLocks noGrp="1"/>
          </p:cNvSpPr>
          <p:nvPr>
            <p:ph type="title"/>
          </p:nvPr>
        </p:nvSpPr>
        <p:spPr>
          <a:xfrm>
            <a:off x="844550" y="601663"/>
            <a:ext cx="8451850" cy="508000"/>
          </a:xfrm>
        </p:spPr>
        <p:txBody>
          <a:bodyPr/>
          <a:lstStyle/>
          <a:p>
            <a:r>
              <a:rPr lang="vi-VN"/>
              <a:t>Click to edit Master title style</a:t>
            </a:r>
            <a:endParaRPr lang="en-US"/>
          </a:p>
        </p:txBody>
      </p:sp>
      <p:sp>
        <p:nvSpPr>
          <p:cNvPr id="7" name="Rectangle 15"/>
          <p:cNvSpPr>
            <a:spLocks/>
          </p:cNvSpPr>
          <p:nvPr userDrawn="1"/>
        </p:nvSpPr>
        <p:spPr bwMode="auto">
          <a:xfrm>
            <a:off x="0" y="601663"/>
            <a:ext cx="141288" cy="50800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sym typeface="Helvetica Light" pitchFamily="1" charset="0"/>
            </a:endParaRPr>
          </a:p>
        </p:txBody>
      </p:sp>
      <p:sp>
        <p:nvSpPr>
          <p:cNvPr id="13" name="Text Placeholder 10"/>
          <p:cNvSpPr>
            <a:spLocks noGrp="1"/>
          </p:cNvSpPr>
          <p:nvPr>
            <p:ph type="body" sz="quarter" idx="11" hasCustomPrompt="1"/>
          </p:nvPr>
        </p:nvSpPr>
        <p:spPr>
          <a:xfrm>
            <a:off x="844550" y="1619250"/>
            <a:ext cx="4870450" cy="552450"/>
          </a:xfrm>
        </p:spPr>
        <p:txBody>
          <a:bodyPr/>
          <a:lstStyle>
            <a:lvl1pPr marL="0" indent="0">
              <a:buNone/>
              <a:defRPr baseline="0"/>
            </a:lvl1pPr>
          </a:lstStyle>
          <a:p>
            <a:pPr lvl="0"/>
            <a:r>
              <a:rPr lang="en-US" dirty="0"/>
              <a:t>Paragraph title</a:t>
            </a:r>
          </a:p>
        </p:txBody>
      </p:sp>
      <p:sp>
        <p:nvSpPr>
          <p:cNvPr id="14" name="Text Placeholder 10"/>
          <p:cNvSpPr>
            <a:spLocks noGrp="1"/>
          </p:cNvSpPr>
          <p:nvPr>
            <p:ph type="body" sz="quarter" idx="12" hasCustomPrompt="1"/>
          </p:nvPr>
        </p:nvSpPr>
        <p:spPr>
          <a:xfrm>
            <a:off x="6096000" y="1619250"/>
            <a:ext cx="4859628" cy="552450"/>
          </a:xfrm>
        </p:spPr>
        <p:txBody>
          <a:bodyPr/>
          <a:lstStyle>
            <a:lvl1pPr marL="0" indent="0">
              <a:buNone/>
              <a:defRPr baseline="0"/>
            </a:lvl1pPr>
          </a:lstStyle>
          <a:p>
            <a:pPr lvl="0"/>
            <a:r>
              <a:rPr lang="en-US" dirty="0"/>
              <a:t>Paragraph title</a:t>
            </a:r>
          </a:p>
        </p:txBody>
      </p:sp>
      <p:sp>
        <p:nvSpPr>
          <p:cNvPr id="17" name="Text Placeholder 10"/>
          <p:cNvSpPr>
            <a:spLocks noGrp="1"/>
          </p:cNvSpPr>
          <p:nvPr>
            <p:ph type="body" sz="quarter" idx="15"/>
          </p:nvPr>
        </p:nvSpPr>
        <p:spPr>
          <a:xfrm>
            <a:off x="844551" y="2514600"/>
            <a:ext cx="48704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20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19" name="Text Placeholder 10"/>
          <p:cNvSpPr>
            <a:spLocks noGrp="1"/>
          </p:cNvSpPr>
          <p:nvPr>
            <p:ph type="body" sz="quarter" idx="16"/>
          </p:nvPr>
        </p:nvSpPr>
        <p:spPr>
          <a:xfrm>
            <a:off x="6102626" y="2514600"/>
            <a:ext cx="48704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20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20" name="Slide Number Placeholder 19"/>
          <p:cNvSpPr>
            <a:spLocks noGrp="1"/>
          </p:cNvSpPr>
          <p:nvPr>
            <p:ph type="sldNum" sz="quarter" idx="17"/>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4132127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columns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10"/>
          <p:cNvSpPr>
            <a:spLocks noGrp="1"/>
          </p:cNvSpPr>
          <p:nvPr>
            <p:ph type="body" sz="quarter" idx="11" hasCustomPrompt="1"/>
          </p:nvPr>
        </p:nvSpPr>
        <p:spPr>
          <a:xfrm>
            <a:off x="844550" y="1619250"/>
            <a:ext cx="3232150" cy="552450"/>
          </a:xfrm>
        </p:spPr>
        <p:txBody>
          <a:bodyPr/>
          <a:lstStyle>
            <a:lvl1pPr marL="0" indent="0">
              <a:buNone/>
              <a:defRPr sz="2000" baseline="0"/>
            </a:lvl1pPr>
          </a:lstStyle>
          <a:p>
            <a:pPr lvl="0"/>
            <a:r>
              <a:rPr lang="en-US" dirty="0"/>
              <a:t>Paragraph title</a:t>
            </a:r>
          </a:p>
        </p:txBody>
      </p:sp>
      <p:sp>
        <p:nvSpPr>
          <p:cNvPr id="6" name="Text Placeholder 10"/>
          <p:cNvSpPr>
            <a:spLocks noGrp="1"/>
          </p:cNvSpPr>
          <p:nvPr>
            <p:ph type="body" sz="quarter" idx="15"/>
          </p:nvPr>
        </p:nvSpPr>
        <p:spPr>
          <a:xfrm>
            <a:off x="844551" y="2438400"/>
            <a:ext cx="32321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18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16" name="Text Placeholder 10"/>
          <p:cNvSpPr>
            <a:spLocks noGrp="1"/>
          </p:cNvSpPr>
          <p:nvPr>
            <p:ph type="body" sz="quarter" idx="16" hasCustomPrompt="1"/>
          </p:nvPr>
        </p:nvSpPr>
        <p:spPr>
          <a:xfrm>
            <a:off x="4423965" y="1619250"/>
            <a:ext cx="3232150" cy="552450"/>
          </a:xfrm>
        </p:spPr>
        <p:txBody>
          <a:bodyPr/>
          <a:lstStyle>
            <a:lvl1pPr marL="0" indent="0">
              <a:buNone/>
              <a:defRPr sz="2000" baseline="0"/>
            </a:lvl1pPr>
          </a:lstStyle>
          <a:p>
            <a:pPr lvl="0"/>
            <a:r>
              <a:rPr lang="en-US" dirty="0"/>
              <a:t>Paragraph title</a:t>
            </a:r>
          </a:p>
        </p:txBody>
      </p:sp>
      <p:sp>
        <p:nvSpPr>
          <p:cNvPr id="17" name="Text Placeholder 10"/>
          <p:cNvSpPr>
            <a:spLocks noGrp="1"/>
          </p:cNvSpPr>
          <p:nvPr>
            <p:ph type="body" sz="quarter" idx="17"/>
          </p:nvPr>
        </p:nvSpPr>
        <p:spPr>
          <a:xfrm>
            <a:off x="4423966" y="2438400"/>
            <a:ext cx="32321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18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18" name="Text Placeholder 10"/>
          <p:cNvSpPr>
            <a:spLocks noGrp="1"/>
          </p:cNvSpPr>
          <p:nvPr>
            <p:ph type="body" sz="quarter" idx="18" hasCustomPrompt="1"/>
          </p:nvPr>
        </p:nvSpPr>
        <p:spPr>
          <a:xfrm>
            <a:off x="8003382" y="1619250"/>
            <a:ext cx="3232150" cy="552450"/>
          </a:xfrm>
        </p:spPr>
        <p:txBody>
          <a:bodyPr/>
          <a:lstStyle>
            <a:lvl1pPr marL="0" indent="0">
              <a:buNone/>
              <a:defRPr sz="2000" baseline="0"/>
            </a:lvl1pPr>
          </a:lstStyle>
          <a:p>
            <a:pPr lvl="0"/>
            <a:r>
              <a:rPr lang="en-US" dirty="0"/>
              <a:t>Paragraph title</a:t>
            </a:r>
          </a:p>
        </p:txBody>
      </p:sp>
      <p:sp>
        <p:nvSpPr>
          <p:cNvPr id="19" name="Text Placeholder 10"/>
          <p:cNvSpPr>
            <a:spLocks noGrp="1"/>
          </p:cNvSpPr>
          <p:nvPr>
            <p:ph type="body" sz="quarter" idx="19"/>
          </p:nvPr>
        </p:nvSpPr>
        <p:spPr>
          <a:xfrm>
            <a:off x="8003382" y="2438400"/>
            <a:ext cx="3232150" cy="3581400"/>
          </a:xfrm>
        </p:spPr>
        <p:txBody>
          <a:bodyPr/>
          <a:lstStyle>
            <a:lvl1pPr marL="285750" marR="0" indent="-285750" algn="l" defTabSz="412750" rtl="0" eaLnBrk="0" fontAlgn="base" latinLnBrk="0" hangingPunct="0">
              <a:lnSpc>
                <a:spcPct val="100000"/>
              </a:lnSpc>
              <a:spcBef>
                <a:spcPts val="850"/>
              </a:spcBef>
              <a:spcAft>
                <a:spcPct val="0"/>
              </a:spcAft>
              <a:buClrTx/>
              <a:buSzPct val="75000"/>
              <a:buFont typeface="Arial" charset="0"/>
              <a:buChar char="•"/>
              <a:tabLst/>
              <a:defRPr sz="1800" b="0" baseline="0">
                <a:solidFill>
                  <a:srgbClr val="52585F"/>
                </a:solidFill>
              </a:defRPr>
            </a:lvl1pPr>
            <a:lvl2pPr marL="317500" marR="0" indent="0" algn="l" defTabSz="412750" rtl="0" eaLnBrk="0" fontAlgn="base" latinLnBrk="0" hangingPunct="0">
              <a:lnSpc>
                <a:spcPct val="100000"/>
              </a:lnSpc>
              <a:spcBef>
                <a:spcPts val="300"/>
              </a:spcBef>
              <a:spcAft>
                <a:spcPct val="0"/>
              </a:spcAft>
              <a:buClrTx/>
              <a:buSzPct val="75000"/>
              <a:buFontTx/>
              <a:buNone/>
              <a:tabLst/>
              <a:defRPr sz="1800" b="0">
                <a:solidFill>
                  <a:srgbClr val="52585F"/>
                </a:solidFill>
              </a:defRPr>
            </a:lvl2pPr>
          </a:lstStyle>
          <a:p>
            <a:pPr lvl="0"/>
            <a:endParaRPr lang="en-US" dirty="0"/>
          </a:p>
        </p:txBody>
      </p:sp>
      <p:sp>
        <p:nvSpPr>
          <p:cNvPr id="20" name="Slide Number Placeholder 19"/>
          <p:cNvSpPr>
            <a:spLocks noGrp="1"/>
          </p:cNvSpPr>
          <p:nvPr>
            <p:ph type="sldNum" sz="quarter" idx="20"/>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666687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title">
    <p:spTree>
      <p:nvGrpSpPr>
        <p:cNvPr id="1" name=""/>
        <p:cNvGrpSpPr/>
        <p:nvPr/>
      </p:nvGrpSpPr>
      <p:grpSpPr>
        <a:xfrm>
          <a:off x="0" y="0"/>
          <a:ext cx="0" cy="0"/>
          <a:chOff x="0" y="0"/>
          <a:chExt cx="0" cy="0"/>
        </a:xfrm>
      </p:grpSpPr>
      <p:sp>
        <p:nvSpPr>
          <p:cNvPr id="8" name="Title 1"/>
          <p:cNvSpPr>
            <a:spLocks noGrp="1"/>
          </p:cNvSpPr>
          <p:nvPr>
            <p:ph type="title"/>
          </p:nvPr>
        </p:nvSpPr>
        <p:spPr>
          <a:xfrm>
            <a:off x="839788" y="601663"/>
            <a:ext cx="7732713" cy="508000"/>
          </a:xfrm>
        </p:spPr>
        <p:txBody>
          <a:bodyPr/>
          <a:lstStyle/>
          <a:p>
            <a:r>
              <a:rPr lang="vi-VN"/>
              <a:t>Click to edit Master title style</a:t>
            </a:r>
            <a:endParaRPr lang="en-US" dirty="0"/>
          </a:p>
        </p:txBody>
      </p:sp>
      <p:sp>
        <p:nvSpPr>
          <p:cNvPr id="2" name="Slide Number Placeholder 1"/>
          <p:cNvSpPr>
            <a:spLocks noGrp="1"/>
          </p:cNvSpPr>
          <p:nvPr>
            <p:ph type="sldNum" sz="quarter" idx="10"/>
          </p:nvPr>
        </p:nvSpPr>
        <p:spPr/>
        <p:txBody>
          <a:body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spTree>
    <p:extLst>
      <p:ext uri="{BB962C8B-B14F-4D97-AF65-F5344CB8AC3E}">
        <p14:creationId xmlns:p14="http://schemas.microsoft.com/office/powerpoint/2010/main" val="3119202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FE1550-AC1A-144F-B37C-587EA50673C6}" type="datetimeFigureOut">
              <a:rPr lang="en-US" smtClean="0"/>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AE3038-D6DC-C846-ACCD-457044B1A168}" type="slidenum">
              <a:rPr lang="en-US" smtClean="0"/>
              <a:t>‹#›</a:t>
            </a:fld>
            <a:endParaRPr lang="en-US"/>
          </a:p>
        </p:txBody>
      </p:sp>
    </p:spTree>
    <p:extLst>
      <p:ext uri="{BB962C8B-B14F-4D97-AF65-F5344CB8AC3E}">
        <p14:creationId xmlns:p14="http://schemas.microsoft.com/office/powerpoint/2010/main" val="1723901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FE1550-AC1A-144F-B37C-587EA50673C6}" type="datetimeFigureOut">
              <a:rPr lang="en-US" smtClean="0"/>
              <a:t>7/17/18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AE3038-D6DC-C846-ACCD-457044B1A168}" type="slidenum">
              <a:rPr lang="en-US" smtClean="0"/>
              <a:t>‹#›</a:t>
            </a:fld>
            <a:endParaRPr lang="en-US"/>
          </a:p>
        </p:txBody>
      </p:sp>
    </p:spTree>
    <p:extLst>
      <p:ext uri="{BB962C8B-B14F-4D97-AF65-F5344CB8AC3E}">
        <p14:creationId xmlns:p14="http://schemas.microsoft.com/office/powerpoint/2010/main" val="3697619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2" name="Title 1"/>
          <p:cNvSpPr>
            <a:spLocks noGrp="1"/>
          </p:cNvSpPr>
          <p:nvPr>
            <p:ph type="title"/>
          </p:nvPr>
        </p:nvSpPr>
        <p:spPr>
          <a:xfrm>
            <a:off x="617538" y="983582"/>
            <a:ext cx="4232023" cy="783306"/>
          </a:xfrm>
        </p:spPr>
        <p:txBody>
          <a:bodyPr/>
          <a:lstStyle/>
          <a:p>
            <a:r>
              <a:rPr lang="en-US"/>
              <a:t>Click to edit Master title style</a:t>
            </a:r>
          </a:p>
        </p:txBody>
      </p:sp>
      <p:pic>
        <p:nvPicPr>
          <p:cNvPr id="7" name="Picture 6" descr="pasted-image.pdf"/>
          <p:cNvPicPr>
            <a:picLocks noChangeAspect="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3135313"/>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pasted-image.pd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17538" y="5217319"/>
            <a:ext cx="1355725" cy="842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p:cNvSpPr>
          <p:nvPr userDrawn="1"/>
        </p:nvSpPr>
        <p:spPr bwMode="auto">
          <a:xfrm>
            <a:off x="0" y="969963"/>
            <a:ext cx="160338" cy="796925"/>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ctr" eaLnBrk="1"/>
            <a:endParaRPr lang="en-US" altLang="en-US" sz="1600">
              <a:solidFill>
                <a:srgbClr val="FFFFFF"/>
              </a:solidFill>
            </a:endParaRPr>
          </a:p>
        </p:txBody>
      </p:sp>
      <p:sp>
        <p:nvSpPr>
          <p:cNvPr id="15" name="Text Placeholder 14"/>
          <p:cNvSpPr>
            <a:spLocks noGrp="1"/>
          </p:cNvSpPr>
          <p:nvPr>
            <p:ph type="body" sz="quarter" idx="11" hasCustomPrompt="1"/>
          </p:nvPr>
        </p:nvSpPr>
        <p:spPr>
          <a:xfrm>
            <a:off x="617538" y="1981200"/>
            <a:ext cx="4232275" cy="457200"/>
          </a:xfrm>
        </p:spPr>
        <p:txBody>
          <a:bodyPr anchor="ctr"/>
          <a:lstStyle>
            <a:lvl1pPr>
              <a:lnSpc>
                <a:spcPct val="100000"/>
              </a:lnSpc>
              <a:defRPr sz="1500" b="0"/>
            </a:lvl1pPr>
          </a:lstStyle>
          <a:p>
            <a:pPr lvl="0"/>
            <a:r>
              <a:rPr lang="vi-VN" dirty="0"/>
              <a:t>Presentation date</a:t>
            </a:r>
            <a:endParaRPr lang="en-US" dirty="0"/>
          </a:p>
        </p:txBody>
      </p:sp>
      <p:sp>
        <p:nvSpPr>
          <p:cNvPr id="17" name="Rectangle 3"/>
          <p:cNvSpPr>
            <a:spLocks/>
          </p:cNvSpPr>
          <p:nvPr userDrawn="1"/>
        </p:nvSpPr>
        <p:spPr bwMode="auto">
          <a:xfrm>
            <a:off x="600075" y="6222802"/>
            <a:ext cx="597931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spAutoFit/>
          </a:bodyPr>
          <a:lstStyle>
            <a:lvl1pPr defTabSz="457200">
              <a:defRPr sz="5000">
                <a:solidFill>
                  <a:srgbClr val="000000"/>
                </a:solidFill>
                <a:latin typeface="Helvetica Light" pitchFamily="1" charset="0"/>
                <a:ea typeface="MS PGothic" panose="020B0600070205080204" pitchFamily="34" charset="-128"/>
                <a:sym typeface="Helvetica Light" pitchFamily="1" charset="0"/>
              </a:defRPr>
            </a:lvl1pPr>
            <a:lvl2pPr defTabSz="457200">
              <a:defRPr sz="5000">
                <a:solidFill>
                  <a:srgbClr val="000000"/>
                </a:solidFill>
                <a:latin typeface="Helvetica Light" pitchFamily="1" charset="0"/>
                <a:ea typeface="MS PGothic" panose="020B0600070205080204" pitchFamily="34" charset="-128"/>
                <a:sym typeface="Helvetica Light" pitchFamily="1" charset="0"/>
              </a:defRPr>
            </a:lvl2pPr>
            <a:lvl3pPr defTabSz="457200">
              <a:defRPr sz="5000">
                <a:solidFill>
                  <a:srgbClr val="000000"/>
                </a:solidFill>
                <a:latin typeface="Helvetica Light" pitchFamily="1" charset="0"/>
                <a:ea typeface="MS PGothic" panose="020B0600070205080204" pitchFamily="34" charset="-128"/>
                <a:sym typeface="Helvetica Light" pitchFamily="1" charset="0"/>
              </a:defRPr>
            </a:lvl3pPr>
            <a:lvl4pPr defTabSz="457200">
              <a:defRPr sz="5000">
                <a:solidFill>
                  <a:srgbClr val="000000"/>
                </a:solidFill>
                <a:latin typeface="Helvetica Light" pitchFamily="1" charset="0"/>
                <a:ea typeface="MS PGothic" panose="020B0600070205080204" pitchFamily="34" charset="-128"/>
                <a:sym typeface="Helvetica Light" pitchFamily="1" charset="0"/>
              </a:defRPr>
            </a:lvl4pPr>
            <a:lvl5pPr defTabSz="457200">
              <a:defRPr sz="5000">
                <a:solidFill>
                  <a:srgbClr val="000000"/>
                </a:solidFill>
                <a:latin typeface="Helvetica Light" pitchFamily="1" charset="0"/>
                <a:ea typeface="MS PGothic" panose="020B0600070205080204" pitchFamily="34" charset="-128"/>
                <a:sym typeface="Helvetica Light" pitchFamily="1" charset="0"/>
              </a:defRPr>
            </a:lvl5pPr>
            <a:lvl6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6pPr>
            <a:lvl7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7pPr>
            <a:lvl8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8pPr>
            <a:lvl9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9pPr>
          </a:lstStyle>
          <a:p>
            <a:pPr eaLnBrk="1"/>
            <a:r>
              <a:rPr lang="en-US" altLang="en-US" sz="1000" dirty="0">
                <a:solidFill>
                  <a:srgbClr val="A6AAA9"/>
                </a:solidFill>
                <a:latin typeface="Helvetica" panose="020B0604020202020204" pitchFamily="34" charset="0"/>
                <a:sym typeface="Helvetica" panose="020B0604020202020204" pitchFamily="34" charset="0"/>
              </a:rPr>
              <a:t>Proprietary and Confidential. Copyright 2016, The HDF Group.</a:t>
            </a:r>
          </a:p>
        </p:txBody>
      </p:sp>
      <p:sp>
        <p:nvSpPr>
          <p:cNvPr id="18" name="Line 2"/>
          <p:cNvSpPr>
            <a:spLocks noChangeShapeType="1"/>
          </p:cNvSpPr>
          <p:nvPr userDrawn="1"/>
        </p:nvSpPr>
        <p:spPr bwMode="auto">
          <a:xfrm>
            <a:off x="-38100" y="3086100"/>
            <a:ext cx="12230100" cy="0"/>
          </a:xfrm>
          <a:prstGeom prst="line">
            <a:avLst/>
          </a:prstGeom>
          <a:noFill/>
          <a:ln w="50800">
            <a:solidFill>
              <a:srgbClr val="002452"/>
            </a:solidFill>
            <a:round/>
            <a:headEnd/>
            <a:tailEnd/>
          </a:ln>
          <a:extLst>
            <a:ext uri="{909E8E84-426E-40DD-AFC4-6F175D3DCCD1}">
              <a14:hiddenFill xmlns:a14="http://schemas.microsoft.com/office/drawing/2010/main">
                <a:noFill/>
              </a14:hiddenFill>
            </a:ext>
          </a:extLst>
        </p:spPr>
        <p:txBody>
          <a:bodyPr lIns="25400" tIns="25400" rIns="25400" bIns="25400" anchor="ctr"/>
          <a:lstStyle/>
          <a:p>
            <a:endParaRPr lang="en-US" sz="900"/>
          </a:p>
        </p:txBody>
      </p:sp>
    </p:spTree>
    <p:extLst>
      <p:ext uri="{BB962C8B-B14F-4D97-AF65-F5344CB8AC3E}">
        <p14:creationId xmlns:p14="http://schemas.microsoft.com/office/powerpoint/2010/main" val="2017590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A66227C-05CC-694A-B53D-64F8345E995E}" type="datetimeFigureOut">
              <a:rPr lang="en-US" smtClean="0"/>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CA6BF-6A5A-8245-8344-FB0E97741C82}" type="slidenum">
              <a:rPr lang="en-US" smtClean="0"/>
              <a:t>‹#›</a:t>
            </a:fld>
            <a:endParaRPr lang="en-US"/>
          </a:p>
        </p:txBody>
      </p:sp>
    </p:spTree>
    <p:extLst>
      <p:ext uri="{BB962C8B-B14F-4D97-AF65-F5344CB8AC3E}">
        <p14:creationId xmlns:p14="http://schemas.microsoft.com/office/powerpoint/2010/main" val="1859070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ver">
    <p:spTree>
      <p:nvGrpSpPr>
        <p:cNvPr id="1" name=""/>
        <p:cNvGrpSpPr/>
        <p:nvPr/>
      </p:nvGrpSpPr>
      <p:grpSpPr>
        <a:xfrm>
          <a:off x="0" y="0"/>
          <a:ext cx="0" cy="0"/>
          <a:chOff x="0" y="0"/>
          <a:chExt cx="0" cy="0"/>
        </a:xfrm>
      </p:grpSpPr>
      <p:sp>
        <p:nvSpPr>
          <p:cNvPr id="2" name="Title 1"/>
          <p:cNvSpPr>
            <a:spLocks noGrp="1"/>
          </p:cNvSpPr>
          <p:nvPr>
            <p:ph type="title"/>
          </p:nvPr>
        </p:nvSpPr>
        <p:spPr>
          <a:xfrm>
            <a:off x="617538" y="983582"/>
            <a:ext cx="4232023" cy="783306"/>
          </a:xfrm>
        </p:spPr>
        <p:txBody>
          <a:bodyPr/>
          <a:lstStyle/>
          <a:p>
            <a:r>
              <a:rPr lang="en-US"/>
              <a:t>Click to edit Master title style</a:t>
            </a:r>
          </a:p>
        </p:txBody>
      </p:sp>
      <p:pic>
        <p:nvPicPr>
          <p:cNvPr id="7" name="Picture 6" descr="pasted-image.pdf"/>
          <p:cNvPicPr>
            <a:picLocks noChangeAspect="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3135313"/>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pasted-image.pd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17538" y="5217319"/>
            <a:ext cx="1355725" cy="842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p:cNvSpPr>
          <p:nvPr userDrawn="1"/>
        </p:nvSpPr>
        <p:spPr bwMode="auto">
          <a:xfrm>
            <a:off x="0" y="969963"/>
            <a:ext cx="160338" cy="796925"/>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ctr" eaLnBrk="1"/>
            <a:endParaRPr lang="en-US" altLang="en-US" sz="1600">
              <a:solidFill>
                <a:srgbClr val="FFFFFF"/>
              </a:solidFill>
            </a:endParaRPr>
          </a:p>
        </p:txBody>
      </p:sp>
      <p:sp>
        <p:nvSpPr>
          <p:cNvPr id="15" name="Text Placeholder 14"/>
          <p:cNvSpPr>
            <a:spLocks noGrp="1"/>
          </p:cNvSpPr>
          <p:nvPr>
            <p:ph type="body" sz="quarter" idx="11" hasCustomPrompt="1"/>
          </p:nvPr>
        </p:nvSpPr>
        <p:spPr>
          <a:xfrm>
            <a:off x="617538" y="1981200"/>
            <a:ext cx="4232275" cy="457200"/>
          </a:xfrm>
        </p:spPr>
        <p:txBody>
          <a:bodyPr anchor="ctr"/>
          <a:lstStyle>
            <a:lvl1pPr>
              <a:lnSpc>
                <a:spcPct val="100000"/>
              </a:lnSpc>
              <a:defRPr sz="1500" b="0"/>
            </a:lvl1pPr>
          </a:lstStyle>
          <a:p>
            <a:pPr lvl="0"/>
            <a:r>
              <a:rPr lang="vi-VN" dirty="0"/>
              <a:t>Presentation date</a:t>
            </a:r>
            <a:endParaRPr lang="en-US" dirty="0"/>
          </a:p>
        </p:txBody>
      </p:sp>
      <p:sp>
        <p:nvSpPr>
          <p:cNvPr id="17" name="Rectangle 3"/>
          <p:cNvSpPr>
            <a:spLocks/>
          </p:cNvSpPr>
          <p:nvPr userDrawn="1"/>
        </p:nvSpPr>
        <p:spPr bwMode="auto">
          <a:xfrm>
            <a:off x="600075" y="6222802"/>
            <a:ext cx="597931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spAutoFit/>
          </a:bodyPr>
          <a:lstStyle>
            <a:lvl1pPr defTabSz="457200">
              <a:defRPr sz="5000">
                <a:solidFill>
                  <a:srgbClr val="000000"/>
                </a:solidFill>
                <a:latin typeface="Helvetica Light" pitchFamily="1" charset="0"/>
                <a:ea typeface="MS PGothic" panose="020B0600070205080204" pitchFamily="34" charset="-128"/>
                <a:sym typeface="Helvetica Light" pitchFamily="1" charset="0"/>
              </a:defRPr>
            </a:lvl1pPr>
            <a:lvl2pPr defTabSz="457200">
              <a:defRPr sz="5000">
                <a:solidFill>
                  <a:srgbClr val="000000"/>
                </a:solidFill>
                <a:latin typeface="Helvetica Light" pitchFamily="1" charset="0"/>
                <a:ea typeface="MS PGothic" panose="020B0600070205080204" pitchFamily="34" charset="-128"/>
                <a:sym typeface="Helvetica Light" pitchFamily="1" charset="0"/>
              </a:defRPr>
            </a:lvl2pPr>
            <a:lvl3pPr defTabSz="457200">
              <a:defRPr sz="5000">
                <a:solidFill>
                  <a:srgbClr val="000000"/>
                </a:solidFill>
                <a:latin typeface="Helvetica Light" pitchFamily="1" charset="0"/>
                <a:ea typeface="MS PGothic" panose="020B0600070205080204" pitchFamily="34" charset="-128"/>
                <a:sym typeface="Helvetica Light" pitchFamily="1" charset="0"/>
              </a:defRPr>
            </a:lvl3pPr>
            <a:lvl4pPr defTabSz="457200">
              <a:defRPr sz="5000">
                <a:solidFill>
                  <a:srgbClr val="000000"/>
                </a:solidFill>
                <a:latin typeface="Helvetica Light" pitchFamily="1" charset="0"/>
                <a:ea typeface="MS PGothic" panose="020B0600070205080204" pitchFamily="34" charset="-128"/>
                <a:sym typeface="Helvetica Light" pitchFamily="1" charset="0"/>
              </a:defRPr>
            </a:lvl4pPr>
            <a:lvl5pPr defTabSz="457200">
              <a:defRPr sz="5000">
                <a:solidFill>
                  <a:srgbClr val="000000"/>
                </a:solidFill>
                <a:latin typeface="Helvetica Light" pitchFamily="1" charset="0"/>
                <a:ea typeface="MS PGothic" panose="020B0600070205080204" pitchFamily="34" charset="-128"/>
                <a:sym typeface="Helvetica Light" pitchFamily="1" charset="0"/>
              </a:defRPr>
            </a:lvl5pPr>
            <a:lvl6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6pPr>
            <a:lvl7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7pPr>
            <a:lvl8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8pPr>
            <a:lvl9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9pPr>
          </a:lstStyle>
          <a:p>
            <a:pPr eaLnBrk="1"/>
            <a:r>
              <a:rPr lang="en-US" altLang="en-US" sz="1000" dirty="0">
                <a:solidFill>
                  <a:srgbClr val="A6AAA9"/>
                </a:solidFill>
                <a:latin typeface="Helvetica" panose="020B0604020202020204" pitchFamily="34" charset="0"/>
                <a:sym typeface="Helvetica" panose="020B0604020202020204" pitchFamily="34" charset="0"/>
              </a:rPr>
              <a:t>Proprietary and Confidential. Copyright 2016, The HDF Group.</a:t>
            </a:r>
          </a:p>
        </p:txBody>
      </p:sp>
      <p:sp>
        <p:nvSpPr>
          <p:cNvPr id="18" name="Line 2"/>
          <p:cNvSpPr>
            <a:spLocks noChangeShapeType="1"/>
          </p:cNvSpPr>
          <p:nvPr userDrawn="1"/>
        </p:nvSpPr>
        <p:spPr bwMode="auto">
          <a:xfrm>
            <a:off x="-38100" y="3086100"/>
            <a:ext cx="12230100" cy="0"/>
          </a:xfrm>
          <a:prstGeom prst="line">
            <a:avLst/>
          </a:prstGeom>
          <a:noFill/>
          <a:ln w="50800">
            <a:solidFill>
              <a:srgbClr val="002452"/>
            </a:solidFill>
            <a:round/>
            <a:headEnd/>
            <a:tailEnd/>
          </a:ln>
          <a:extLst>
            <a:ext uri="{909E8E84-426E-40DD-AFC4-6F175D3DCCD1}">
              <a14:hiddenFill xmlns:a14="http://schemas.microsoft.com/office/drawing/2010/main">
                <a:noFill/>
              </a14:hiddenFill>
            </a:ext>
          </a:extLst>
        </p:spPr>
        <p:txBody>
          <a:bodyPr lIns="25400" tIns="25400" rIns="25400" bIns="25400" anchor="ctr"/>
          <a:lstStyle/>
          <a:p>
            <a:endParaRPr lang="en-US" sz="900"/>
          </a:p>
        </p:txBody>
      </p:sp>
    </p:spTree>
    <p:extLst>
      <p:ext uri="{BB962C8B-B14F-4D97-AF65-F5344CB8AC3E}">
        <p14:creationId xmlns:p14="http://schemas.microsoft.com/office/powerpoint/2010/main" val="2969748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Cover">
    <p:spTree>
      <p:nvGrpSpPr>
        <p:cNvPr id="1" name=""/>
        <p:cNvGrpSpPr/>
        <p:nvPr/>
      </p:nvGrpSpPr>
      <p:grpSpPr>
        <a:xfrm>
          <a:off x="0" y="0"/>
          <a:ext cx="0" cy="0"/>
          <a:chOff x="0" y="0"/>
          <a:chExt cx="0" cy="0"/>
        </a:xfrm>
      </p:grpSpPr>
      <p:sp>
        <p:nvSpPr>
          <p:cNvPr id="2" name="Title 1"/>
          <p:cNvSpPr>
            <a:spLocks noGrp="1"/>
          </p:cNvSpPr>
          <p:nvPr>
            <p:ph type="title"/>
          </p:nvPr>
        </p:nvSpPr>
        <p:spPr>
          <a:xfrm>
            <a:off x="617538" y="983582"/>
            <a:ext cx="4232023" cy="783306"/>
          </a:xfrm>
        </p:spPr>
        <p:txBody>
          <a:bodyPr/>
          <a:lstStyle/>
          <a:p>
            <a:r>
              <a:rPr lang="en-US"/>
              <a:t>Click to edit Master title style</a:t>
            </a:r>
          </a:p>
        </p:txBody>
      </p:sp>
      <p:pic>
        <p:nvPicPr>
          <p:cNvPr id="7" name="Picture 6" descr="pasted-image.pdf"/>
          <p:cNvPicPr>
            <a:picLocks noChangeAspect="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3135313"/>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pasted-image.pd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17538" y="5217319"/>
            <a:ext cx="1355725" cy="842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p:cNvSpPr>
          <p:nvPr userDrawn="1"/>
        </p:nvSpPr>
        <p:spPr bwMode="auto">
          <a:xfrm>
            <a:off x="0" y="969963"/>
            <a:ext cx="160338" cy="796925"/>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ctr" eaLnBrk="1"/>
            <a:endParaRPr lang="en-US" altLang="en-US" sz="1600">
              <a:solidFill>
                <a:srgbClr val="FFFFFF"/>
              </a:solidFill>
            </a:endParaRPr>
          </a:p>
        </p:txBody>
      </p:sp>
      <p:sp>
        <p:nvSpPr>
          <p:cNvPr id="15" name="Text Placeholder 14"/>
          <p:cNvSpPr>
            <a:spLocks noGrp="1"/>
          </p:cNvSpPr>
          <p:nvPr>
            <p:ph type="body" sz="quarter" idx="11" hasCustomPrompt="1"/>
          </p:nvPr>
        </p:nvSpPr>
        <p:spPr>
          <a:xfrm>
            <a:off x="617538" y="1981200"/>
            <a:ext cx="4232275" cy="457200"/>
          </a:xfrm>
        </p:spPr>
        <p:txBody>
          <a:bodyPr anchor="ctr"/>
          <a:lstStyle>
            <a:lvl1pPr>
              <a:lnSpc>
                <a:spcPct val="100000"/>
              </a:lnSpc>
              <a:defRPr sz="1500" b="0"/>
            </a:lvl1pPr>
          </a:lstStyle>
          <a:p>
            <a:pPr lvl="0"/>
            <a:r>
              <a:rPr lang="vi-VN" dirty="0"/>
              <a:t>Presentation date</a:t>
            </a:r>
            <a:endParaRPr lang="en-US" dirty="0"/>
          </a:p>
        </p:txBody>
      </p:sp>
      <p:sp>
        <p:nvSpPr>
          <p:cNvPr id="17" name="Rectangle 3"/>
          <p:cNvSpPr>
            <a:spLocks/>
          </p:cNvSpPr>
          <p:nvPr userDrawn="1"/>
        </p:nvSpPr>
        <p:spPr bwMode="auto">
          <a:xfrm>
            <a:off x="600075" y="6222802"/>
            <a:ext cx="597931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spAutoFit/>
          </a:bodyPr>
          <a:lstStyle>
            <a:lvl1pPr defTabSz="457200">
              <a:defRPr sz="5000">
                <a:solidFill>
                  <a:srgbClr val="000000"/>
                </a:solidFill>
                <a:latin typeface="Helvetica Light" pitchFamily="1" charset="0"/>
                <a:ea typeface="MS PGothic" panose="020B0600070205080204" pitchFamily="34" charset="-128"/>
                <a:sym typeface="Helvetica Light" pitchFamily="1" charset="0"/>
              </a:defRPr>
            </a:lvl1pPr>
            <a:lvl2pPr defTabSz="457200">
              <a:defRPr sz="5000">
                <a:solidFill>
                  <a:srgbClr val="000000"/>
                </a:solidFill>
                <a:latin typeface="Helvetica Light" pitchFamily="1" charset="0"/>
                <a:ea typeface="MS PGothic" panose="020B0600070205080204" pitchFamily="34" charset="-128"/>
                <a:sym typeface="Helvetica Light" pitchFamily="1" charset="0"/>
              </a:defRPr>
            </a:lvl2pPr>
            <a:lvl3pPr defTabSz="457200">
              <a:defRPr sz="5000">
                <a:solidFill>
                  <a:srgbClr val="000000"/>
                </a:solidFill>
                <a:latin typeface="Helvetica Light" pitchFamily="1" charset="0"/>
                <a:ea typeface="MS PGothic" panose="020B0600070205080204" pitchFamily="34" charset="-128"/>
                <a:sym typeface="Helvetica Light" pitchFamily="1" charset="0"/>
              </a:defRPr>
            </a:lvl3pPr>
            <a:lvl4pPr defTabSz="457200">
              <a:defRPr sz="5000">
                <a:solidFill>
                  <a:srgbClr val="000000"/>
                </a:solidFill>
                <a:latin typeface="Helvetica Light" pitchFamily="1" charset="0"/>
                <a:ea typeface="MS PGothic" panose="020B0600070205080204" pitchFamily="34" charset="-128"/>
                <a:sym typeface="Helvetica Light" pitchFamily="1" charset="0"/>
              </a:defRPr>
            </a:lvl4pPr>
            <a:lvl5pPr defTabSz="457200">
              <a:defRPr sz="5000">
                <a:solidFill>
                  <a:srgbClr val="000000"/>
                </a:solidFill>
                <a:latin typeface="Helvetica Light" pitchFamily="1" charset="0"/>
                <a:ea typeface="MS PGothic" panose="020B0600070205080204" pitchFamily="34" charset="-128"/>
                <a:sym typeface="Helvetica Light" pitchFamily="1" charset="0"/>
              </a:defRPr>
            </a:lvl5pPr>
            <a:lvl6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6pPr>
            <a:lvl7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7pPr>
            <a:lvl8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8pPr>
            <a:lvl9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9pPr>
          </a:lstStyle>
          <a:p>
            <a:pPr eaLnBrk="1"/>
            <a:r>
              <a:rPr lang="en-US" altLang="en-US" sz="1000" dirty="0">
                <a:solidFill>
                  <a:srgbClr val="A6AAA9"/>
                </a:solidFill>
                <a:latin typeface="Helvetica" panose="020B0604020202020204" pitchFamily="34" charset="0"/>
                <a:sym typeface="Helvetica" panose="020B0604020202020204" pitchFamily="34" charset="0"/>
              </a:rPr>
              <a:t>Proprietary and Confidential. Copyright 2016, The HDF Group.</a:t>
            </a:r>
          </a:p>
        </p:txBody>
      </p:sp>
      <p:sp>
        <p:nvSpPr>
          <p:cNvPr id="18" name="Line 2"/>
          <p:cNvSpPr>
            <a:spLocks noChangeShapeType="1"/>
          </p:cNvSpPr>
          <p:nvPr userDrawn="1"/>
        </p:nvSpPr>
        <p:spPr bwMode="auto">
          <a:xfrm>
            <a:off x="-38100" y="3086100"/>
            <a:ext cx="12230100" cy="0"/>
          </a:xfrm>
          <a:prstGeom prst="line">
            <a:avLst/>
          </a:prstGeom>
          <a:noFill/>
          <a:ln w="50800">
            <a:solidFill>
              <a:srgbClr val="002452"/>
            </a:solidFill>
            <a:round/>
            <a:headEnd/>
            <a:tailEnd/>
          </a:ln>
          <a:extLst>
            <a:ext uri="{909E8E84-426E-40DD-AFC4-6F175D3DCCD1}">
              <a14:hiddenFill xmlns:a14="http://schemas.microsoft.com/office/drawing/2010/main">
                <a:noFill/>
              </a14:hiddenFill>
            </a:ext>
          </a:extLst>
        </p:spPr>
        <p:txBody>
          <a:bodyPr lIns="25400" tIns="25400" rIns="25400" bIns="25400" anchor="ctr"/>
          <a:lstStyle/>
          <a:p>
            <a:endParaRPr lang="en-US" sz="900"/>
          </a:p>
        </p:txBody>
      </p:sp>
    </p:spTree>
    <p:extLst>
      <p:ext uri="{BB962C8B-B14F-4D97-AF65-F5344CB8AC3E}">
        <p14:creationId xmlns:p14="http://schemas.microsoft.com/office/powerpoint/2010/main" val="2480925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p:cNvSpPr>
          <p:nvPr>
            <p:ph type="title"/>
          </p:nvPr>
        </p:nvSpPr>
        <p:spPr bwMode="auto">
          <a:xfrm>
            <a:off x="844550" y="601663"/>
            <a:ext cx="85280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altLang="en-US">
                <a:sym typeface="Helvetica Light" pitchFamily="1" charset="0"/>
              </a:rPr>
              <a:t>Click to edit Master title style</a:t>
            </a:r>
          </a:p>
        </p:txBody>
      </p:sp>
      <p:sp>
        <p:nvSpPr>
          <p:cNvPr id="1028" name="Rectangle 3"/>
          <p:cNvSpPr>
            <a:spLocks noGrp="1"/>
          </p:cNvSpPr>
          <p:nvPr>
            <p:ph type="body" idx="1"/>
          </p:nvPr>
        </p:nvSpPr>
        <p:spPr bwMode="auto">
          <a:xfrm>
            <a:off x="844550" y="1619250"/>
            <a:ext cx="10502900"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t" anchorCtr="0" compatLnSpc="1">
            <a:prstTxWarp prst="textNoShape">
              <a:avLst/>
            </a:prstTxWarp>
          </a:bodyPr>
          <a:lstStyle/>
          <a:p>
            <a:pPr lvl="0"/>
            <a:r>
              <a:rPr lang="en-US" altLang="en-US" dirty="0">
                <a:sym typeface="Helvetica Light" pitchFamily="1" charset="0"/>
              </a:rPr>
              <a:t>Click to edit Master text styles</a:t>
            </a:r>
          </a:p>
          <a:p>
            <a:pPr lvl="1"/>
            <a:r>
              <a:rPr lang="en-US" altLang="en-US" dirty="0">
                <a:sym typeface="Helvetica Light" pitchFamily="1" charset="0"/>
              </a:rPr>
              <a:t>Second level</a:t>
            </a:r>
          </a:p>
          <a:p>
            <a:pPr lvl="2"/>
            <a:r>
              <a:rPr lang="en-US" altLang="en-US" dirty="0">
                <a:sym typeface="Helvetica Light" pitchFamily="1" charset="0"/>
              </a:rPr>
              <a:t>Third level</a:t>
            </a:r>
          </a:p>
          <a:p>
            <a:pPr lvl="3"/>
            <a:r>
              <a:rPr lang="en-US" altLang="en-US" dirty="0">
                <a:sym typeface="Helvetica Light" pitchFamily="1" charset="0"/>
              </a:rPr>
              <a:t>Fourth level</a:t>
            </a:r>
          </a:p>
          <a:p>
            <a:pPr lvl="4"/>
            <a:r>
              <a:rPr lang="en-US" altLang="en-US" dirty="0">
                <a:sym typeface="Helvetica Light" pitchFamily="1" charset="0"/>
              </a:rPr>
              <a:t>Fifth level</a:t>
            </a:r>
          </a:p>
        </p:txBody>
      </p:sp>
      <p:sp>
        <p:nvSpPr>
          <p:cNvPr id="6" name="Rectangle 15"/>
          <p:cNvSpPr>
            <a:spLocks/>
          </p:cNvSpPr>
          <p:nvPr userDrawn="1"/>
        </p:nvSpPr>
        <p:spPr bwMode="auto">
          <a:xfrm>
            <a:off x="0" y="601663"/>
            <a:ext cx="141288" cy="50800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sym typeface="Helvetica Light" pitchFamily="1" charset="0"/>
            </a:endParaRPr>
          </a:p>
        </p:txBody>
      </p:sp>
      <p:sp>
        <p:nvSpPr>
          <p:cNvPr id="5" name="Oval 12"/>
          <p:cNvSpPr>
            <a:spLocks/>
          </p:cNvSpPr>
          <p:nvPr userDrawn="1"/>
        </p:nvSpPr>
        <p:spPr bwMode="auto">
          <a:xfrm>
            <a:off x="11235532" y="673894"/>
            <a:ext cx="362744" cy="363538"/>
          </a:xfrm>
          <a:prstGeom prst="ellipse">
            <a:avLst/>
          </a:prstGeom>
          <a:solidFill>
            <a:srgbClr val="70BF41"/>
          </a:solidFill>
          <a:ln>
            <a:noFill/>
          </a:ln>
          <a:extLst>
            <a:ext uri="{91240B29-F687-4F45-9708-019B960494DF}">
              <a14:hiddenLine xmlns:a14="http://schemas.microsoft.com/office/drawing/2010/main" w="9525">
                <a:solidFill>
                  <a:srgbClr val="000000"/>
                </a:solidFill>
                <a:round/>
                <a:headEnd/>
                <a:tailEnd/>
              </a14:hiddenLine>
            </a:ext>
          </a:extLst>
        </p:spPr>
        <p:txBody>
          <a:bodyPr lIns="25400" tIns="25400" rIns="25400" bIns="25400" anchor="ctr"/>
          <a:lstStyle/>
          <a:p>
            <a:pPr marL="0" marR="0" lvl="0" indent="0" algn="ctr" defTabSz="412750" rtl="0" eaLnBrk="1"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70BF41"/>
              </a:solidFill>
              <a:effectLst/>
              <a:uLnTx/>
              <a:uFillTx/>
              <a:latin typeface="Helvetica Light" pitchFamily="1" charset="0"/>
              <a:ea typeface="MS PGothic" panose="020B0600070205080204" pitchFamily="34" charset="-128"/>
              <a:sym typeface="Helvetica Light" pitchFamily="1" charset="0"/>
            </a:endParaRPr>
          </a:p>
        </p:txBody>
      </p:sp>
      <p:sp>
        <p:nvSpPr>
          <p:cNvPr id="4" name="Slide Number Placeholder 3"/>
          <p:cNvSpPr>
            <a:spLocks noGrp="1"/>
          </p:cNvSpPr>
          <p:nvPr>
            <p:ph type="sldNum" sz="quarter" idx="4"/>
          </p:nvPr>
        </p:nvSpPr>
        <p:spPr>
          <a:xfrm>
            <a:off x="11235531" y="673894"/>
            <a:ext cx="362744" cy="363538"/>
          </a:xfrm>
          <a:prstGeom prst="rect">
            <a:avLst/>
          </a:prstGeom>
        </p:spPr>
        <p:txBody>
          <a:bodyPr vert="horz" lIns="91440" tIns="45720" rIns="91440" bIns="45720" rtlCol="0" anchor="ctr"/>
          <a:lstStyle>
            <a:lvl1pPr algn="ctr">
              <a:defRPr sz="1400" b="1">
                <a:solidFill>
                  <a:schemeClr val="bg1"/>
                </a:solidFill>
              </a:defRPr>
            </a:lvl1pPr>
          </a:lstStyle>
          <a:p>
            <a:pPr defTabSz="412750" eaLnBrk="0" fontAlgn="base" hangingPunct="0">
              <a:spcBef>
                <a:spcPct val="0"/>
              </a:spcBef>
              <a:spcAft>
                <a:spcPct val="0"/>
              </a:spcAft>
            </a:pPr>
            <a:fld id="{1A909000-79AC-CB4B-8E98-212F095C8027}" type="slidenum">
              <a:rPr lang="en-US" smtClean="0">
                <a:solidFill>
                  <a:srgbClr val="FFFFFF"/>
                </a:solidFill>
                <a:ea typeface="MS PGothic" panose="020B0600070205080204" pitchFamily="34" charset="-128"/>
                <a:sym typeface="Helvetica Light" pitchFamily="1" charset="0"/>
              </a:rPr>
              <a:pPr defTabSz="412750" eaLnBrk="0" fontAlgn="base" hangingPunct="0">
                <a:spcBef>
                  <a:spcPct val="0"/>
                </a:spcBef>
                <a:spcAft>
                  <a:spcPct val="0"/>
                </a:spcAft>
              </a:pPr>
              <a:t>‹#›</a:t>
            </a:fld>
            <a:endParaRPr lang="en-US">
              <a:solidFill>
                <a:srgbClr val="FFFFFF"/>
              </a:solidFill>
              <a:ea typeface="MS PGothic" panose="020B0600070205080204" pitchFamily="34" charset="-128"/>
              <a:sym typeface="Helvetica Light" pitchFamily="1" charset="0"/>
            </a:endParaRPr>
          </a:p>
        </p:txBody>
      </p:sp>
      <p:pic>
        <p:nvPicPr>
          <p:cNvPr id="8" name="Picture 7">
            <a:extLst>
              <a:ext uri="{FF2B5EF4-FFF2-40B4-BE49-F238E27FC236}">
                <a16:creationId xmlns:a16="http://schemas.microsoft.com/office/drawing/2014/main" id="{9013FFD5-B398-D746-8B6B-5C86A6774D2E}"/>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9580239" y="487820"/>
            <a:ext cx="1655291" cy="735685"/>
          </a:xfrm>
          <a:prstGeom prst="rect">
            <a:avLst/>
          </a:prstGeom>
          <a:ln>
            <a:noFill/>
          </a:ln>
        </p:spPr>
      </p:pic>
    </p:spTree>
    <p:extLst>
      <p:ext uri="{BB962C8B-B14F-4D97-AF65-F5344CB8AC3E}">
        <p14:creationId xmlns:p14="http://schemas.microsoft.com/office/powerpoint/2010/main" val="3778703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73" r:id="rId12"/>
    <p:sldLayoutId id="2147483674" r:id="rId13"/>
    <p:sldLayoutId id="2147483675" r:id="rId14"/>
    <p:sldLayoutId id="2147483701" r:id="rId15"/>
    <p:sldLayoutId id="2147483805" r:id="rId16"/>
  </p:sldLayoutIdLst>
  <p:hf hdr="0" ftr="0" dt="0"/>
  <p:txStyles>
    <p:titleStyle>
      <a:lvl1pPr algn="l" defTabSz="412750" rtl="0" eaLnBrk="0" fontAlgn="base" hangingPunct="0">
        <a:spcBef>
          <a:spcPct val="0"/>
        </a:spcBef>
        <a:spcAft>
          <a:spcPct val="0"/>
        </a:spcAft>
        <a:defRPr sz="3000" b="1" kern="1200">
          <a:solidFill>
            <a:srgbClr val="154F86"/>
          </a:solidFill>
          <a:latin typeface="Helvetica" charset="0"/>
          <a:ea typeface="Helvetica" charset="0"/>
          <a:cs typeface="Helvetica" charset="0"/>
          <a:sym typeface="Helvetica Light" pitchFamily="1" charset="0"/>
        </a:defRPr>
      </a:lvl1pPr>
      <a:lvl2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2pPr>
      <a:lvl3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3pPr>
      <a:lvl4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4pPr>
      <a:lvl5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5pPr>
      <a:lvl6pPr marL="2286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6pPr>
      <a:lvl7pPr marL="4572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7pPr>
      <a:lvl8pPr marL="6858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8pPr>
      <a:lvl9pPr marL="9144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9pPr>
    </p:titleStyle>
    <p:bodyStyle>
      <a:lvl1pPr marL="317500" indent="-317500" algn="l" defTabSz="412750" rtl="0" eaLnBrk="0" fontAlgn="base" hangingPunct="0">
        <a:lnSpc>
          <a:spcPct val="150000"/>
        </a:lnSpc>
        <a:spcBef>
          <a:spcPts val="0"/>
        </a:spcBef>
        <a:spcAft>
          <a:spcPct val="0"/>
        </a:spcAft>
        <a:buSzPct val="75000"/>
        <a:buChar char="•"/>
        <a:defRPr sz="2500" b="1" kern="1200">
          <a:solidFill>
            <a:srgbClr val="52585F"/>
          </a:solidFill>
          <a:latin typeface="Helvetica" charset="0"/>
          <a:ea typeface="Helvetica" charset="0"/>
          <a:cs typeface="Helvetica" charset="0"/>
          <a:sym typeface="Helvetica Light" pitchFamily="1" charset="0"/>
        </a:defRPr>
      </a:lvl1pPr>
      <a:lvl2pPr marL="635000" indent="-317500" algn="l" defTabSz="412750" rtl="0" eaLnBrk="0" fontAlgn="base" hangingPunct="0">
        <a:lnSpc>
          <a:spcPct val="150000"/>
        </a:lnSpc>
        <a:spcBef>
          <a:spcPts val="0"/>
        </a:spcBef>
        <a:spcAft>
          <a:spcPct val="0"/>
        </a:spcAft>
        <a:buSzPct val="75000"/>
        <a:buChar char="•"/>
        <a:defRPr sz="2000" b="1" kern="1200">
          <a:solidFill>
            <a:srgbClr val="52585F"/>
          </a:solidFill>
          <a:latin typeface="Helvetica" charset="0"/>
          <a:ea typeface="Helvetica" charset="0"/>
          <a:cs typeface="Helvetica" charset="0"/>
          <a:sym typeface="Helvetica Light" pitchFamily="1" charset="0"/>
        </a:defRPr>
      </a:lvl2pPr>
      <a:lvl3pPr marL="952500" indent="-317500" algn="l" defTabSz="412750" rtl="0" eaLnBrk="0" fontAlgn="base" hangingPunct="0">
        <a:lnSpc>
          <a:spcPct val="150000"/>
        </a:lnSpc>
        <a:spcBef>
          <a:spcPts val="0"/>
        </a:spcBef>
        <a:spcAft>
          <a:spcPct val="0"/>
        </a:spcAft>
        <a:buSzPct val="75000"/>
        <a:buChar char="•"/>
        <a:defRPr sz="1800" kern="1200">
          <a:solidFill>
            <a:srgbClr val="52585F"/>
          </a:solidFill>
          <a:latin typeface="Helvetica" charset="0"/>
          <a:ea typeface="Helvetica" charset="0"/>
          <a:cs typeface="Helvetica" charset="0"/>
          <a:sym typeface="Helvetica Light" pitchFamily="1" charset="0"/>
        </a:defRPr>
      </a:lvl3pPr>
      <a:lvl4pPr marL="1270000" indent="-317500" algn="l" defTabSz="412750" rtl="0" eaLnBrk="0" fontAlgn="base" hangingPunct="0">
        <a:lnSpc>
          <a:spcPct val="150000"/>
        </a:lnSpc>
        <a:spcBef>
          <a:spcPts val="0"/>
        </a:spcBef>
        <a:spcAft>
          <a:spcPct val="0"/>
        </a:spcAft>
        <a:buSzPct val="75000"/>
        <a:buChar char="•"/>
        <a:defRPr sz="1600" kern="1200">
          <a:solidFill>
            <a:srgbClr val="52585F"/>
          </a:solidFill>
          <a:latin typeface="Helvetica" charset="0"/>
          <a:ea typeface="Helvetica" charset="0"/>
          <a:cs typeface="Helvetica" charset="0"/>
          <a:sym typeface="Helvetica Light" pitchFamily="1" charset="0"/>
        </a:defRPr>
      </a:lvl4pPr>
      <a:lvl5pPr marL="1587500" indent="-317500" algn="l" defTabSz="412750" rtl="0" eaLnBrk="0" fontAlgn="base" hangingPunct="0">
        <a:lnSpc>
          <a:spcPct val="150000"/>
        </a:lnSpc>
        <a:spcBef>
          <a:spcPts val="0"/>
        </a:spcBef>
        <a:spcAft>
          <a:spcPct val="0"/>
        </a:spcAft>
        <a:buSzPct val="75000"/>
        <a:buChar char="•"/>
        <a:defRPr sz="1200" kern="1200">
          <a:solidFill>
            <a:srgbClr val="52585F"/>
          </a:solidFill>
          <a:latin typeface="Helvetica" charset="0"/>
          <a:ea typeface="Helvetica" charset="0"/>
          <a:cs typeface="Helvetica" charset="0"/>
          <a:sym typeface="Helvetica Light" pitchFamily="1" charset="0"/>
        </a:defRPr>
      </a:lvl5pPr>
      <a:lvl6pPr marL="1257300" indent="-114300" algn="l" defTabSz="457200" rtl="0" eaLnBrk="1" latinLnBrk="0" hangingPunct="1">
        <a:lnSpc>
          <a:spcPct val="90000"/>
        </a:lnSpc>
        <a:spcBef>
          <a:spcPts val="250"/>
        </a:spcBef>
        <a:buFont typeface="Arial"/>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2.tiff"/><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0.jpeg"/><Relationship Id="rId5" Type="http://schemas.openxmlformats.org/officeDocument/2006/relationships/image" Target="../media/image7.jpe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hyperlink" Target="https://www.hdfgroup.org/solutions/hdf-cloud/" TargetMode="External"/><Relationship Id="rId5" Type="http://schemas.openxmlformats.org/officeDocument/2006/relationships/hyperlink" Target="https://aws.amazon.com/blogs/big-data/power-from-wind-open-data-on-aws/" TargetMode="External"/><Relationship Id="rId4" Type="http://schemas.openxmlformats.org/officeDocument/2006/relationships/hyperlink" Target="https://nrel.github.io/hsds-viz/"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hyperlink" Target="https://hdfgroup.org/wp/2015/12/serve-protect-web-security-hdf5/" TargetMode="External"/><Relationship Id="rId3" Type="http://schemas.openxmlformats.org/officeDocument/2006/relationships/hyperlink" Target="https://github.com/HDFGroup/h5serv" TargetMode="External"/><Relationship Id="rId7" Type="http://schemas.openxmlformats.org/officeDocument/2006/relationships/hyperlink" Target="https://hdfgroup.org/wp/2015/04/hdf5-for-the-web-hdf-server/"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hyperlink" Target="https://www.hdfgroup.org/pubs/papers/RESTful_HDF5.pdf" TargetMode="External"/><Relationship Id="rId5" Type="http://schemas.openxmlformats.org/officeDocument/2006/relationships/hyperlink" Target="https://github.com/HDFGroup/h5pyd" TargetMode="External"/><Relationship Id="rId4" Type="http://schemas.openxmlformats.org/officeDocument/2006/relationships/hyperlink" Target="http://h5serv.readthedocs.io/" TargetMode="External"/><Relationship Id="rId9" Type="http://schemas.openxmlformats.org/officeDocument/2006/relationships/hyperlink" Target="https://www.hdfgroup.org/2017/04/the-gfed-analysis-tool-an-hdf-server-implementation/"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ortal.hdfgroup.org/display/support/Documentation" TargetMode="External"/><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comments" Target="../comments/comment1.xml"/><Relationship Id="rId5" Type="http://schemas.openxmlformats.org/officeDocument/2006/relationships/hyperlink" Target="https://portal.hdfgroup.org/display/support/Community" TargetMode="External"/><Relationship Id="rId4" Type="http://schemas.openxmlformats.org/officeDocument/2006/relationships/hyperlink" Target="mailto:help@hdfgroup.org"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descr="small-cloud.jpg">
            <a:extLst>
              <a:ext uri="{FF2B5EF4-FFF2-40B4-BE49-F238E27FC236}">
                <a16:creationId xmlns:a16="http://schemas.microsoft.com/office/drawing/2014/main" id="{37D6728F-85CD-A74C-9A70-E2EF071BB9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62062" y="600868"/>
            <a:ext cx="7029937" cy="5838018"/>
          </a:xfrm>
          <a:prstGeom prst="rect">
            <a:avLst/>
          </a:prstGeom>
        </p:spPr>
      </p:pic>
      <p:sp>
        <p:nvSpPr>
          <p:cNvPr id="3079" name="Line 6"/>
          <p:cNvSpPr>
            <a:spLocks noChangeShapeType="1"/>
          </p:cNvSpPr>
          <p:nvPr/>
        </p:nvSpPr>
        <p:spPr bwMode="auto">
          <a:xfrm flipV="1">
            <a:off x="717551" y="3688556"/>
            <a:ext cx="0" cy="1162051"/>
          </a:xfrm>
          <a:prstGeom prst="line">
            <a:avLst/>
          </a:prstGeom>
          <a:noFill/>
          <a:ln w="25400">
            <a:solidFill>
              <a:srgbClr val="FFFFFF"/>
            </a:solidFill>
            <a:round/>
            <a:headEnd/>
            <a:tailEnd/>
          </a:ln>
          <a:extLst>
            <a:ext uri="{909E8E84-426E-40dd-AFC4-6F175D3DCCD1}">
              <a14:hiddenFill xmlns:a14="http://schemas.microsoft.com/office/drawing/2010/main" xmlns="">
                <a:noFill/>
              </a14:hiddenFill>
            </a:ext>
          </a:extLst>
        </p:spPr>
        <p:txBody>
          <a:bodyPr lIns="25400" tIns="25400" rIns="25400" bIns="25400" anchor="ctr"/>
          <a:lstStyle/>
          <a:p>
            <a:endParaRPr lang="en-US" sz="2400"/>
          </a:p>
        </p:txBody>
      </p:sp>
      <p:sp>
        <p:nvSpPr>
          <p:cNvPr id="3080" name="Rectangle 7"/>
          <p:cNvSpPr>
            <a:spLocks noGrp="1" noChangeArrowheads="1"/>
          </p:cNvSpPr>
          <p:nvPr>
            <p:ph type="title"/>
          </p:nvPr>
        </p:nvSpPr>
        <p:spPr>
          <a:xfrm>
            <a:off x="551597" y="341278"/>
            <a:ext cx="5518583" cy="884237"/>
          </a:xfrm>
          <a:prstGeom prst="rect">
            <a:avLst/>
          </a:prstGeom>
        </p:spPr>
        <p:txBody>
          <a:bodyPr anchor="t">
            <a:normAutofit/>
          </a:bodyPr>
          <a:lstStyle/>
          <a:p>
            <a:pPr defTabSz="228594"/>
            <a:r>
              <a:rPr lang="en-US" altLang="en-US" sz="3600" b="1" dirty="0">
                <a:latin typeface="Helvetica" panose="020B0604020202020204" pitchFamily="34" charset="0"/>
                <a:sym typeface="Helvetica" panose="020B0604020202020204" pitchFamily="34" charset="0"/>
              </a:rPr>
              <a:t>HDF Data in the </a:t>
            </a:r>
            <a:r>
              <a:rPr lang="en-US" altLang="en-US" sz="3600" dirty="0">
                <a:latin typeface="Helvetica" panose="020B0604020202020204" pitchFamily="34" charset="0"/>
                <a:sym typeface="Helvetica" panose="020B0604020202020204" pitchFamily="34" charset="0"/>
              </a:rPr>
              <a:t>Cloud</a:t>
            </a:r>
          </a:p>
        </p:txBody>
      </p:sp>
      <p:sp>
        <p:nvSpPr>
          <p:cNvPr id="2" name="Slide Number Placeholder 1"/>
          <p:cNvSpPr>
            <a:spLocks noGrp="1"/>
          </p:cNvSpPr>
          <p:nvPr>
            <p:ph type="sldNum" sz="quarter" idx="4294967295"/>
          </p:nvPr>
        </p:nvSpPr>
        <p:spPr>
          <a:xfrm>
            <a:off x="11828463" y="673100"/>
            <a:ext cx="363537" cy="365125"/>
          </a:xfrm>
        </p:spPr>
        <p:txBody>
          <a:bodyPr/>
          <a:lstStyle/>
          <a:p>
            <a:fld id="{78389DB4-CF61-6F46-8776-BDBC7A5230D5}" type="slidenum">
              <a:rPr lang="en-US" smtClean="0"/>
              <a:pPr/>
              <a:t>1</a:t>
            </a:fld>
            <a:endParaRPr lang="en-US"/>
          </a:p>
        </p:txBody>
      </p:sp>
      <p:sp>
        <p:nvSpPr>
          <p:cNvPr id="3081" name="Rectangle 8"/>
          <p:cNvSpPr>
            <a:spLocks/>
          </p:cNvSpPr>
          <p:nvPr/>
        </p:nvSpPr>
        <p:spPr bwMode="auto">
          <a:xfrm>
            <a:off x="1" y="969963"/>
            <a:ext cx="160337" cy="796925"/>
          </a:xfrm>
          <a:prstGeom prst="rect">
            <a:avLst/>
          </a:prstGeom>
          <a:solidFill>
            <a:srgbClr val="70BF4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25400" tIns="25400" rIns="25400" bIns="25400" anchor="ctr"/>
          <a:lstStyle/>
          <a:p>
            <a:pPr algn="ctr" eaLnBrk="1"/>
            <a:endParaRPr lang="en-US" altLang="en-US" sz="1600">
              <a:solidFill>
                <a:srgbClr val="FFFFFF"/>
              </a:solidFill>
            </a:endParaRPr>
          </a:p>
        </p:txBody>
      </p:sp>
      <p:sp>
        <p:nvSpPr>
          <p:cNvPr id="9" name="Rectangle 7"/>
          <p:cNvSpPr txBox="1">
            <a:spLocks noChangeArrowheads="1"/>
          </p:cNvSpPr>
          <p:nvPr/>
        </p:nvSpPr>
        <p:spPr bwMode="auto">
          <a:xfrm>
            <a:off x="575300" y="1051360"/>
            <a:ext cx="2501053" cy="479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25400" tIns="25400" rIns="25400" bIns="25400" numCol="1" anchor="t" anchorCtr="0" compatLnSpc="1">
            <a:prstTxWarp prst="textNoShape">
              <a:avLst/>
            </a:prstTxWarp>
          </a:bodyPr>
          <a:lstStyle>
            <a:lvl1pPr algn="l" defTabSz="342900" rtl="0" eaLnBrk="1" latinLnBrk="0" hangingPunct="1">
              <a:lnSpc>
                <a:spcPct val="90000"/>
              </a:lnSpc>
              <a:spcBef>
                <a:spcPct val="0"/>
              </a:spcBef>
              <a:buNone/>
              <a:defRPr sz="2300" b="1" kern="1200">
                <a:solidFill>
                  <a:srgbClr val="154F86"/>
                </a:solidFill>
                <a:latin typeface="Helvetica" charset="0"/>
                <a:ea typeface="Helvetica" charset="0"/>
                <a:cs typeface="Helvetica" charset="0"/>
              </a:defRPr>
            </a:lvl1pPr>
          </a:lstStyle>
          <a:p>
            <a:pPr defTabSz="228594"/>
            <a:r>
              <a:rPr lang="en-US" altLang="en-US" sz="2400">
                <a:latin typeface="Helvetica" panose="020B0604020202020204" pitchFamily="34" charset="0"/>
                <a:sym typeface="Helvetica" panose="020B0604020202020204" pitchFamily="34" charset="0"/>
              </a:rPr>
              <a:t>The HDF Team</a:t>
            </a:r>
            <a:endParaRPr lang="en-US" altLang="en-US" sz="2400" i="1" dirty="0">
              <a:latin typeface="Helvetica" panose="020B0604020202020204" pitchFamily="34" charset="0"/>
              <a:sym typeface="Helvetica" panose="020B0604020202020204" pitchFamily="34" charset="0"/>
            </a:endParaRPr>
          </a:p>
        </p:txBody>
      </p:sp>
      <p:pic>
        <p:nvPicPr>
          <p:cNvPr id="10" name="Picture 9" descr="sst-ghrsst-01-22-2007b.jpg"/>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500484" y="1460886"/>
            <a:ext cx="4088506" cy="3868364"/>
          </a:xfrm>
          <a:prstGeom prst="rect">
            <a:avLst/>
          </a:prstGeom>
        </p:spPr>
      </p:pic>
      <p:grpSp>
        <p:nvGrpSpPr>
          <p:cNvPr id="39" name="Group 38">
            <a:extLst>
              <a:ext uri="{FF2B5EF4-FFF2-40B4-BE49-F238E27FC236}">
                <a16:creationId xmlns:a16="http://schemas.microsoft.com/office/drawing/2014/main" id="{AE7AA71D-A622-B846-8A95-50A21C850BEE}"/>
              </a:ext>
            </a:extLst>
          </p:cNvPr>
          <p:cNvGrpSpPr/>
          <p:nvPr/>
        </p:nvGrpSpPr>
        <p:grpSpPr>
          <a:xfrm>
            <a:off x="649225" y="1837913"/>
            <a:ext cx="3044670" cy="3114310"/>
            <a:chOff x="874185" y="2526261"/>
            <a:chExt cx="3787900" cy="3874540"/>
          </a:xfrm>
        </p:grpSpPr>
        <p:sp>
          <p:nvSpPr>
            <p:cNvPr id="40" name="Oval 39">
              <a:extLst>
                <a:ext uri="{FF2B5EF4-FFF2-40B4-BE49-F238E27FC236}">
                  <a16:creationId xmlns:a16="http://schemas.microsoft.com/office/drawing/2014/main" id="{AF2B51D3-6313-EA47-A77B-7CDC6F5F59A9}"/>
                </a:ext>
              </a:extLst>
            </p:cNvPr>
            <p:cNvSpPr/>
            <p:nvPr/>
          </p:nvSpPr>
          <p:spPr>
            <a:xfrm>
              <a:off x="874185" y="2526261"/>
              <a:ext cx="3787900" cy="38745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sp>
          <p:nvSpPr>
            <p:cNvPr id="41" name="Oval 40">
              <a:extLst>
                <a:ext uri="{FF2B5EF4-FFF2-40B4-BE49-F238E27FC236}">
                  <a16:creationId xmlns:a16="http://schemas.microsoft.com/office/drawing/2014/main" id="{E753D89D-C574-E04A-B121-550ACEBF488D}"/>
                </a:ext>
              </a:extLst>
            </p:cNvPr>
            <p:cNvSpPr/>
            <p:nvPr/>
          </p:nvSpPr>
          <p:spPr>
            <a:xfrm>
              <a:off x="1099309" y="4126290"/>
              <a:ext cx="1771601" cy="1771601"/>
            </a:xfrm>
            <a:prstGeom prst="ellipse">
              <a:avLst/>
            </a:prstGeom>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pic>
          <p:nvPicPr>
            <p:cNvPr id="42" name="Picture 41" descr="orange-developer.jpg">
              <a:extLst>
                <a:ext uri="{FF2B5EF4-FFF2-40B4-BE49-F238E27FC236}">
                  <a16:creationId xmlns:a16="http://schemas.microsoft.com/office/drawing/2014/main" id="{95FACB80-063C-CE45-9646-BE56122FEAC2}"/>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38307" y="4397860"/>
              <a:ext cx="1269492" cy="1416568"/>
            </a:xfrm>
            <a:prstGeom prst="rect">
              <a:avLst/>
            </a:prstGeom>
          </p:spPr>
        </p:pic>
        <p:pic>
          <p:nvPicPr>
            <p:cNvPr id="43" name="Picture 42" descr="orange-developer.jpg">
              <a:extLst>
                <a:ext uri="{FF2B5EF4-FFF2-40B4-BE49-F238E27FC236}">
                  <a16:creationId xmlns:a16="http://schemas.microsoft.com/office/drawing/2014/main" id="{39902B3C-3C34-8846-AAD3-54721EA54A94}"/>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947715" y="4406709"/>
              <a:ext cx="1269492" cy="1416568"/>
            </a:xfrm>
            <a:prstGeom prst="rect">
              <a:avLst/>
            </a:prstGeom>
          </p:spPr>
        </p:pic>
        <p:pic>
          <p:nvPicPr>
            <p:cNvPr id="44" name="Picture 43" descr="orange-developer.jpg">
              <a:extLst>
                <a:ext uri="{FF2B5EF4-FFF2-40B4-BE49-F238E27FC236}">
                  <a16:creationId xmlns:a16="http://schemas.microsoft.com/office/drawing/2014/main" id="{09D336BB-A130-5940-802F-3D9E675EDC7E}"/>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868706" y="2800596"/>
              <a:ext cx="1269492" cy="1416568"/>
            </a:xfrm>
            <a:prstGeom prst="rect">
              <a:avLst/>
            </a:prstGeom>
          </p:spPr>
        </p:pic>
      </p:grpSp>
      <p:cxnSp>
        <p:nvCxnSpPr>
          <p:cNvPr id="45" name="Elbow Connector 44">
            <a:extLst>
              <a:ext uri="{FF2B5EF4-FFF2-40B4-BE49-F238E27FC236}">
                <a16:creationId xmlns:a16="http://schemas.microsoft.com/office/drawing/2014/main" id="{CE15CC3F-B8D8-FB4A-BE31-CFBDE50190CE}"/>
              </a:ext>
            </a:extLst>
          </p:cNvPr>
          <p:cNvCxnSpPr>
            <a:cxnSpLocks/>
            <a:stCxn id="49" idx="3"/>
          </p:cNvCxnSpPr>
          <p:nvPr/>
        </p:nvCxnSpPr>
        <p:spPr>
          <a:xfrm>
            <a:off x="3683338" y="3349395"/>
            <a:ext cx="1865630" cy="1338219"/>
          </a:xfrm>
          <a:prstGeom prst="bentConnector3">
            <a:avLst>
              <a:gd name="adj1" fmla="val 40986"/>
            </a:avLst>
          </a:prstGeom>
          <a:ln w="2857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6" name="Elbow Connector 45">
            <a:extLst>
              <a:ext uri="{FF2B5EF4-FFF2-40B4-BE49-F238E27FC236}">
                <a16:creationId xmlns:a16="http://schemas.microsoft.com/office/drawing/2014/main" id="{6ED3AEAD-2AA6-0440-9694-BD37D17E34EF}"/>
              </a:ext>
            </a:extLst>
          </p:cNvPr>
          <p:cNvCxnSpPr>
            <a:cxnSpLocks/>
            <a:stCxn id="49" idx="3"/>
          </p:cNvCxnSpPr>
          <p:nvPr/>
        </p:nvCxnSpPr>
        <p:spPr>
          <a:xfrm flipV="1">
            <a:off x="3683338" y="2333297"/>
            <a:ext cx="1518599" cy="1016098"/>
          </a:xfrm>
          <a:prstGeom prst="bentConnector3">
            <a:avLst>
              <a:gd name="adj1" fmla="val 50000"/>
            </a:avLst>
          </a:prstGeom>
          <a:ln w="2857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7" name="Elbow Connector 46">
            <a:extLst>
              <a:ext uri="{FF2B5EF4-FFF2-40B4-BE49-F238E27FC236}">
                <a16:creationId xmlns:a16="http://schemas.microsoft.com/office/drawing/2014/main" id="{1C591F79-734A-AC46-8B66-B49CF0A0E6FB}"/>
              </a:ext>
            </a:extLst>
          </p:cNvPr>
          <p:cNvCxnSpPr>
            <a:cxnSpLocks/>
            <a:stCxn id="49" idx="3"/>
          </p:cNvCxnSpPr>
          <p:nvPr/>
        </p:nvCxnSpPr>
        <p:spPr>
          <a:xfrm flipV="1">
            <a:off x="3683338" y="2732690"/>
            <a:ext cx="1536617" cy="616705"/>
          </a:xfrm>
          <a:prstGeom prst="bentConnector3">
            <a:avLst>
              <a:gd name="adj1" fmla="val 50000"/>
            </a:avLst>
          </a:prstGeom>
          <a:ln w="2857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8" name="Elbow Connector 47">
            <a:extLst>
              <a:ext uri="{FF2B5EF4-FFF2-40B4-BE49-F238E27FC236}">
                <a16:creationId xmlns:a16="http://schemas.microsoft.com/office/drawing/2014/main" id="{EF914021-33D4-F846-8AD3-78995F1209F9}"/>
              </a:ext>
            </a:extLst>
          </p:cNvPr>
          <p:cNvCxnSpPr>
            <a:cxnSpLocks/>
            <a:stCxn id="49" idx="3"/>
          </p:cNvCxnSpPr>
          <p:nvPr/>
        </p:nvCxnSpPr>
        <p:spPr>
          <a:xfrm>
            <a:off x="3683338" y="3349395"/>
            <a:ext cx="1866124" cy="591984"/>
          </a:xfrm>
          <a:prstGeom prst="bentConnector3">
            <a:avLst>
              <a:gd name="adj1" fmla="val 40989"/>
            </a:avLst>
          </a:prstGeom>
          <a:ln w="2857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49" name="Rectangle 48">
            <a:extLst>
              <a:ext uri="{FF2B5EF4-FFF2-40B4-BE49-F238E27FC236}">
                <a16:creationId xmlns:a16="http://schemas.microsoft.com/office/drawing/2014/main" id="{ABE0B56A-24DD-B844-82BF-9B13618F6D0B}"/>
              </a:ext>
            </a:extLst>
          </p:cNvPr>
          <p:cNvSpPr/>
          <p:nvPr/>
        </p:nvSpPr>
        <p:spPr bwMode="auto">
          <a:xfrm>
            <a:off x="3460383" y="3231165"/>
            <a:ext cx="222955" cy="236459"/>
          </a:xfrm>
          <a:prstGeom prst="rect">
            <a:avLst/>
          </a:prstGeom>
          <a:noFill/>
          <a:ln w="25400" cap="flat" cmpd="sng" algn="ctr">
            <a:no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61" name="TextBox 60">
            <a:extLst>
              <a:ext uri="{FF2B5EF4-FFF2-40B4-BE49-F238E27FC236}">
                <a16:creationId xmlns:a16="http://schemas.microsoft.com/office/drawing/2014/main" id="{AE0DDADF-A7F7-E743-A8D3-7E346F137655}"/>
              </a:ext>
            </a:extLst>
          </p:cNvPr>
          <p:cNvSpPr txBox="1"/>
          <p:nvPr/>
        </p:nvSpPr>
        <p:spPr>
          <a:xfrm>
            <a:off x="522546" y="5105116"/>
            <a:ext cx="5343416" cy="1569660"/>
          </a:xfrm>
          <a:prstGeom prst="rect">
            <a:avLst/>
          </a:prstGeom>
          <a:noFill/>
        </p:spPr>
        <p:txBody>
          <a:bodyPr wrap="square" rtlCol="0">
            <a:spAutoFit/>
          </a:bodyPr>
          <a:lstStyle/>
          <a:p>
            <a:r>
              <a:rPr lang="en-US" sz="2400" b="1"/>
              <a:t>Enabling collaboration while Protecting data producers and users from disruption as data move to the cloud </a:t>
            </a:r>
          </a:p>
        </p:txBody>
      </p:sp>
      <p:pic>
        <p:nvPicPr>
          <p:cNvPr id="21" name="Picture 20">
            <a:extLst>
              <a:ext uri="{FF2B5EF4-FFF2-40B4-BE49-F238E27FC236}">
                <a16:creationId xmlns:a16="http://schemas.microsoft.com/office/drawing/2014/main" id="{91BEAC13-D49B-6349-9F5F-F658DBBC215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73781" y="487820"/>
            <a:ext cx="1655291" cy="735685"/>
          </a:xfrm>
          <a:prstGeom prst="rect">
            <a:avLst/>
          </a:prstGeom>
          <a:ln>
            <a:noFill/>
          </a:ln>
        </p:spPr>
      </p:pic>
    </p:spTree>
    <p:extLst>
      <p:ext uri="{BB962C8B-B14F-4D97-AF65-F5344CB8AC3E}">
        <p14:creationId xmlns:p14="http://schemas.microsoft.com/office/powerpoint/2010/main" val="411747340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FEB4FF1-F2A4-1F4F-9D72-E645C11525D5}"/>
              </a:ext>
            </a:extLst>
          </p:cNvPr>
          <p:cNvSpPr/>
          <p:nvPr/>
        </p:nvSpPr>
        <p:spPr bwMode="auto">
          <a:xfrm>
            <a:off x="9424406" y="170481"/>
            <a:ext cx="2335724" cy="1441343"/>
          </a:xfrm>
          <a:prstGeom prst="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grpSp>
        <p:nvGrpSpPr>
          <p:cNvPr id="15" name="Group 14">
            <a:extLst>
              <a:ext uri="{FF2B5EF4-FFF2-40B4-BE49-F238E27FC236}">
                <a16:creationId xmlns:a16="http://schemas.microsoft.com/office/drawing/2014/main" id="{EDAE1307-86F0-034F-A9A4-EC2FA61FCB46}"/>
              </a:ext>
            </a:extLst>
          </p:cNvPr>
          <p:cNvGrpSpPr/>
          <p:nvPr/>
        </p:nvGrpSpPr>
        <p:grpSpPr>
          <a:xfrm>
            <a:off x="667864" y="809461"/>
            <a:ext cx="11092266" cy="5713205"/>
            <a:chOff x="667864" y="700975"/>
            <a:chExt cx="11092266" cy="5713205"/>
          </a:xfrm>
        </p:grpSpPr>
        <p:grpSp>
          <p:nvGrpSpPr>
            <p:cNvPr id="14" name="Group 13">
              <a:extLst>
                <a:ext uri="{FF2B5EF4-FFF2-40B4-BE49-F238E27FC236}">
                  <a16:creationId xmlns:a16="http://schemas.microsoft.com/office/drawing/2014/main" id="{3922C580-8BFC-6E42-BFCB-51117248790E}"/>
                </a:ext>
              </a:extLst>
            </p:cNvPr>
            <p:cNvGrpSpPr/>
            <p:nvPr/>
          </p:nvGrpSpPr>
          <p:grpSpPr>
            <a:xfrm>
              <a:off x="667864" y="700975"/>
              <a:ext cx="11092266" cy="5713205"/>
              <a:chOff x="667864" y="623485"/>
              <a:chExt cx="11092266" cy="5713205"/>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3979" y="623485"/>
                <a:ext cx="11046151" cy="5713205"/>
              </a:xfrm>
              <a:prstGeom prst="rect">
                <a:avLst/>
              </a:prstGeom>
            </p:spPr>
          </p:pic>
          <p:sp>
            <p:nvSpPr>
              <p:cNvPr id="4" name="TextBox 3">
                <a:extLst>
                  <a:ext uri="{FF2B5EF4-FFF2-40B4-BE49-F238E27FC236}">
                    <a16:creationId xmlns:a16="http://schemas.microsoft.com/office/drawing/2014/main" id="{AD6C722E-5FBD-0344-8C02-FEFC997CC243}"/>
                  </a:ext>
                </a:extLst>
              </p:cNvPr>
              <p:cNvSpPr txBox="1"/>
              <p:nvPr/>
            </p:nvSpPr>
            <p:spPr>
              <a:xfrm rot="16200000">
                <a:off x="-663270" y="3267619"/>
                <a:ext cx="3031599" cy="369332"/>
              </a:xfrm>
              <a:prstGeom prst="rect">
                <a:avLst/>
              </a:prstGeom>
              <a:solidFill>
                <a:schemeClr val="bg1"/>
              </a:solidFill>
            </p:spPr>
            <p:txBody>
              <a:bodyPr wrap="none" rtlCol="0">
                <a:spAutoFit/>
              </a:bodyPr>
              <a:lstStyle/>
              <a:p>
                <a:r>
                  <a:rPr lang="en-US" b="1"/>
                  <a:t>Processing Time (Seconds)</a:t>
                </a:r>
              </a:p>
            </p:txBody>
          </p:sp>
          <p:sp>
            <p:nvSpPr>
              <p:cNvPr id="10" name="Rectangle 9">
                <a:extLst>
                  <a:ext uri="{FF2B5EF4-FFF2-40B4-BE49-F238E27FC236}">
                    <a16:creationId xmlns:a16="http://schemas.microsoft.com/office/drawing/2014/main" id="{8ADB6BFB-0622-4748-8274-B64A3E1B1E43}"/>
                  </a:ext>
                </a:extLst>
              </p:cNvPr>
              <p:cNvSpPr/>
              <p:nvPr/>
            </p:nvSpPr>
            <p:spPr bwMode="auto">
              <a:xfrm>
                <a:off x="1513544" y="5927197"/>
                <a:ext cx="9861038" cy="345337"/>
              </a:xfrm>
              <a:prstGeom prst="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grpSp>
        <p:sp>
          <p:nvSpPr>
            <p:cNvPr id="7" name="TextBox 6">
              <a:extLst>
                <a:ext uri="{FF2B5EF4-FFF2-40B4-BE49-F238E27FC236}">
                  <a16:creationId xmlns:a16="http://schemas.microsoft.com/office/drawing/2014/main" id="{0D2CC981-51B3-BF49-B3E0-163007572F79}"/>
                </a:ext>
              </a:extLst>
            </p:cNvPr>
            <p:cNvSpPr txBox="1"/>
            <p:nvPr/>
          </p:nvSpPr>
          <p:spPr>
            <a:xfrm>
              <a:off x="3506098" y="5988176"/>
              <a:ext cx="697627" cy="369332"/>
            </a:xfrm>
            <a:prstGeom prst="rect">
              <a:avLst/>
            </a:prstGeom>
            <a:noFill/>
          </p:spPr>
          <p:txBody>
            <a:bodyPr wrap="none" rtlCol="0">
              <a:spAutoFit/>
            </a:bodyPr>
            <a:lstStyle/>
            <a:p>
              <a:r>
                <a:rPr lang="en-US" b="1"/>
                <a:t>2014</a:t>
              </a:r>
            </a:p>
          </p:txBody>
        </p:sp>
        <p:sp>
          <p:nvSpPr>
            <p:cNvPr id="8" name="TextBox 7">
              <a:extLst>
                <a:ext uri="{FF2B5EF4-FFF2-40B4-BE49-F238E27FC236}">
                  <a16:creationId xmlns:a16="http://schemas.microsoft.com/office/drawing/2014/main" id="{8228785E-DDE7-994D-9D41-F208F139B963}"/>
                </a:ext>
              </a:extLst>
            </p:cNvPr>
            <p:cNvSpPr txBox="1"/>
            <p:nvPr/>
          </p:nvSpPr>
          <p:spPr>
            <a:xfrm>
              <a:off x="6196279" y="5988176"/>
              <a:ext cx="697627" cy="369332"/>
            </a:xfrm>
            <a:prstGeom prst="rect">
              <a:avLst/>
            </a:prstGeom>
            <a:noFill/>
          </p:spPr>
          <p:txBody>
            <a:bodyPr wrap="none" rtlCol="0">
              <a:spAutoFit/>
            </a:bodyPr>
            <a:lstStyle/>
            <a:p>
              <a:r>
                <a:rPr lang="en-US" b="1"/>
                <a:t>2015</a:t>
              </a:r>
            </a:p>
          </p:txBody>
        </p:sp>
        <p:sp>
          <p:nvSpPr>
            <p:cNvPr id="9" name="TextBox 8">
              <a:extLst>
                <a:ext uri="{FF2B5EF4-FFF2-40B4-BE49-F238E27FC236}">
                  <a16:creationId xmlns:a16="http://schemas.microsoft.com/office/drawing/2014/main" id="{0065D496-8578-EB41-9D1E-3A5BF05C617C}"/>
                </a:ext>
              </a:extLst>
            </p:cNvPr>
            <p:cNvSpPr txBox="1"/>
            <p:nvPr/>
          </p:nvSpPr>
          <p:spPr>
            <a:xfrm>
              <a:off x="8886460" y="5988176"/>
              <a:ext cx="697627" cy="369332"/>
            </a:xfrm>
            <a:prstGeom prst="rect">
              <a:avLst/>
            </a:prstGeom>
            <a:noFill/>
          </p:spPr>
          <p:txBody>
            <a:bodyPr wrap="none" rtlCol="0">
              <a:spAutoFit/>
            </a:bodyPr>
            <a:lstStyle/>
            <a:p>
              <a:r>
                <a:rPr lang="en-US" b="1"/>
                <a:t>2016</a:t>
              </a:r>
            </a:p>
          </p:txBody>
        </p:sp>
      </p:grpSp>
      <p:sp>
        <p:nvSpPr>
          <p:cNvPr id="11" name="TextBox 10">
            <a:extLst>
              <a:ext uri="{FF2B5EF4-FFF2-40B4-BE49-F238E27FC236}">
                <a16:creationId xmlns:a16="http://schemas.microsoft.com/office/drawing/2014/main" id="{2CFE619F-EABE-414E-AE1A-485D87E1394A}"/>
              </a:ext>
            </a:extLst>
          </p:cNvPr>
          <p:cNvSpPr txBox="1"/>
          <p:nvPr/>
        </p:nvSpPr>
        <p:spPr>
          <a:xfrm>
            <a:off x="3367643" y="1085871"/>
            <a:ext cx="8104062" cy="2031325"/>
          </a:xfrm>
          <a:prstGeom prst="rect">
            <a:avLst/>
          </a:prstGeom>
          <a:noFill/>
        </p:spPr>
        <p:txBody>
          <a:bodyPr wrap="square" rtlCol="0">
            <a:spAutoFit/>
          </a:bodyPr>
          <a:lstStyle/>
          <a:p>
            <a:pPr algn="r"/>
            <a:r>
              <a:rPr lang="en-US" b="1"/>
              <a:t>The U.S. Geological Survey migrated their archive of Landsat data to Amazon Web Services. This plot shows the processing time / image before and after the migration. The average time to process an image decreased from 375 seconds to 75 seconds because only 3 bands were being downloaded instead of 11+.</a:t>
            </a:r>
          </a:p>
          <a:p>
            <a:pPr algn="r"/>
            <a:endParaRPr lang="en-US" b="1"/>
          </a:p>
          <a:p>
            <a:pPr algn="r"/>
            <a:r>
              <a:rPr lang="en-US" b="1"/>
              <a:t>This saved 21,600,000 seconds or 250 days.</a:t>
            </a:r>
          </a:p>
        </p:txBody>
      </p:sp>
      <p:sp>
        <p:nvSpPr>
          <p:cNvPr id="12" name="TextBox 11">
            <a:extLst>
              <a:ext uri="{FF2B5EF4-FFF2-40B4-BE49-F238E27FC236}">
                <a16:creationId xmlns:a16="http://schemas.microsoft.com/office/drawing/2014/main" id="{2DC2EF76-DE29-A042-8789-F5CF23E8C2AF}"/>
              </a:ext>
            </a:extLst>
          </p:cNvPr>
          <p:cNvSpPr txBox="1"/>
          <p:nvPr/>
        </p:nvSpPr>
        <p:spPr>
          <a:xfrm>
            <a:off x="6098185" y="3504298"/>
            <a:ext cx="5242561" cy="954107"/>
          </a:xfrm>
          <a:prstGeom prst="rect">
            <a:avLst/>
          </a:prstGeom>
          <a:noFill/>
        </p:spPr>
        <p:txBody>
          <a:bodyPr wrap="square" rtlCol="0">
            <a:spAutoFit/>
          </a:bodyPr>
          <a:lstStyle/>
          <a:p>
            <a:r>
              <a:rPr lang="en-US" sz="2800" b="1"/>
              <a:t>Landsat moved to Amazon Web Services.</a:t>
            </a:r>
          </a:p>
        </p:txBody>
      </p:sp>
      <p:sp>
        <p:nvSpPr>
          <p:cNvPr id="13" name="Title 1">
            <a:extLst>
              <a:ext uri="{FF2B5EF4-FFF2-40B4-BE49-F238E27FC236}">
                <a16:creationId xmlns:a16="http://schemas.microsoft.com/office/drawing/2014/main" id="{E1B597F2-8E45-3641-B00F-BC3044958713}"/>
              </a:ext>
            </a:extLst>
          </p:cNvPr>
          <p:cNvSpPr txBox="1">
            <a:spLocks/>
          </p:cNvSpPr>
          <p:nvPr/>
        </p:nvSpPr>
        <p:spPr bwMode="auto">
          <a:xfrm>
            <a:off x="533165" y="487166"/>
            <a:ext cx="85280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lvl1pPr algn="ctr" defTabSz="412750" rtl="0" eaLnBrk="0" fontAlgn="base" hangingPunct="0">
              <a:spcBef>
                <a:spcPct val="0"/>
              </a:spcBef>
              <a:spcAft>
                <a:spcPct val="0"/>
              </a:spcAft>
              <a:defRPr sz="6000" b="1" kern="1200">
                <a:solidFill>
                  <a:srgbClr val="154F86"/>
                </a:solidFill>
                <a:latin typeface="Helvetica" charset="0"/>
                <a:ea typeface="Helvetica" charset="0"/>
                <a:cs typeface="Helvetica" charset="0"/>
                <a:sym typeface="Helvetica Light" pitchFamily="1" charset="0"/>
              </a:defRPr>
            </a:lvl1pPr>
            <a:lvl2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2pPr>
            <a:lvl3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3pPr>
            <a:lvl4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4pPr>
            <a:lvl5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5pPr>
            <a:lvl6pPr marL="2286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6pPr>
            <a:lvl7pPr marL="4572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7pPr>
            <a:lvl8pPr marL="6858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8pPr>
            <a:lvl9pPr marL="9144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9pPr>
          </a:lstStyle>
          <a:p>
            <a:pPr algn="l"/>
            <a:r>
              <a:rPr lang="en-US" sz="3600" dirty="0"/>
              <a:t>The Landsat Experience</a:t>
            </a:r>
          </a:p>
        </p:txBody>
      </p:sp>
      <p:sp>
        <p:nvSpPr>
          <p:cNvPr id="6" name="TextBox 5"/>
          <p:cNvSpPr txBox="1"/>
          <p:nvPr/>
        </p:nvSpPr>
        <p:spPr>
          <a:xfrm>
            <a:off x="6893906" y="6350879"/>
            <a:ext cx="5061001" cy="307777"/>
          </a:xfrm>
          <a:prstGeom prst="rect">
            <a:avLst/>
          </a:prstGeom>
          <a:noFill/>
        </p:spPr>
        <p:txBody>
          <a:bodyPr wrap="none" rtlCol="0">
            <a:spAutoFit/>
          </a:bodyPr>
          <a:lstStyle/>
          <a:p>
            <a:r>
              <a:rPr lang="en-US" sz="1400" i="1" dirty="0">
                <a:solidFill>
                  <a:srgbClr val="474746"/>
                </a:solidFill>
              </a:rPr>
              <a:t>Graph by Drew </a:t>
            </a:r>
            <a:r>
              <a:rPr lang="en-US" sz="1400" i="1">
                <a:solidFill>
                  <a:srgbClr val="474746"/>
                </a:solidFill>
              </a:rPr>
              <a:t>Bollinger (@drewbo19) at Development Seed</a:t>
            </a:r>
            <a:endParaRPr lang="en-US" sz="1400" i="1" dirty="0">
              <a:solidFill>
                <a:srgbClr val="474746"/>
              </a:solidFill>
            </a:endParaRPr>
          </a:p>
        </p:txBody>
      </p:sp>
    </p:spTree>
    <p:extLst>
      <p:ext uri="{BB962C8B-B14F-4D97-AF65-F5344CB8AC3E}">
        <p14:creationId xmlns:p14="http://schemas.microsoft.com/office/powerpoint/2010/main" val="889609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3328" y="1021605"/>
            <a:ext cx="4893733" cy="25738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TextBox 17"/>
          <p:cNvSpPr txBox="1"/>
          <p:nvPr/>
        </p:nvSpPr>
        <p:spPr>
          <a:xfrm>
            <a:off x="2904280" y="2183476"/>
            <a:ext cx="184731" cy="338554"/>
          </a:xfrm>
          <a:prstGeom prst="rect">
            <a:avLst/>
          </a:prstGeom>
          <a:noFill/>
        </p:spPr>
        <p:txBody>
          <a:bodyPr wrap="none" rtlCol="0">
            <a:spAutoFit/>
          </a:bodyPr>
          <a:lstStyle/>
          <a:p>
            <a:pPr algn="ctr"/>
            <a:endParaRPr lang="en-US" sz="1600" dirty="0"/>
          </a:p>
        </p:txBody>
      </p:sp>
      <p:sp>
        <p:nvSpPr>
          <p:cNvPr id="19" name="Rounded Rectangle 18"/>
          <p:cNvSpPr/>
          <p:nvPr/>
        </p:nvSpPr>
        <p:spPr>
          <a:xfrm>
            <a:off x="1803275" y="3047428"/>
            <a:ext cx="773634" cy="37457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dirty="0">
                <a:solidFill>
                  <a:schemeClr val="tx1"/>
                </a:solidFill>
              </a:rPr>
              <a:t>Maps</a:t>
            </a:r>
          </a:p>
        </p:txBody>
      </p:sp>
      <p:sp>
        <p:nvSpPr>
          <p:cNvPr id="20" name="Rounded Rectangle 19"/>
          <p:cNvSpPr/>
          <p:nvPr/>
        </p:nvSpPr>
        <p:spPr>
          <a:xfrm>
            <a:off x="2831559" y="3047428"/>
            <a:ext cx="1595314" cy="374571"/>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dirty="0">
                <a:solidFill>
                  <a:schemeClr val="tx1"/>
                </a:solidFill>
              </a:rPr>
              <a:t>Chunks / Rods</a:t>
            </a:r>
          </a:p>
        </p:txBody>
      </p:sp>
      <p:sp>
        <p:nvSpPr>
          <p:cNvPr id="21" name="Rounded Rectangle 20"/>
          <p:cNvSpPr/>
          <p:nvPr/>
        </p:nvSpPr>
        <p:spPr>
          <a:xfrm>
            <a:off x="4757220" y="3047428"/>
            <a:ext cx="865698" cy="374571"/>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dirty="0">
                <a:solidFill>
                  <a:schemeClr val="tx1"/>
                </a:solidFill>
              </a:rPr>
              <a:t>Cloud</a:t>
            </a:r>
          </a:p>
        </p:txBody>
      </p:sp>
      <p:sp>
        <p:nvSpPr>
          <p:cNvPr id="39" name="TextBox 38"/>
          <p:cNvSpPr txBox="1"/>
          <p:nvPr/>
        </p:nvSpPr>
        <p:spPr>
          <a:xfrm>
            <a:off x="9532180" y="1334610"/>
            <a:ext cx="1848227" cy="5847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a:t>New Cloud Native </a:t>
            </a:r>
            <a:r>
              <a:rPr lang="en-US" sz="1600" dirty="0"/>
              <a:t>Applications </a:t>
            </a:r>
          </a:p>
        </p:txBody>
      </p:sp>
      <p:grpSp>
        <p:nvGrpSpPr>
          <p:cNvPr id="93" name="Group 92"/>
          <p:cNvGrpSpPr/>
          <p:nvPr/>
        </p:nvGrpSpPr>
        <p:grpSpPr>
          <a:xfrm>
            <a:off x="7040033" y="1978271"/>
            <a:ext cx="4140201" cy="3438234"/>
            <a:chOff x="5072935" y="3513638"/>
            <a:chExt cx="3770998" cy="3064386"/>
          </a:xfrm>
        </p:grpSpPr>
        <p:pic>
          <p:nvPicPr>
            <p:cNvPr id="94" name="Picture 93" descr="small-cloud.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72935" y="3513638"/>
              <a:ext cx="3770998" cy="3064386"/>
            </a:xfrm>
            <a:prstGeom prst="rect">
              <a:avLst/>
            </a:prstGeom>
          </p:spPr>
        </p:pic>
        <p:sp>
          <p:nvSpPr>
            <p:cNvPr id="95" name="Cube 94"/>
            <p:cNvSpPr/>
            <p:nvPr/>
          </p:nvSpPr>
          <p:spPr>
            <a:xfrm>
              <a:off x="5596507" y="4019229"/>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Cube 95"/>
            <p:cNvSpPr/>
            <p:nvPr/>
          </p:nvSpPr>
          <p:spPr>
            <a:xfrm>
              <a:off x="6492377" y="4936973"/>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Cube 96"/>
            <p:cNvSpPr/>
            <p:nvPr/>
          </p:nvSpPr>
          <p:spPr>
            <a:xfrm>
              <a:off x="5890322" y="5651408"/>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Cube 98"/>
            <p:cNvSpPr/>
            <p:nvPr/>
          </p:nvSpPr>
          <p:spPr>
            <a:xfrm>
              <a:off x="5981456" y="4171900"/>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Cube 99"/>
            <p:cNvSpPr/>
            <p:nvPr/>
          </p:nvSpPr>
          <p:spPr>
            <a:xfrm>
              <a:off x="5984932" y="5180613"/>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Cube 100"/>
            <p:cNvSpPr/>
            <p:nvPr/>
          </p:nvSpPr>
          <p:spPr>
            <a:xfrm>
              <a:off x="6419204" y="5337756"/>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Cube 102"/>
            <p:cNvSpPr/>
            <p:nvPr/>
          </p:nvSpPr>
          <p:spPr>
            <a:xfrm>
              <a:off x="6983826" y="5152283"/>
              <a:ext cx="116389" cy="231637"/>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Cube 103"/>
            <p:cNvSpPr/>
            <p:nvPr/>
          </p:nvSpPr>
          <p:spPr>
            <a:xfrm>
              <a:off x="8028219" y="4852559"/>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Cube 104"/>
            <p:cNvSpPr/>
            <p:nvPr/>
          </p:nvSpPr>
          <p:spPr>
            <a:xfrm>
              <a:off x="7545487" y="5371168"/>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Cube 105"/>
            <p:cNvSpPr/>
            <p:nvPr/>
          </p:nvSpPr>
          <p:spPr>
            <a:xfrm>
              <a:off x="7264138" y="5623695"/>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Cube 106"/>
            <p:cNvSpPr/>
            <p:nvPr/>
          </p:nvSpPr>
          <p:spPr>
            <a:xfrm>
              <a:off x="7234991" y="4588693"/>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Cube 107"/>
            <p:cNvSpPr/>
            <p:nvPr/>
          </p:nvSpPr>
          <p:spPr>
            <a:xfrm>
              <a:off x="7066852" y="5261774"/>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Cube 108"/>
            <p:cNvSpPr/>
            <p:nvPr/>
          </p:nvSpPr>
          <p:spPr>
            <a:xfrm>
              <a:off x="6106066" y="4776578"/>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Cube 109"/>
            <p:cNvSpPr/>
            <p:nvPr/>
          </p:nvSpPr>
          <p:spPr>
            <a:xfrm>
              <a:off x="5566110" y="4716836"/>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Cube 110"/>
            <p:cNvSpPr/>
            <p:nvPr/>
          </p:nvSpPr>
          <p:spPr>
            <a:xfrm>
              <a:off x="7738081" y="4694764"/>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Cube 111"/>
            <p:cNvSpPr/>
            <p:nvPr/>
          </p:nvSpPr>
          <p:spPr>
            <a:xfrm>
              <a:off x="5676285" y="4892209"/>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Cube 112"/>
            <p:cNvSpPr/>
            <p:nvPr/>
          </p:nvSpPr>
          <p:spPr>
            <a:xfrm>
              <a:off x="6726502" y="4891317"/>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Cube 113"/>
            <p:cNvSpPr/>
            <p:nvPr/>
          </p:nvSpPr>
          <p:spPr>
            <a:xfrm>
              <a:off x="6148220" y="5270161"/>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Cube 115"/>
            <p:cNvSpPr/>
            <p:nvPr/>
          </p:nvSpPr>
          <p:spPr>
            <a:xfrm>
              <a:off x="7375778" y="4111025"/>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Cube 116"/>
            <p:cNvSpPr/>
            <p:nvPr/>
          </p:nvSpPr>
          <p:spPr>
            <a:xfrm>
              <a:off x="7981133" y="4219376"/>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Cube 117"/>
            <p:cNvSpPr/>
            <p:nvPr/>
          </p:nvSpPr>
          <p:spPr>
            <a:xfrm>
              <a:off x="6558798" y="5369789"/>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Cube 118"/>
            <p:cNvSpPr/>
            <p:nvPr/>
          </p:nvSpPr>
          <p:spPr>
            <a:xfrm>
              <a:off x="7767652" y="5360883"/>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 name="Elbow Connector 6"/>
          <p:cNvCxnSpPr>
            <a:cxnSpLocks/>
            <a:stCxn id="19" idx="2"/>
            <a:endCxn id="148" idx="1"/>
          </p:cNvCxnSpPr>
          <p:nvPr/>
        </p:nvCxnSpPr>
        <p:spPr>
          <a:xfrm rot="5400000">
            <a:off x="1452768" y="3734728"/>
            <a:ext cx="1050055" cy="424595"/>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Elbow Connector 119"/>
          <p:cNvCxnSpPr>
            <a:cxnSpLocks/>
            <a:stCxn id="20" idx="2"/>
            <a:endCxn id="241" idx="0"/>
          </p:cNvCxnSpPr>
          <p:nvPr/>
        </p:nvCxnSpPr>
        <p:spPr>
          <a:xfrm rot="16200000" flipH="1">
            <a:off x="3196474" y="3854741"/>
            <a:ext cx="1000913" cy="135428"/>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Elbow Connector 120"/>
          <p:cNvCxnSpPr>
            <a:cxnSpLocks/>
            <a:stCxn id="21" idx="2"/>
            <a:endCxn id="14" idx="1"/>
          </p:cNvCxnSpPr>
          <p:nvPr/>
        </p:nvCxnSpPr>
        <p:spPr>
          <a:xfrm rot="16200000" flipH="1">
            <a:off x="6132205" y="2479862"/>
            <a:ext cx="329756" cy="2214029"/>
          </a:xfrm>
          <a:prstGeom prst="bentConnector2">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7404098" y="3637455"/>
            <a:ext cx="220134"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125" name="Elbow Connector 124"/>
          <p:cNvCxnSpPr>
            <a:stCxn id="134" idx="2"/>
            <a:endCxn id="180" idx="3"/>
          </p:cNvCxnSpPr>
          <p:nvPr/>
        </p:nvCxnSpPr>
        <p:spPr>
          <a:xfrm rot="5400000">
            <a:off x="6223007" y="2499928"/>
            <a:ext cx="746317" cy="6374157"/>
          </a:xfrm>
          <a:prstGeom prst="bentConnector3">
            <a:avLst>
              <a:gd name="adj1" fmla="val 130630"/>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9673176" y="5085248"/>
            <a:ext cx="220134"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TextBox 136"/>
          <p:cNvSpPr txBox="1"/>
          <p:nvPr/>
        </p:nvSpPr>
        <p:spPr>
          <a:xfrm>
            <a:off x="3956920" y="6343874"/>
            <a:ext cx="4278159" cy="369332"/>
          </a:xfrm>
          <a:prstGeom prst="rect">
            <a:avLst/>
          </a:prstGeom>
          <a:noFill/>
          <a:ln>
            <a:noFill/>
          </a:ln>
          <a:effectLst/>
        </p:spPr>
        <p:txBody>
          <a:bodyPr wrap="square" rtlCol="0">
            <a:spAutoFit/>
          </a:bodyPr>
          <a:lstStyle/>
          <a:p>
            <a:pPr algn="ctr"/>
            <a:r>
              <a:rPr lang="en-US" dirty="0"/>
              <a:t>Data Migration / Evolution</a:t>
            </a:r>
          </a:p>
        </p:txBody>
      </p:sp>
      <p:grpSp>
        <p:nvGrpSpPr>
          <p:cNvPr id="123" name="Group 122"/>
          <p:cNvGrpSpPr/>
          <p:nvPr/>
        </p:nvGrpSpPr>
        <p:grpSpPr>
          <a:xfrm>
            <a:off x="594015" y="4249673"/>
            <a:ext cx="1893437" cy="2046950"/>
            <a:chOff x="529657" y="1223954"/>
            <a:chExt cx="1893437" cy="2046950"/>
          </a:xfrm>
        </p:grpSpPr>
        <p:grpSp>
          <p:nvGrpSpPr>
            <p:cNvPr id="124" name="Group 123"/>
            <p:cNvGrpSpPr/>
            <p:nvPr/>
          </p:nvGrpSpPr>
          <p:grpSpPr>
            <a:xfrm>
              <a:off x="878762" y="2504680"/>
              <a:ext cx="1399679" cy="375546"/>
              <a:chOff x="828260" y="1378606"/>
              <a:chExt cx="1399679" cy="375546"/>
            </a:xfrm>
          </p:grpSpPr>
          <p:sp>
            <p:nvSpPr>
              <p:cNvPr id="163" name="Parallelogram 162"/>
              <p:cNvSpPr/>
              <p:nvPr/>
            </p:nvSpPr>
            <p:spPr>
              <a:xfrm>
                <a:off x="828260" y="1378606"/>
                <a:ext cx="1399679" cy="375546"/>
              </a:xfrm>
              <a:prstGeom prst="parallelogram">
                <a:avLst>
                  <a:gd name="adj" fmla="val 65981"/>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Parallelogram 163"/>
              <p:cNvSpPr/>
              <p:nvPr/>
            </p:nvSpPr>
            <p:spPr>
              <a:xfrm>
                <a:off x="1017575" y="1378606"/>
                <a:ext cx="1210364" cy="84508"/>
              </a:xfrm>
              <a:prstGeom prst="parallelogram">
                <a:avLst>
                  <a:gd name="adj" fmla="val 65981"/>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6" name="Group 125"/>
            <p:cNvGrpSpPr/>
            <p:nvPr/>
          </p:nvGrpSpPr>
          <p:grpSpPr>
            <a:xfrm>
              <a:off x="878762" y="2372385"/>
              <a:ext cx="1399679" cy="375546"/>
              <a:chOff x="828260" y="1378606"/>
              <a:chExt cx="1399679" cy="375546"/>
            </a:xfrm>
          </p:grpSpPr>
          <p:sp>
            <p:nvSpPr>
              <p:cNvPr id="161" name="Parallelogram 160"/>
              <p:cNvSpPr/>
              <p:nvPr/>
            </p:nvSpPr>
            <p:spPr>
              <a:xfrm>
                <a:off x="828260" y="1378606"/>
                <a:ext cx="1399679" cy="375546"/>
              </a:xfrm>
              <a:prstGeom prst="parallelogram">
                <a:avLst>
                  <a:gd name="adj" fmla="val 65981"/>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Parallelogram 161"/>
              <p:cNvSpPr/>
              <p:nvPr/>
            </p:nvSpPr>
            <p:spPr>
              <a:xfrm>
                <a:off x="1017575" y="1378606"/>
                <a:ext cx="1210364" cy="84508"/>
              </a:xfrm>
              <a:prstGeom prst="parallelogram">
                <a:avLst>
                  <a:gd name="adj" fmla="val 65981"/>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7" name="Group 126"/>
            <p:cNvGrpSpPr/>
            <p:nvPr/>
          </p:nvGrpSpPr>
          <p:grpSpPr>
            <a:xfrm>
              <a:off x="878762" y="2240092"/>
              <a:ext cx="1399679" cy="375546"/>
              <a:chOff x="828260" y="1378606"/>
              <a:chExt cx="1399679" cy="375546"/>
            </a:xfrm>
          </p:grpSpPr>
          <p:sp>
            <p:nvSpPr>
              <p:cNvPr id="159" name="Parallelogram 158"/>
              <p:cNvSpPr/>
              <p:nvPr/>
            </p:nvSpPr>
            <p:spPr>
              <a:xfrm>
                <a:off x="828260" y="1378606"/>
                <a:ext cx="1399679" cy="375546"/>
              </a:xfrm>
              <a:prstGeom prst="parallelogram">
                <a:avLst>
                  <a:gd name="adj" fmla="val 65981"/>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Parallelogram 159"/>
              <p:cNvSpPr/>
              <p:nvPr/>
            </p:nvSpPr>
            <p:spPr>
              <a:xfrm>
                <a:off x="1017575" y="1378606"/>
                <a:ext cx="1210364" cy="84508"/>
              </a:xfrm>
              <a:prstGeom prst="parallelogram">
                <a:avLst>
                  <a:gd name="adj" fmla="val 65981"/>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p:cNvGrpSpPr/>
            <p:nvPr/>
          </p:nvGrpSpPr>
          <p:grpSpPr>
            <a:xfrm>
              <a:off x="878762" y="2107799"/>
              <a:ext cx="1399679" cy="375546"/>
              <a:chOff x="828260" y="1378606"/>
              <a:chExt cx="1399679" cy="375546"/>
            </a:xfrm>
          </p:grpSpPr>
          <p:sp>
            <p:nvSpPr>
              <p:cNvPr id="157" name="Parallelogram 156"/>
              <p:cNvSpPr/>
              <p:nvPr/>
            </p:nvSpPr>
            <p:spPr>
              <a:xfrm>
                <a:off x="828260" y="1378606"/>
                <a:ext cx="1399679" cy="375546"/>
              </a:xfrm>
              <a:prstGeom prst="parallelogram">
                <a:avLst>
                  <a:gd name="adj" fmla="val 65981"/>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Parallelogram 157"/>
              <p:cNvSpPr/>
              <p:nvPr/>
            </p:nvSpPr>
            <p:spPr>
              <a:xfrm>
                <a:off x="1017575" y="1378606"/>
                <a:ext cx="1210364" cy="84508"/>
              </a:xfrm>
              <a:prstGeom prst="parallelogram">
                <a:avLst>
                  <a:gd name="adj" fmla="val 65981"/>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0" name="Group 129"/>
            <p:cNvGrpSpPr/>
            <p:nvPr/>
          </p:nvGrpSpPr>
          <p:grpSpPr>
            <a:xfrm>
              <a:off x="878762" y="1975506"/>
              <a:ext cx="1399679" cy="375546"/>
              <a:chOff x="828260" y="1378606"/>
              <a:chExt cx="1399679" cy="375546"/>
            </a:xfrm>
          </p:grpSpPr>
          <p:sp>
            <p:nvSpPr>
              <p:cNvPr id="155" name="Parallelogram 154"/>
              <p:cNvSpPr/>
              <p:nvPr/>
            </p:nvSpPr>
            <p:spPr>
              <a:xfrm>
                <a:off x="828260" y="1378606"/>
                <a:ext cx="1399679" cy="375546"/>
              </a:xfrm>
              <a:prstGeom prst="parallelogram">
                <a:avLst>
                  <a:gd name="adj" fmla="val 65981"/>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Parallelogram 155"/>
              <p:cNvSpPr/>
              <p:nvPr/>
            </p:nvSpPr>
            <p:spPr>
              <a:xfrm>
                <a:off x="1017575" y="1378606"/>
                <a:ext cx="1210364" cy="84508"/>
              </a:xfrm>
              <a:prstGeom prst="parallelogram">
                <a:avLst>
                  <a:gd name="adj" fmla="val 65981"/>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1" name="Group 130"/>
            <p:cNvGrpSpPr/>
            <p:nvPr/>
          </p:nvGrpSpPr>
          <p:grpSpPr>
            <a:xfrm>
              <a:off x="878762" y="1843213"/>
              <a:ext cx="1399679" cy="375546"/>
              <a:chOff x="828260" y="1378606"/>
              <a:chExt cx="1399679" cy="375546"/>
            </a:xfrm>
          </p:grpSpPr>
          <p:sp>
            <p:nvSpPr>
              <p:cNvPr id="153" name="Parallelogram 152"/>
              <p:cNvSpPr/>
              <p:nvPr/>
            </p:nvSpPr>
            <p:spPr>
              <a:xfrm>
                <a:off x="828260" y="1378606"/>
                <a:ext cx="1399679" cy="375546"/>
              </a:xfrm>
              <a:prstGeom prst="parallelogram">
                <a:avLst>
                  <a:gd name="adj" fmla="val 65981"/>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Parallelogram 153"/>
              <p:cNvSpPr/>
              <p:nvPr/>
            </p:nvSpPr>
            <p:spPr>
              <a:xfrm>
                <a:off x="1017575" y="1378606"/>
                <a:ext cx="1210364" cy="84508"/>
              </a:xfrm>
              <a:prstGeom prst="parallelogram">
                <a:avLst>
                  <a:gd name="adj" fmla="val 65981"/>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2" name="Group 131"/>
            <p:cNvGrpSpPr/>
            <p:nvPr/>
          </p:nvGrpSpPr>
          <p:grpSpPr>
            <a:xfrm>
              <a:off x="878762" y="1710920"/>
              <a:ext cx="1399679" cy="375546"/>
              <a:chOff x="828260" y="1378606"/>
              <a:chExt cx="1399679" cy="375546"/>
            </a:xfrm>
          </p:grpSpPr>
          <p:sp>
            <p:nvSpPr>
              <p:cNvPr id="151" name="Parallelogram 150"/>
              <p:cNvSpPr/>
              <p:nvPr/>
            </p:nvSpPr>
            <p:spPr>
              <a:xfrm>
                <a:off x="828260" y="1378606"/>
                <a:ext cx="1399679" cy="375546"/>
              </a:xfrm>
              <a:prstGeom prst="parallelogram">
                <a:avLst>
                  <a:gd name="adj" fmla="val 65981"/>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Parallelogram 151"/>
              <p:cNvSpPr/>
              <p:nvPr/>
            </p:nvSpPr>
            <p:spPr>
              <a:xfrm>
                <a:off x="1017575" y="1378606"/>
                <a:ext cx="1210364" cy="84508"/>
              </a:xfrm>
              <a:prstGeom prst="parallelogram">
                <a:avLst>
                  <a:gd name="adj" fmla="val 65981"/>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3" name="Group 132"/>
            <p:cNvGrpSpPr/>
            <p:nvPr/>
          </p:nvGrpSpPr>
          <p:grpSpPr>
            <a:xfrm>
              <a:off x="878762" y="1578627"/>
              <a:ext cx="1399679" cy="375546"/>
              <a:chOff x="828260" y="1378606"/>
              <a:chExt cx="1399679" cy="375546"/>
            </a:xfrm>
          </p:grpSpPr>
          <p:sp>
            <p:nvSpPr>
              <p:cNvPr id="149" name="Parallelogram 148"/>
              <p:cNvSpPr/>
              <p:nvPr/>
            </p:nvSpPr>
            <p:spPr>
              <a:xfrm>
                <a:off x="828260" y="1378606"/>
                <a:ext cx="1399679" cy="375546"/>
              </a:xfrm>
              <a:prstGeom prst="parallelogram">
                <a:avLst>
                  <a:gd name="adj" fmla="val 65981"/>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Parallelogram 149"/>
              <p:cNvSpPr/>
              <p:nvPr/>
            </p:nvSpPr>
            <p:spPr>
              <a:xfrm>
                <a:off x="1017575" y="1378606"/>
                <a:ext cx="1210364" cy="84508"/>
              </a:xfrm>
              <a:prstGeom prst="parallelogram">
                <a:avLst>
                  <a:gd name="adj" fmla="val 65981"/>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5" name="Group 134"/>
            <p:cNvGrpSpPr/>
            <p:nvPr/>
          </p:nvGrpSpPr>
          <p:grpSpPr>
            <a:xfrm>
              <a:off x="878762" y="1446334"/>
              <a:ext cx="1399679" cy="375546"/>
              <a:chOff x="828260" y="1378606"/>
              <a:chExt cx="1399679" cy="375546"/>
            </a:xfrm>
          </p:grpSpPr>
          <p:sp>
            <p:nvSpPr>
              <p:cNvPr id="147" name="Parallelogram 146"/>
              <p:cNvSpPr/>
              <p:nvPr/>
            </p:nvSpPr>
            <p:spPr>
              <a:xfrm>
                <a:off x="828260" y="1378606"/>
                <a:ext cx="1399679" cy="375546"/>
              </a:xfrm>
              <a:prstGeom prst="parallelogram">
                <a:avLst>
                  <a:gd name="adj" fmla="val 65981"/>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Parallelogram 147"/>
              <p:cNvSpPr/>
              <p:nvPr/>
            </p:nvSpPr>
            <p:spPr>
              <a:xfrm>
                <a:off x="1017575" y="1378606"/>
                <a:ext cx="1210364" cy="84508"/>
              </a:xfrm>
              <a:prstGeom prst="parallelogram">
                <a:avLst>
                  <a:gd name="adj" fmla="val 65981"/>
                </a:avLst>
              </a:prstGeom>
              <a:solidFill>
                <a:schemeClr val="bg1">
                  <a:lumMod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36" name="Straight Arrow Connector 135"/>
            <p:cNvCxnSpPr/>
            <p:nvPr/>
          </p:nvCxnSpPr>
          <p:spPr>
            <a:xfrm rot="16200000">
              <a:off x="188030" y="2329975"/>
              <a:ext cx="1092432" cy="0"/>
            </a:xfrm>
            <a:prstGeom prst="straightConnector1">
              <a:avLst/>
            </a:prstGeom>
            <a:ln w="6350" cmpd="sng">
              <a:solidFill>
                <a:srgbClr val="000000"/>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p:nvPr/>
          </p:nvCxnSpPr>
          <p:spPr>
            <a:xfrm flipV="1">
              <a:off x="2016280" y="2615271"/>
              <a:ext cx="357749" cy="540797"/>
            </a:xfrm>
            <a:prstGeom prst="straightConnector1">
              <a:avLst/>
            </a:prstGeom>
            <a:ln w="6350" cmpd="sng">
              <a:solidFill>
                <a:srgbClr val="000000"/>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39" name="Rectangle 138"/>
            <p:cNvSpPr/>
            <p:nvPr/>
          </p:nvSpPr>
          <p:spPr>
            <a:xfrm>
              <a:off x="2099007" y="2793640"/>
              <a:ext cx="252624" cy="14652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TextBox 139"/>
            <p:cNvSpPr txBox="1"/>
            <p:nvPr/>
          </p:nvSpPr>
          <p:spPr>
            <a:xfrm>
              <a:off x="2051317" y="2737481"/>
              <a:ext cx="318479" cy="246221"/>
            </a:xfrm>
            <a:prstGeom prst="rect">
              <a:avLst/>
            </a:prstGeom>
            <a:noFill/>
          </p:spPr>
          <p:txBody>
            <a:bodyPr wrap="none" rtlCol="0">
              <a:spAutoFit/>
            </a:bodyPr>
            <a:lstStyle/>
            <a:p>
              <a:r>
                <a:rPr lang="en-US" sz="1000" dirty="0" err="1"/>
                <a:t>lat</a:t>
              </a:r>
              <a:endParaRPr lang="en-US" sz="1000" dirty="0"/>
            </a:p>
          </p:txBody>
        </p:sp>
        <p:grpSp>
          <p:nvGrpSpPr>
            <p:cNvPr id="141" name="Group 140"/>
            <p:cNvGrpSpPr/>
            <p:nvPr/>
          </p:nvGrpSpPr>
          <p:grpSpPr>
            <a:xfrm>
              <a:off x="878762" y="3024683"/>
              <a:ext cx="1092432" cy="246221"/>
              <a:chOff x="2963223" y="3033285"/>
              <a:chExt cx="1092432" cy="246221"/>
            </a:xfrm>
          </p:grpSpPr>
          <p:cxnSp>
            <p:nvCxnSpPr>
              <p:cNvPr id="145" name="Straight Arrow Connector 144"/>
              <p:cNvCxnSpPr/>
              <p:nvPr/>
            </p:nvCxnSpPr>
            <p:spPr>
              <a:xfrm>
                <a:off x="2963223" y="3114575"/>
                <a:ext cx="1092432" cy="0"/>
              </a:xfrm>
              <a:prstGeom prst="straightConnector1">
                <a:avLst/>
              </a:prstGeom>
              <a:ln w="6350" cmpd="sng">
                <a:solidFill>
                  <a:srgbClr val="000000"/>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6" name="TextBox 145"/>
              <p:cNvSpPr txBox="1"/>
              <p:nvPr/>
            </p:nvSpPr>
            <p:spPr>
              <a:xfrm>
                <a:off x="3333750" y="3033285"/>
                <a:ext cx="351378" cy="246221"/>
              </a:xfrm>
              <a:prstGeom prst="rect">
                <a:avLst/>
              </a:prstGeom>
              <a:solidFill>
                <a:schemeClr val="bg1"/>
              </a:solidFill>
            </p:spPr>
            <p:txBody>
              <a:bodyPr wrap="none" rtlCol="0">
                <a:spAutoFit/>
              </a:bodyPr>
              <a:lstStyle/>
              <a:p>
                <a:r>
                  <a:rPr lang="en-US" sz="1000" dirty="0" err="1"/>
                  <a:t>lon</a:t>
                </a:r>
                <a:endParaRPr lang="en-US" sz="1000" dirty="0"/>
              </a:p>
            </p:txBody>
          </p:sp>
        </p:grpSp>
        <p:sp>
          <p:nvSpPr>
            <p:cNvPr id="142" name="Rectangle 141"/>
            <p:cNvSpPr/>
            <p:nvPr/>
          </p:nvSpPr>
          <p:spPr>
            <a:xfrm>
              <a:off x="582327" y="2246870"/>
              <a:ext cx="228022" cy="1427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TextBox 142"/>
            <p:cNvSpPr txBox="1"/>
            <p:nvPr/>
          </p:nvSpPr>
          <p:spPr>
            <a:xfrm>
              <a:off x="529657" y="2170501"/>
              <a:ext cx="422361" cy="246221"/>
            </a:xfrm>
            <a:prstGeom prst="rect">
              <a:avLst/>
            </a:prstGeom>
            <a:noFill/>
          </p:spPr>
          <p:txBody>
            <a:bodyPr wrap="none" rtlCol="0">
              <a:spAutoFit/>
            </a:bodyPr>
            <a:lstStyle/>
            <a:p>
              <a:r>
                <a:rPr lang="en-US" sz="1000" dirty="0"/>
                <a:t>time</a:t>
              </a:r>
            </a:p>
          </p:txBody>
        </p:sp>
        <p:sp>
          <p:nvSpPr>
            <p:cNvPr id="144" name="TextBox 143"/>
            <p:cNvSpPr txBox="1"/>
            <p:nvPr/>
          </p:nvSpPr>
          <p:spPr>
            <a:xfrm>
              <a:off x="1734609" y="1223954"/>
              <a:ext cx="688485" cy="246221"/>
            </a:xfrm>
            <a:prstGeom prst="rect">
              <a:avLst/>
            </a:prstGeom>
            <a:noFill/>
          </p:spPr>
          <p:txBody>
            <a:bodyPr wrap="none" rtlCol="0">
              <a:spAutoFit/>
            </a:bodyPr>
            <a:lstStyle/>
            <a:p>
              <a:r>
                <a:rPr lang="en-US" sz="1000" dirty="0"/>
                <a:t>metadata</a:t>
              </a:r>
            </a:p>
          </p:txBody>
        </p:sp>
      </p:grpSp>
      <p:grpSp>
        <p:nvGrpSpPr>
          <p:cNvPr id="6" name="Group 5"/>
          <p:cNvGrpSpPr/>
          <p:nvPr/>
        </p:nvGrpSpPr>
        <p:grpSpPr>
          <a:xfrm>
            <a:off x="2865996" y="4332836"/>
            <a:ext cx="2178013" cy="1727329"/>
            <a:chOff x="2722065" y="4145108"/>
            <a:chExt cx="2178013" cy="1727329"/>
          </a:xfrm>
        </p:grpSpPr>
        <p:grpSp>
          <p:nvGrpSpPr>
            <p:cNvPr id="165" name="Group 164"/>
            <p:cNvGrpSpPr/>
            <p:nvPr/>
          </p:nvGrpSpPr>
          <p:grpSpPr>
            <a:xfrm>
              <a:off x="2722065" y="4235184"/>
              <a:ext cx="1445508" cy="1637253"/>
              <a:chOff x="7089360" y="2555661"/>
              <a:chExt cx="1445508" cy="1637253"/>
            </a:xfrm>
          </p:grpSpPr>
          <p:grpSp>
            <p:nvGrpSpPr>
              <p:cNvPr id="166" name="Group 165"/>
              <p:cNvGrpSpPr/>
              <p:nvPr/>
            </p:nvGrpSpPr>
            <p:grpSpPr>
              <a:xfrm>
                <a:off x="7367070" y="2555661"/>
                <a:ext cx="1167798" cy="1358538"/>
                <a:chOff x="3897561" y="2738820"/>
                <a:chExt cx="983325" cy="1195516"/>
              </a:xfrm>
            </p:grpSpPr>
            <p:grpSp>
              <p:nvGrpSpPr>
                <p:cNvPr id="231" name="Group 230"/>
                <p:cNvGrpSpPr/>
                <p:nvPr/>
              </p:nvGrpSpPr>
              <p:grpSpPr>
                <a:xfrm>
                  <a:off x="3897561" y="2738820"/>
                  <a:ext cx="249900" cy="1195516"/>
                  <a:chOff x="3068324" y="2956589"/>
                  <a:chExt cx="249900" cy="1195516"/>
                </a:xfrm>
              </p:grpSpPr>
              <p:sp>
                <p:nvSpPr>
                  <p:cNvPr id="244" name="Cube 243"/>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 name="Cube 244"/>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2" name="Group 231"/>
                <p:cNvGrpSpPr/>
                <p:nvPr/>
              </p:nvGrpSpPr>
              <p:grpSpPr>
                <a:xfrm>
                  <a:off x="4081711" y="2738820"/>
                  <a:ext cx="249900" cy="1195516"/>
                  <a:chOff x="3068324" y="2956589"/>
                  <a:chExt cx="249900" cy="1195516"/>
                </a:xfrm>
              </p:grpSpPr>
              <p:sp>
                <p:nvSpPr>
                  <p:cNvPr id="242" name="Cube 241"/>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3" name="Cube 242"/>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3" name="Group 232"/>
                <p:cNvGrpSpPr/>
                <p:nvPr/>
              </p:nvGrpSpPr>
              <p:grpSpPr>
                <a:xfrm>
                  <a:off x="4262686" y="2738820"/>
                  <a:ext cx="249900" cy="1195516"/>
                  <a:chOff x="3068324" y="2956589"/>
                  <a:chExt cx="249900" cy="1195516"/>
                </a:xfrm>
              </p:grpSpPr>
              <p:sp>
                <p:nvSpPr>
                  <p:cNvPr id="240" name="Cube 239"/>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1" name="Cube 240"/>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4" name="Group 233"/>
                <p:cNvGrpSpPr/>
                <p:nvPr/>
              </p:nvGrpSpPr>
              <p:grpSpPr>
                <a:xfrm>
                  <a:off x="4443661" y="2738820"/>
                  <a:ext cx="249900" cy="1195516"/>
                  <a:chOff x="3068324" y="2956589"/>
                  <a:chExt cx="249900" cy="1195516"/>
                </a:xfrm>
              </p:grpSpPr>
              <p:sp>
                <p:nvSpPr>
                  <p:cNvPr id="238" name="Cube 237"/>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9" name="Cube 238"/>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5" name="Group 234"/>
                <p:cNvGrpSpPr/>
                <p:nvPr/>
              </p:nvGrpSpPr>
              <p:grpSpPr>
                <a:xfrm>
                  <a:off x="4630986" y="2738820"/>
                  <a:ext cx="249900" cy="1195516"/>
                  <a:chOff x="3068324" y="2956589"/>
                  <a:chExt cx="249900" cy="1195516"/>
                </a:xfrm>
              </p:grpSpPr>
              <p:sp>
                <p:nvSpPr>
                  <p:cNvPr id="236" name="Cube 235"/>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7" name="Cube 236"/>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67" name="Group 166"/>
              <p:cNvGrpSpPr/>
              <p:nvPr/>
            </p:nvGrpSpPr>
            <p:grpSpPr>
              <a:xfrm>
                <a:off x="7293776" y="2629197"/>
                <a:ext cx="1167798" cy="1358538"/>
                <a:chOff x="3897561" y="2738820"/>
                <a:chExt cx="983325" cy="1195516"/>
              </a:xfrm>
            </p:grpSpPr>
            <p:grpSp>
              <p:nvGrpSpPr>
                <p:cNvPr id="216" name="Group 215"/>
                <p:cNvGrpSpPr/>
                <p:nvPr/>
              </p:nvGrpSpPr>
              <p:grpSpPr>
                <a:xfrm>
                  <a:off x="3897561" y="2738820"/>
                  <a:ext cx="249900" cy="1195516"/>
                  <a:chOff x="3068324" y="2956589"/>
                  <a:chExt cx="249900" cy="1195516"/>
                </a:xfrm>
              </p:grpSpPr>
              <p:sp>
                <p:nvSpPr>
                  <p:cNvPr id="229" name="Cube 228"/>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0" name="Cube 229"/>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7" name="Group 216"/>
                <p:cNvGrpSpPr/>
                <p:nvPr/>
              </p:nvGrpSpPr>
              <p:grpSpPr>
                <a:xfrm>
                  <a:off x="4081711" y="2738820"/>
                  <a:ext cx="249900" cy="1195516"/>
                  <a:chOff x="3068324" y="2956589"/>
                  <a:chExt cx="249900" cy="1195516"/>
                </a:xfrm>
              </p:grpSpPr>
              <p:sp>
                <p:nvSpPr>
                  <p:cNvPr id="227" name="Cube 226"/>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8" name="Cube 227"/>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8" name="Group 217"/>
                <p:cNvGrpSpPr/>
                <p:nvPr/>
              </p:nvGrpSpPr>
              <p:grpSpPr>
                <a:xfrm>
                  <a:off x="4262686" y="2738820"/>
                  <a:ext cx="249900" cy="1195516"/>
                  <a:chOff x="3068324" y="2956589"/>
                  <a:chExt cx="249900" cy="1195516"/>
                </a:xfrm>
              </p:grpSpPr>
              <p:sp>
                <p:nvSpPr>
                  <p:cNvPr id="225" name="Cube 224"/>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6" name="Cube 225"/>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9" name="Group 218"/>
                <p:cNvGrpSpPr/>
                <p:nvPr/>
              </p:nvGrpSpPr>
              <p:grpSpPr>
                <a:xfrm>
                  <a:off x="4443661" y="2738820"/>
                  <a:ext cx="249900" cy="1195516"/>
                  <a:chOff x="3068324" y="2956589"/>
                  <a:chExt cx="249900" cy="1195516"/>
                </a:xfrm>
              </p:grpSpPr>
              <p:sp>
                <p:nvSpPr>
                  <p:cNvPr id="223" name="Cube 222"/>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4" name="Cube 223"/>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0" name="Group 219"/>
                <p:cNvGrpSpPr/>
                <p:nvPr/>
              </p:nvGrpSpPr>
              <p:grpSpPr>
                <a:xfrm>
                  <a:off x="4630986" y="2738820"/>
                  <a:ext cx="249900" cy="1195516"/>
                  <a:chOff x="3068324" y="2956589"/>
                  <a:chExt cx="249900" cy="1195516"/>
                </a:xfrm>
              </p:grpSpPr>
              <p:sp>
                <p:nvSpPr>
                  <p:cNvPr id="221" name="Cube 220"/>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2" name="Cube 221"/>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68" name="Group 167"/>
              <p:cNvGrpSpPr/>
              <p:nvPr/>
            </p:nvGrpSpPr>
            <p:grpSpPr>
              <a:xfrm>
                <a:off x="7225354" y="2700638"/>
                <a:ext cx="1167798" cy="1358538"/>
                <a:chOff x="3897561" y="2738820"/>
                <a:chExt cx="983325" cy="1195516"/>
              </a:xfrm>
            </p:grpSpPr>
            <p:grpSp>
              <p:nvGrpSpPr>
                <p:cNvPr id="201" name="Group 200"/>
                <p:cNvGrpSpPr/>
                <p:nvPr/>
              </p:nvGrpSpPr>
              <p:grpSpPr>
                <a:xfrm>
                  <a:off x="3897561" y="2738820"/>
                  <a:ext cx="249900" cy="1195516"/>
                  <a:chOff x="3068324" y="2956589"/>
                  <a:chExt cx="249900" cy="1195516"/>
                </a:xfrm>
              </p:grpSpPr>
              <p:sp>
                <p:nvSpPr>
                  <p:cNvPr id="214" name="Cube 213"/>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Cube 214"/>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2" name="Group 201"/>
                <p:cNvGrpSpPr/>
                <p:nvPr/>
              </p:nvGrpSpPr>
              <p:grpSpPr>
                <a:xfrm>
                  <a:off x="4081711" y="2738820"/>
                  <a:ext cx="249900" cy="1195516"/>
                  <a:chOff x="3068324" y="2956589"/>
                  <a:chExt cx="249900" cy="1195516"/>
                </a:xfrm>
              </p:grpSpPr>
              <p:sp>
                <p:nvSpPr>
                  <p:cNvPr id="212" name="Cube 211"/>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3" name="Cube 212"/>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3" name="Group 202"/>
                <p:cNvGrpSpPr/>
                <p:nvPr/>
              </p:nvGrpSpPr>
              <p:grpSpPr>
                <a:xfrm>
                  <a:off x="4262686" y="2738820"/>
                  <a:ext cx="249900" cy="1195516"/>
                  <a:chOff x="3068324" y="2956589"/>
                  <a:chExt cx="249900" cy="1195516"/>
                </a:xfrm>
              </p:grpSpPr>
              <p:sp>
                <p:nvSpPr>
                  <p:cNvPr id="210" name="Cube 209"/>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1" name="Cube 210"/>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4" name="Group 203"/>
                <p:cNvGrpSpPr/>
                <p:nvPr/>
              </p:nvGrpSpPr>
              <p:grpSpPr>
                <a:xfrm>
                  <a:off x="4443661" y="2738820"/>
                  <a:ext cx="249900" cy="1195516"/>
                  <a:chOff x="3068324" y="2956589"/>
                  <a:chExt cx="249900" cy="1195516"/>
                </a:xfrm>
              </p:grpSpPr>
              <p:sp>
                <p:nvSpPr>
                  <p:cNvPr id="208" name="Cube 207"/>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9" name="Cube 208"/>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5" name="Group 204"/>
                <p:cNvGrpSpPr/>
                <p:nvPr/>
              </p:nvGrpSpPr>
              <p:grpSpPr>
                <a:xfrm>
                  <a:off x="4630986" y="2738820"/>
                  <a:ext cx="249900" cy="1195516"/>
                  <a:chOff x="3068324" y="2956589"/>
                  <a:chExt cx="249900" cy="1195516"/>
                </a:xfrm>
              </p:grpSpPr>
              <p:sp>
                <p:nvSpPr>
                  <p:cNvPr id="206" name="Cube 205"/>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7" name="Cube 206"/>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69" name="Group 168"/>
              <p:cNvGrpSpPr/>
              <p:nvPr/>
            </p:nvGrpSpPr>
            <p:grpSpPr>
              <a:xfrm>
                <a:off x="7156933" y="2758678"/>
                <a:ext cx="1167798" cy="1358538"/>
                <a:chOff x="3897561" y="2738820"/>
                <a:chExt cx="983325" cy="1195516"/>
              </a:xfrm>
            </p:grpSpPr>
            <p:grpSp>
              <p:nvGrpSpPr>
                <p:cNvPr id="186" name="Group 185"/>
                <p:cNvGrpSpPr/>
                <p:nvPr/>
              </p:nvGrpSpPr>
              <p:grpSpPr>
                <a:xfrm>
                  <a:off x="3897561" y="2738820"/>
                  <a:ext cx="249900" cy="1195516"/>
                  <a:chOff x="3068324" y="2956589"/>
                  <a:chExt cx="249900" cy="1195516"/>
                </a:xfrm>
              </p:grpSpPr>
              <p:sp>
                <p:nvSpPr>
                  <p:cNvPr id="199" name="Cube 198"/>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Cube 199"/>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7" name="Group 186"/>
                <p:cNvGrpSpPr/>
                <p:nvPr/>
              </p:nvGrpSpPr>
              <p:grpSpPr>
                <a:xfrm>
                  <a:off x="4081711" y="2738820"/>
                  <a:ext cx="249900" cy="1195516"/>
                  <a:chOff x="3068324" y="2956589"/>
                  <a:chExt cx="249900" cy="1195516"/>
                </a:xfrm>
              </p:grpSpPr>
              <p:sp>
                <p:nvSpPr>
                  <p:cNvPr id="197" name="Cube 196"/>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Cube 197"/>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8" name="Group 187"/>
                <p:cNvGrpSpPr/>
                <p:nvPr/>
              </p:nvGrpSpPr>
              <p:grpSpPr>
                <a:xfrm>
                  <a:off x="4262686" y="2738820"/>
                  <a:ext cx="249900" cy="1195516"/>
                  <a:chOff x="3068324" y="2956589"/>
                  <a:chExt cx="249900" cy="1195516"/>
                </a:xfrm>
              </p:grpSpPr>
              <p:sp>
                <p:nvSpPr>
                  <p:cNvPr id="195" name="Cube 194"/>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Cube 195"/>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9" name="Group 188"/>
                <p:cNvGrpSpPr/>
                <p:nvPr/>
              </p:nvGrpSpPr>
              <p:grpSpPr>
                <a:xfrm>
                  <a:off x="4443661" y="2738820"/>
                  <a:ext cx="249900" cy="1195516"/>
                  <a:chOff x="3068324" y="2956589"/>
                  <a:chExt cx="249900" cy="1195516"/>
                </a:xfrm>
              </p:grpSpPr>
              <p:sp>
                <p:nvSpPr>
                  <p:cNvPr id="193" name="Cube 192"/>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Cube 193"/>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0" name="Group 189"/>
                <p:cNvGrpSpPr/>
                <p:nvPr/>
              </p:nvGrpSpPr>
              <p:grpSpPr>
                <a:xfrm>
                  <a:off x="4630986" y="2738820"/>
                  <a:ext cx="249900" cy="1195516"/>
                  <a:chOff x="3068324" y="2956589"/>
                  <a:chExt cx="249900" cy="1195516"/>
                </a:xfrm>
              </p:grpSpPr>
              <p:sp>
                <p:nvSpPr>
                  <p:cNvPr id="191" name="Cube 190"/>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Cube 191"/>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70" name="Group 169"/>
              <p:cNvGrpSpPr/>
              <p:nvPr/>
            </p:nvGrpSpPr>
            <p:grpSpPr>
              <a:xfrm>
                <a:off x="7089360" y="2834376"/>
                <a:ext cx="1167798" cy="1358538"/>
                <a:chOff x="3897561" y="2738820"/>
                <a:chExt cx="983325" cy="1195516"/>
              </a:xfrm>
            </p:grpSpPr>
            <p:grpSp>
              <p:nvGrpSpPr>
                <p:cNvPr id="171" name="Group 170"/>
                <p:cNvGrpSpPr/>
                <p:nvPr/>
              </p:nvGrpSpPr>
              <p:grpSpPr>
                <a:xfrm>
                  <a:off x="3897561" y="2738820"/>
                  <a:ext cx="249900" cy="1195516"/>
                  <a:chOff x="3068324" y="2956589"/>
                  <a:chExt cx="249900" cy="1195516"/>
                </a:xfrm>
              </p:grpSpPr>
              <p:sp>
                <p:nvSpPr>
                  <p:cNvPr id="184" name="Cube 183"/>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Cube 184"/>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2" name="Group 171"/>
                <p:cNvGrpSpPr/>
                <p:nvPr/>
              </p:nvGrpSpPr>
              <p:grpSpPr>
                <a:xfrm>
                  <a:off x="4081711" y="2738820"/>
                  <a:ext cx="249900" cy="1195516"/>
                  <a:chOff x="3068324" y="2956589"/>
                  <a:chExt cx="249900" cy="1195516"/>
                </a:xfrm>
              </p:grpSpPr>
              <p:sp>
                <p:nvSpPr>
                  <p:cNvPr id="182" name="Cube 181"/>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Cube 182"/>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3" name="Group 172"/>
                <p:cNvGrpSpPr/>
                <p:nvPr/>
              </p:nvGrpSpPr>
              <p:grpSpPr>
                <a:xfrm>
                  <a:off x="4262686" y="2738820"/>
                  <a:ext cx="249900" cy="1195516"/>
                  <a:chOff x="3068324" y="2956589"/>
                  <a:chExt cx="249900" cy="1195516"/>
                </a:xfrm>
              </p:grpSpPr>
              <p:sp>
                <p:nvSpPr>
                  <p:cNvPr id="180" name="Cube 179"/>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Cube 180"/>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4" name="Group 173"/>
                <p:cNvGrpSpPr/>
                <p:nvPr/>
              </p:nvGrpSpPr>
              <p:grpSpPr>
                <a:xfrm>
                  <a:off x="4443661" y="2738820"/>
                  <a:ext cx="249900" cy="1195516"/>
                  <a:chOff x="3068324" y="2956589"/>
                  <a:chExt cx="249900" cy="1195516"/>
                </a:xfrm>
              </p:grpSpPr>
              <p:sp>
                <p:nvSpPr>
                  <p:cNvPr id="178" name="Cube 177"/>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Cube 178"/>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5" name="Group 174"/>
                <p:cNvGrpSpPr/>
                <p:nvPr/>
              </p:nvGrpSpPr>
              <p:grpSpPr>
                <a:xfrm>
                  <a:off x="4630986" y="2738820"/>
                  <a:ext cx="249900" cy="1195516"/>
                  <a:chOff x="3068324" y="2956589"/>
                  <a:chExt cx="249900" cy="1195516"/>
                </a:xfrm>
              </p:grpSpPr>
              <p:sp>
                <p:nvSpPr>
                  <p:cNvPr id="176" name="Cube 175"/>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Cube 176"/>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246" name="TextBox 245"/>
            <p:cNvSpPr txBox="1"/>
            <p:nvPr/>
          </p:nvSpPr>
          <p:spPr>
            <a:xfrm>
              <a:off x="4167573" y="4145108"/>
              <a:ext cx="732505" cy="1490152"/>
            </a:xfrm>
            <a:prstGeom prst="rect">
              <a:avLst/>
            </a:prstGeom>
            <a:noFill/>
          </p:spPr>
          <p:txBody>
            <a:bodyPr wrap="none" rtlCol="0">
              <a:spAutoFit/>
            </a:bodyPr>
            <a:lstStyle/>
            <a:p>
              <a:r>
                <a:rPr lang="en-US" sz="1000" dirty="0"/>
                <a:t>metadata</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p:txBody>
        </p:sp>
      </p:grpSp>
      <p:grpSp>
        <p:nvGrpSpPr>
          <p:cNvPr id="247" name="Group 246"/>
          <p:cNvGrpSpPr/>
          <p:nvPr/>
        </p:nvGrpSpPr>
        <p:grpSpPr>
          <a:xfrm>
            <a:off x="5264985" y="4369224"/>
            <a:ext cx="1357486" cy="1545786"/>
            <a:chOff x="2923903" y="2485998"/>
            <a:chExt cx="1535607" cy="1817405"/>
          </a:xfrm>
        </p:grpSpPr>
        <p:grpSp>
          <p:nvGrpSpPr>
            <p:cNvPr id="248" name="Group 247"/>
            <p:cNvGrpSpPr/>
            <p:nvPr/>
          </p:nvGrpSpPr>
          <p:grpSpPr>
            <a:xfrm>
              <a:off x="3173556" y="2485998"/>
              <a:ext cx="1285954" cy="1471902"/>
              <a:chOff x="3173556" y="2485998"/>
              <a:chExt cx="1285954" cy="1471902"/>
            </a:xfrm>
          </p:grpSpPr>
          <p:sp>
            <p:nvSpPr>
              <p:cNvPr id="311" name="Cube 310"/>
              <p:cNvSpPr/>
              <p:nvPr/>
            </p:nvSpPr>
            <p:spPr>
              <a:xfrm>
                <a:off x="326484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2" name="Cube 311"/>
              <p:cNvSpPr/>
              <p:nvPr/>
            </p:nvSpPr>
            <p:spPr>
              <a:xfrm>
                <a:off x="338775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3" name="Cube 312"/>
              <p:cNvSpPr/>
              <p:nvPr/>
            </p:nvSpPr>
            <p:spPr>
              <a:xfrm>
                <a:off x="351065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4" name="Cube 313"/>
              <p:cNvSpPr/>
              <p:nvPr/>
            </p:nvSpPr>
            <p:spPr>
              <a:xfrm>
                <a:off x="363356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5" name="Cube 314"/>
              <p:cNvSpPr/>
              <p:nvPr/>
            </p:nvSpPr>
            <p:spPr>
              <a:xfrm>
                <a:off x="375646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6" name="Cube 315"/>
              <p:cNvSpPr/>
              <p:nvPr/>
            </p:nvSpPr>
            <p:spPr>
              <a:xfrm>
                <a:off x="388435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7" name="Cube 316"/>
              <p:cNvSpPr/>
              <p:nvPr/>
            </p:nvSpPr>
            <p:spPr>
              <a:xfrm>
                <a:off x="400725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Cube 317"/>
              <p:cNvSpPr/>
              <p:nvPr/>
            </p:nvSpPr>
            <p:spPr>
              <a:xfrm>
                <a:off x="413016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9" name="Cube 318"/>
              <p:cNvSpPr/>
              <p:nvPr/>
            </p:nvSpPr>
            <p:spPr>
              <a:xfrm>
                <a:off x="425306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Cube 319"/>
              <p:cNvSpPr/>
              <p:nvPr/>
            </p:nvSpPr>
            <p:spPr>
              <a:xfrm>
                <a:off x="437597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1" name="Cube 320"/>
              <p:cNvSpPr/>
              <p:nvPr/>
            </p:nvSpPr>
            <p:spPr>
              <a:xfrm>
                <a:off x="321693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2" name="Cube 321"/>
              <p:cNvSpPr/>
              <p:nvPr/>
            </p:nvSpPr>
            <p:spPr>
              <a:xfrm>
                <a:off x="333983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3" name="Cube 322"/>
              <p:cNvSpPr/>
              <p:nvPr/>
            </p:nvSpPr>
            <p:spPr>
              <a:xfrm>
                <a:off x="346274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4" name="Cube 323"/>
              <p:cNvSpPr/>
              <p:nvPr/>
            </p:nvSpPr>
            <p:spPr>
              <a:xfrm>
                <a:off x="358564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5" name="Cube 324"/>
              <p:cNvSpPr/>
              <p:nvPr/>
            </p:nvSpPr>
            <p:spPr>
              <a:xfrm>
                <a:off x="370855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6" name="Cube 325"/>
              <p:cNvSpPr/>
              <p:nvPr/>
            </p:nvSpPr>
            <p:spPr>
              <a:xfrm>
                <a:off x="383643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7" name="Cube 326"/>
              <p:cNvSpPr/>
              <p:nvPr/>
            </p:nvSpPr>
            <p:spPr>
              <a:xfrm>
                <a:off x="395933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8" name="Cube 327"/>
              <p:cNvSpPr/>
              <p:nvPr/>
            </p:nvSpPr>
            <p:spPr>
              <a:xfrm>
                <a:off x="408224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9" name="Cube 328"/>
              <p:cNvSpPr/>
              <p:nvPr/>
            </p:nvSpPr>
            <p:spPr>
              <a:xfrm>
                <a:off x="420514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0" name="Cube 329"/>
              <p:cNvSpPr/>
              <p:nvPr/>
            </p:nvSpPr>
            <p:spPr>
              <a:xfrm>
                <a:off x="432805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Cube 330"/>
              <p:cNvSpPr/>
              <p:nvPr/>
            </p:nvSpPr>
            <p:spPr>
              <a:xfrm>
                <a:off x="317355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Cube 331"/>
              <p:cNvSpPr/>
              <p:nvPr/>
            </p:nvSpPr>
            <p:spPr>
              <a:xfrm>
                <a:off x="329646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Cube 332"/>
              <p:cNvSpPr/>
              <p:nvPr/>
            </p:nvSpPr>
            <p:spPr>
              <a:xfrm>
                <a:off x="341936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4" name="Cube 333"/>
              <p:cNvSpPr/>
              <p:nvPr/>
            </p:nvSpPr>
            <p:spPr>
              <a:xfrm>
                <a:off x="354227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5" name="Cube 334"/>
              <p:cNvSpPr/>
              <p:nvPr/>
            </p:nvSpPr>
            <p:spPr>
              <a:xfrm>
                <a:off x="366517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6" name="Cube 335"/>
              <p:cNvSpPr/>
              <p:nvPr/>
            </p:nvSpPr>
            <p:spPr>
              <a:xfrm>
                <a:off x="379305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7" name="Cube 336"/>
              <p:cNvSpPr/>
              <p:nvPr/>
            </p:nvSpPr>
            <p:spPr>
              <a:xfrm>
                <a:off x="391596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8" name="Cube 337"/>
              <p:cNvSpPr/>
              <p:nvPr/>
            </p:nvSpPr>
            <p:spPr>
              <a:xfrm>
                <a:off x="403886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9" name="Cube 338"/>
              <p:cNvSpPr/>
              <p:nvPr/>
            </p:nvSpPr>
            <p:spPr>
              <a:xfrm>
                <a:off x="416177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0" name="Cube 339"/>
              <p:cNvSpPr/>
              <p:nvPr/>
            </p:nvSpPr>
            <p:spPr>
              <a:xfrm>
                <a:off x="428467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9" name="Group 248"/>
            <p:cNvGrpSpPr/>
            <p:nvPr/>
          </p:nvGrpSpPr>
          <p:grpSpPr>
            <a:xfrm>
              <a:off x="3049040" y="2658281"/>
              <a:ext cx="1285954" cy="1471902"/>
              <a:chOff x="3173556" y="2485998"/>
              <a:chExt cx="1285954" cy="1471902"/>
            </a:xfrm>
          </p:grpSpPr>
          <p:sp>
            <p:nvSpPr>
              <p:cNvPr id="281" name="Cube 280"/>
              <p:cNvSpPr/>
              <p:nvPr/>
            </p:nvSpPr>
            <p:spPr>
              <a:xfrm>
                <a:off x="326484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2" name="Cube 281"/>
              <p:cNvSpPr/>
              <p:nvPr/>
            </p:nvSpPr>
            <p:spPr>
              <a:xfrm>
                <a:off x="338775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3" name="Cube 282"/>
              <p:cNvSpPr/>
              <p:nvPr/>
            </p:nvSpPr>
            <p:spPr>
              <a:xfrm>
                <a:off x="351065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4" name="Cube 283"/>
              <p:cNvSpPr/>
              <p:nvPr/>
            </p:nvSpPr>
            <p:spPr>
              <a:xfrm>
                <a:off x="363356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5" name="Cube 284"/>
              <p:cNvSpPr/>
              <p:nvPr/>
            </p:nvSpPr>
            <p:spPr>
              <a:xfrm>
                <a:off x="375646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6" name="Cube 285"/>
              <p:cNvSpPr/>
              <p:nvPr/>
            </p:nvSpPr>
            <p:spPr>
              <a:xfrm>
                <a:off x="388435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 name="Cube 286"/>
              <p:cNvSpPr/>
              <p:nvPr/>
            </p:nvSpPr>
            <p:spPr>
              <a:xfrm>
                <a:off x="400725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8" name="Cube 287"/>
              <p:cNvSpPr/>
              <p:nvPr/>
            </p:nvSpPr>
            <p:spPr>
              <a:xfrm>
                <a:off x="413016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9" name="Cube 288"/>
              <p:cNvSpPr/>
              <p:nvPr/>
            </p:nvSpPr>
            <p:spPr>
              <a:xfrm>
                <a:off x="425306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Cube 289"/>
              <p:cNvSpPr/>
              <p:nvPr/>
            </p:nvSpPr>
            <p:spPr>
              <a:xfrm>
                <a:off x="437597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Cube 290"/>
              <p:cNvSpPr/>
              <p:nvPr/>
            </p:nvSpPr>
            <p:spPr>
              <a:xfrm>
                <a:off x="321693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Cube 291"/>
              <p:cNvSpPr/>
              <p:nvPr/>
            </p:nvSpPr>
            <p:spPr>
              <a:xfrm>
                <a:off x="333983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Cube 292"/>
              <p:cNvSpPr/>
              <p:nvPr/>
            </p:nvSpPr>
            <p:spPr>
              <a:xfrm>
                <a:off x="346274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Cube 293"/>
              <p:cNvSpPr/>
              <p:nvPr/>
            </p:nvSpPr>
            <p:spPr>
              <a:xfrm>
                <a:off x="358564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5" name="Cube 294"/>
              <p:cNvSpPr/>
              <p:nvPr/>
            </p:nvSpPr>
            <p:spPr>
              <a:xfrm>
                <a:off x="370855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6" name="Cube 295"/>
              <p:cNvSpPr/>
              <p:nvPr/>
            </p:nvSpPr>
            <p:spPr>
              <a:xfrm>
                <a:off x="383643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7" name="Cube 296"/>
              <p:cNvSpPr/>
              <p:nvPr/>
            </p:nvSpPr>
            <p:spPr>
              <a:xfrm>
                <a:off x="395933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8" name="Cube 297"/>
              <p:cNvSpPr/>
              <p:nvPr/>
            </p:nvSpPr>
            <p:spPr>
              <a:xfrm>
                <a:off x="408224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9" name="Cube 298"/>
              <p:cNvSpPr/>
              <p:nvPr/>
            </p:nvSpPr>
            <p:spPr>
              <a:xfrm>
                <a:off x="420514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0" name="Cube 299"/>
              <p:cNvSpPr/>
              <p:nvPr/>
            </p:nvSpPr>
            <p:spPr>
              <a:xfrm>
                <a:off x="432805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1" name="Cube 300"/>
              <p:cNvSpPr/>
              <p:nvPr/>
            </p:nvSpPr>
            <p:spPr>
              <a:xfrm>
                <a:off x="317355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2" name="Cube 301"/>
              <p:cNvSpPr/>
              <p:nvPr/>
            </p:nvSpPr>
            <p:spPr>
              <a:xfrm>
                <a:off x="329646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Cube 302"/>
              <p:cNvSpPr/>
              <p:nvPr/>
            </p:nvSpPr>
            <p:spPr>
              <a:xfrm>
                <a:off x="341936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Cube 303"/>
              <p:cNvSpPr/>
              <p:nvPr/>
            </p:nvSpPr>
            <p:spPr>
              <a:xfrm>
                <a:off x="354227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Cube 304"/>
              <p:cNvSpPr/>
              <p:nvPr/>
            </p:nvSpPr>
            <p:spPr>
              <a:xfrm>
                <a:off x="366517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Cube 305"/>
              <p:cNvSpPr/>
              <p:nvPr/>
            </p:nvSpPr>
            <p:spPr>
              <a:xfrm>
                <a:off x="379305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Cube 306"/>
              <p:cNvSpPr/>
              <p:nvPr/>
            </p:nvSpPr>
            <p:spPr>
              <a:xfrm>
                <a:off x="391596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8" name="Cube 307"/>
              <p:cNvSpPr/>
              <p:nvPr/>
            </p:nvSpPr>
            <p:spPr>
              <a:xfrm>
                <a:off x="403886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9" name="Cube 308"/>
              <p:cNvSpPr/>
              <p:nvPr/>
            </p:nvSpPr>
            <p:spPr>
              <a:xfrm>
                <a:off x="416177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0" name="Cube 309"/>
              <p:cNvSpPr/>
              <p:nvPr/>
            </p:nvSpPr>
            <p:spPr>
              <a:xfrm>
                <a:off x="428467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0" name="Group 249"/>
            <p:cNvGrpSpPr/>
            <p:nvPr/>
          </p:nvGrpSpPr>
          <p:grpSpPr>
            <a:xfrm>
              <a:off x="2923903" y="2831501"/>
              <a:ext cx="1285954" cy="1471902"/>
              <a:chOff x="3173556" y="2485998"/>
              <a:chExt cx="1285954" cy="1471902"/>
            </a:xfrm>
          </p:grpSpPr>
          <p:sp>
            <p:nvSpPr>
              <p:cNvPr id="251" name="Cube 250"/>
              <p:cNvSpPr/>
              <p:nvPr/>
            </p:nvSpPr>
            <p:spPr>
              <a:xfrm>
                <a:off x="326484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2" name="Cube 251"/>
              <p:cNvSpPr/>
              <p:nvPr/>
            </p:nvSpPr>
            <p:spPr>
              <a:xfrm>
                <a:off x="338775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3" name="Cube 252"/>
              <p:cNvSpPr/>
              <p:nvPr/>
            </p:nvSpPr>
            <p:spPr>
              <a:xfrm>
                <a:off x="351065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4" name="Cube 253"/>
              <p:cNvSpPr/>
              <p:nvPr/>
            </p:nvSpPr>
            <p:spPr>
              <a:xfrm>
                <a:off x="363356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5" name="Cube 254"/>
              <p:cNvSpPr/>
              <p:nvPr/>
            </p:nvSpPr>
            <p:spPr>
              <a:xfrm>
                <a:off x="375646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 name="Cube 255"/>
              <p:cNvSpPr/>
              <p:nvPr/>
            </p:nvSpPr>
            <p:spPr>
              <a:xfrm>
                <a:off x="388435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7" name="Cube 256"/>
              <p:cNvSpPr/>
              <p:nvPr/>
            </p:nvSpPr>
            <p:spPr>
              <a:xfrm>
                <a:off x="400725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8" name="Cube 257"/>
              <p:cNvSpPr/>
              <p:nvPr/>
            </p:nvSpPr>
            <p:spPr>
              <a:xfrm>
                <a:off x="413016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9" name="Cube 258"/>
              <p:cNvSpPr/>
              <p:nvPr/>
            </p:nvSpPr>
            <p:spPr>
              <a:xfrm>
                <a:off x="425306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0" name="Cube 259"/>
              <p:cNvSpPr/>
              <p:nvPr/>
            </p:nvSpPr>
            <p:spPr>
              <a:xfrm>
                <a:off x="437597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1" name="Cube 260"/>
              <p:cNvSpPr/>
              <p:nvPr/>
            </p:nvSpPr>
            <p:spPr>
              <a:xfrm>
                <a:off x="321693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2" name="Cube 261"/>
              <p:cNvSpPr/>
              <p:nvPr/>
            </p:nvSpPr>
            <p:spPr>
              <a:xfrm>
                <a:off x="333983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3" name="Cube 262"/>
              <p:cNvSpPr/>
              <p:nvPr/>
            </p:nvSpPr>
            <p:spPr>
              <a:xfrm>
                <a:off x="346274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4" name="Cube 263"/>
              <p:cNvSpPr/>
              <p:nvPr/>
            </p:nvSpPr>
            <p:spPr>
              <a:xfrm>
                <a:off x="358564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5" name="Cube 264"/>
              <p:cNvSpPr/>
              <p:nvPr/>
            </p:nvSpPr>
            <p:spPr>
              <a:xfrm>
                <a:off x="370855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6" name="Cube 265"/>
              <p:cNvSpPr/>
              <p:nvPr/>
            </p:nvSpPr>
            <p:spPr>
              <a:xfrm>
                <a:off x="383643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7" name="Cube 266"/>
              <p:cNvSpPr/>
              <p:nvPr/>
            </p:nvSpPr>
            <p:spPr>
              <a:xfrm>
                <a:off x="395933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8" name="Cube 267"/>
              <p:cNvSpPr/>
              <p:nvPr/>
            </p:nvSpPr>
            <p:spPr>
              <a:xfrm>
                <a:off x="408224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9" name="Cube 268"/>
              <p:cNvSpPr/>
              <p:nvPr/>
            </p:nvSpPr>
            <p:spPr>
              <a:xfrm>
                <a:off x="420514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0" name="Cube 269"/>
              <p:cNvSpPr/>
              <p:nvPr/>
            </p:nvSpPr>
            <p:spPr>
              <a:xfrm>
                <a:off x="432805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1" name="Cube 270"/>
              <p:cNvSpPr/>
              <p:nvPr/>
            </p:nvSpPr>
            <p:spPr>
              <a:xfrm>
                <a:off x="317355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2" name="Cube 271"/>
              <p:cNvSpPr/>
              <p:nvPr/>
            </p:nvSpPr>
            <p:spPr>
              <a:xfrm>
                <a:off x="329646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Cube 272"/>
              <p:cNvSpPr/>
              <p:nvPr/>
            </p:nvSpPr>
            <p:spPr>
              <a:xfrm>
                <a:off x="341936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4" name="Cube 273"/>
              <p:cNvSpPr/>
              <p:nvPr/>
            </p:nvSpPr>
            <p:spPr>
              <a:xfrm>
                <a:off x="354227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5" name="Cube 274"/>
              <p:cNvSpPr/>
              <p:nvPr/>
            </p:nvSpPr>
            <p:spPr>
              <a:xfrm>
                <a:off x="366517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6" name="Cube 275"/>
              <p:cNvSpPr/>
              <p:nvPr/>
            </p:nvSpPr>
            <p:spPr>
              <a:xfrm>
                <a:off x="379305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Cube 276"/>
              <p:cNvSpPr/>
              <p:nvPr/>
            </p:nvSpPr>
            <p:spPr>
              <a:xfrm>
                <a:off x="391596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Cube 277"/>
              <p:cNvSpPr/>
              <p:nvPr/>
            </p:nvSpPr>
            <p:spPr>
              <a:xfrm>
                <a:off x="403886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Cube 278"/>
              <p:cNvSpPr/>
              <p:nvPr/>
            </p:nvSpPr>
            <p:spPr>
              <a:xfrm>
                <a:off x="416177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Cube 279"/>
              <p:cNvSpPr/>
              <p:nvPr/>
            </p:nvSpPr>
            <p:spPr>
              <a:xfrm>
                <a:off x="428467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341" name="Elbow Connector 340"/>
          <p:cNvCxnSpPr>
            <a:cxnSpLocks/>
            <a:stCxn id="20" idx="2"/>
            <a:endCxn id="315" idx="0"/>
          </p:cNvCxnSpPr>
          <p:nvPr/>
        </p:nvCxnSpPr>
        <p:spPr>
          <a:xfrm rot="16200000" flipH="1">
            <a:off x="4364562" y="2686652"/>
            <a:ext cx="947225" cy="2417917"/>
          </a:xfrm>
          <a:prstGeom prst="bentConnector3">
            <a:avLst>
              <a:gd name="adj1" fmla="val 53329"/>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2" name="Elbow Connector 341"/>
          <p:cNvCxnSpPr>
            <a:stCxn id="276" idx="3"/>
            <a:endCxn id="180" idx="3"/>
          </p:cNvCxnSpPr>
          <p:nvPr/>
        </p:nvCxnSpPr>
        <p:spPr>
          <a:xfrm rot="5400000">
            <a:off x="4552128" y="4771969"/>
            <a:ext cx="145155" cy="2431237"/>
          </a:xfrm>
          <a:prstGeom prst="bentConnector3">
            <a:avLst>
              <a:gd name="adj1" fmla="val 257487"/>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Elbow Connector 121"/>
          <p:cNvCxnSpPr>
            <a:stCxn id="180" idx="3"/>
            <a:endCxn id="163" idx="4"/>
          </p:cNvCxnSpPr>
          <p:nvPr/>
        </p:nvCxnSpPr>
        <p:spPr>
          <a:xfrm rot="5400000" flipH="1">
            <a:off x="2448913" y="5099992"/>
            <a:ext cx="154220" cy="1766126"/>
          </a:xfrm>
          <a:prstGeom prst="bentConnector3">
            <a:avLst>
              <a:gd name="adj1" fmla="val -14823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4" name="Title 1">
            <a:extLst>
              <a:ext uri="{FF2B5EF4-FFF2-40B4-BE49-F238E27FC236}">
                <a16:creationId xmlns:a16="http://schemas.microsoft.com/office/drawing/2014/main" id="{9FAE00C5-8502-374C-AF4E-B342D2F79CFA}"/>
              </a:ext>
            </a:extLst>
          </p:cNvPr>
          <p:cNvSpPr txBox="1">
            <a:spLocks/>
          </p:cNvSpPr>
          <p:nvPr/>
        </p:nvSpPr>
        <p:spPr bwMode="auto">
          <a:xfrm>
            <a:off x="543811" y="465420"/>
            <a:ext cx="1035149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lvl1pPr algn="ctr" defTabSz="412750" rtl="0" eaLnBrk="0" fontAlgn="base" hangingPunct="0">
              <a:spcBef>
                <a:spcPct val="0"/>
              </a:spcBef>
              <a:spcAft>
                <a:spcPct val="0"/>
              </a:spcAft>
              <a:defRPr sz="6000" b="1" kern="1200">
                <a:solidFill>
                  <a:srgbClr val="154F86"/>
                </a:solidFill>
                <a:latin typeface="Helvetica" charset="0"/>
                <a:ea typeface="Helvetica" charset="0"/>
                <a:cs typeface="Helvetica" charset="0"/>
                <a:sym typeface="Helvetica Light" pitchFamily="1" charset="0"/>
              </a:defRPr>
            </a:lvl1pPr>
            <a:lvl2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2pPr>
            <a:lvl3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3pPr>
            <a:lvl4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4pPr>
            <a:lvl5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5pPr>
            <a:lvl6pPr marL="2286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6pPr>
            <a:lvl7pPr marL="4572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7pPr>
            <a:lvl8pPr marL="6858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8pPr>
            <a:lvl9pPr marL="9144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9pPr>
          </a:lstStyle>
          <a:p>
            <a:pPr algn="l"/>
            <a:r>
              <a:rPr lang="en-US" sz="3600" dirty="0"/>
              <a:t>Flexible Data Structures / Stable Access</a:t>
            </a:r>
          </a:p>
        </p:txBody>
      </p:sp>
      <p:sp>
        <p:nvSpPr>
          <p:cNvPr id="347" name="TextBox 346">
            <a:extLst>
              <a:ext uri="{FF2B5EF4-FFF2-40B4-BE49-F238E27FC236}">
                <a16:creationId xmlns:a16="http://schemas.microsoft.com/office/drawing/2014/main" id="{2AFB8319-4C25-1542-9475-CF0402D70AFC}"/>
              </a:ext>
            </a:extLst>
          </p:cNvPr>
          <p:cNvSpPr txBox="1"/>
          <p:nvPr/>
        </p:nvSpPr>
        <p:spPr>
          <a:xfrm>
            <a:off x="1714731" y="1189777"/>
            <a:ext cx="4166526"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sz="1600" dirty="0"/>
              <a:t>Existing Analysis</a:t>
            </a:r>
            <a:r>
              <a:rPr lang="en-US" sz="1600"/>
              <a:t>, Visualization Applications</a:t>
            </a:r>
          </a:p>
        </p:txBody>
      </p:sp>
      <p:sp>
        <p:nvSpPr>
          <p:cNvPr id="348" name="Rectangle 347">
            <a:extLst>
              <a:ext uri="{FF2B5EF4-FFF2-40B4-BE49-F238E27FC236}">
                <a16:creationId xmlns:a16="http://schemas.microsoft.com/office/drawing/2014/main" id="{1D20DF99-DD53-AA4A-99AF-996B9DCFD45A}"/>
              </a:ext>
            </a:extLst>
          </p:cNvPr>
          <p:cNvSpPr/>
          <p:nvPr/>
        </p:nvSpPr>
        <p:spPr>
          <a:xfrm>
            <a:off x="1672861" y="1598899"/>
            <a:ext cx="4250267"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dirty="0"/>
              <a:t>HDF5 Library (C, Fortran, Java, Python)</a:t>
            </a:r>
            <a:endParaRPr lang="en-US" sz="1600">
              <a:solidFill>
                <a:schemeClr val="tx1"/>
              </a:solidFill>
            </a:endParaRPr>
          </a:p>
        </p:txBody>
      </p:sp>
      <p:sp>
        <p:nvSpPr>
          <p:cNvPr id="343" name="Rectangle 342">
            <a:extLst>
              <a:ext uri="{FF2B5EF4-FFF2-40B4-BE49-F238E27FC236}">
                <a16:creationId xmlns:a16="http://schemas.microsoft.com/office/drawing/2014/main" id="{98A8546F-FEC2-D644-8AFB-44B1EBA96B4A}"/>
              </a:ext>
            </a:extLst>
          </p:cNvPr>
          <p:cNvSpPr/>
          <p:nvPr/>
        </p:nvSpPr>
        <p:spPr>
          <a:xfrm>
            <a:off x="2206439" y="2071081"/>
            <a:ext cx="1310846" cy="5847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lIns="45720" rIns="45720" rtlCol="0">
            <a:spAutoFit/>
          </a:bodyPr>
          <a:lstStyle/>
          <a:p>
            <a:pPr algn="ctr"/>
            <a:r>
              <a:rPr lang="en-US" sz="1600" b="1">
                <a:solidFill>
                  <a:schemeClr val="tx1"/>
                </a:solidFill>
              </a:rPr>
              <a:t>HDF5 Virtual File Driver</a:t>
            </a:r>
          </a:p>
        </p:txBody>
      </p:sp>
      <p:sp>
        <p:nvSpPr>
          <p:cNvPr id="345" name="Rectangle 344">
            <a:extLst>
              <a:ext uri="{FF2B5EF4-FFF2-40B4-BE49-F238E27FC236}">
                <a16:creationId xmlns:a16="http://schemas.microsoft.com/office/drawing/2014/main" id="{946D0F09-2FD7-834E-928A-2DE539FC36F7}"/>
              </a:ext>
            </a:extLst>
          </p:cNvPr>
          <p:cNvSpPr/>
          <p:nvPr/>
        </p:nvSpPr>
        <p:spPr>
          <a:xfrm>
            <a:off x="3663843" y="2080929"/>
            <a:ext cx="1605381" cy="5847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lIns="45720" rIns="45720" rtlCol="0">
            <a:spAutoFit/>
          </a:bodyPr>
          <a:lstStyle/>
          <a:p>
            <a:pPr algn="ctr"/>
            <a:r>
              <a:rPr lang="en-US" sz="1600" b="1"/>
              <a:t>Highly Scalable Data Service</a:t>
            </a:r>
            <a:endParaRPr lang="en-US" sz="1600" b="1">
              <a:solidFill>
                <a:schemeClr val="tx1"/>
              </a:solidFill>
            </a:endParaRPr>
          </a:p>
        </p:txBody>
      </p:sp>
      <p:sp>
        <p:nvSpPr>
          <p:cNvPr id="346" name="TextBox 345">
            <a:extLst>
              <a:ext uri="{FF2B5EF4-FFF2-40B4-BE49-F238E27FC236}">
                <a16:creationId xmlns:a16="http://schemas.microsoft.com/office/drawing/2014/main" id="{9A9FF205-EEE9-6149-9732-27ABD23366A7}"/>
              </a:ext>
            </a:extLst>
          </p:cNvPr>
          <p:cNvSpPr txBox="1"/>
          <p:nvPr/>
        </p:nvSpPr>
        <p:spPr>
          <a:xfrm>
            <a:off x="1271722" y="1057286"/>
            <a:ext cx="324128" cy="2585323"/>
          </a:xfrm>
          <a:prstGeom prst="rect">
            <a:avLst/>
          </a:prstGeom>
          <a:noFill/>
        </p:spPr>
        <p:txBody>
          <a:bodyPr wrap="none" rtlCol="0">
            <a:spAutoFit/>
          </a:bodyPr>
          <a:lstStyle/>
          <a:p>
            <a:pPr algn="ctr"/>
            <a:r>
              <a:rPr lang="en-US" b="1" dirty="0">
                <a:latin typeface="Calibri" panose="020F0502020204030204" pitchFamily="34" charset="0"/>
                <a:cs typeface="Calibri" panose="020F0502020204030204" pitchFamily="34" charset="0"/>
              </a:rPr>
              <a:t>S</a:t>
            </a:r>
          </a:p>
          <a:p>
            <a:pPr algn="ctr"/>
            <a:r>
              <a:rPr lang="en-US" b="1" dirty="0">
                <a:latin typeface="Calibri" panose="020F0502020204030204" pitchFamily="34" charset="0"/>
                <a:cs typeface="Calibri" panose="020F0502020204030204" pitchFamily="34" charset="0"/>
              </a:rPr>
              <a:t>T</a:t>
            </a:r>
          </a:p>
          <a:p>
            <a:pPr algn="ctr"/>
            <a:r>
              <a:rPr lang="en-US" b="1" dirty="0">
                <a:latin typeface="Calibri" panose="020F0502020204030204" pitchFamily="34" charset="0"/>
                <a:cs typeface="Calibri" panose="020F0502020204030204" pitchFamily="34" charset="0"/>
              </a:rPr>
              <a:t>A</a:t>
            </a:r>
          </a:p>
          <a:p>
            <a:pPr algn="ctr"/>
            <a:r>
              <a:rPr lang="en-US" b="1" dirty="0">
                <a:latin typeface="Calibri" panose="020F0502020204030204" pitchFamily="34" charset="0"/>
                <a:cs typeface="Calibri" panose="020F0502020204030204" pitchFamily="34" charset="0"/>
              </a:rPr>
              <a:t>B</a:t>
            </a:r>
          </a:p>
          <a:p>
            <a:pPr algn="ctr"/>
            <a:r>
              <a:rPr lang="en-US" b="1" dirty="0">
                <a:latin typeface="Calibri" panose="020F0502020204030204" pitchFamily="34" charset="0"/>
                <a:cs typeface="Calibri" panose="020F0502020204030204" pitchFamily="34" charset="0"/>
              </a:rPr>
              <a:t>I</a:t>
            </a:r>
          </a:p>
          <a:p>
            <a:pPr algn="ctr"/>
            <a:r>
              <a:rPr lang="en-US" b="1" dirty="0">
                <a:latin typeface="Calibri" panose="020F0502020204030204" pitchFamily="34" charset="0"/>
                <a:cs typeface="Calibri" panose="020F0502020204030204" pitchFamily="34" charset="0"/>
              </a:rPr>
              <a:t>L</a:t>
            </a:r>
          </a:p>
          <a:p>
            <a:pPr algn="ctr"/>
            <a:r>
              <a:rPr lang="en-US" b="1" dirty="0">
                <a:latin typeface="Calibri" panose="020F0502020204030204" pitchFamily="34" charset="0"/>
                <a:cs typeface="Calibri" panose="020F0502020204030204" pitchFamily="34" charset="0"/>
              </a:rPr>
              <a:t>I</a:t>
            </a:r>
          </a:p>
          <a:p>
            <a:pPr algn="ctr"/>
            <a:r>
              <a:rPr lang="en-US" b="1" dirty="0">
                <a:latin typeface="Calibri" panose="020F0502020204030204" pitchFamily="34" charset="0"/>
                <a:cs typeface="Calibri" panose="020F0502020204030204" pitchFamily="34" charset="0"/>
              </a:rPr>
              <a:t>T</a:t>
            </a:r>
          </a:p>
          <a:p>
            <a:pPr algn="ctr"/>
            <a:r>
              <a:rPr lang="en-US" b="1" dirty="0">
                <a:latin typeface="Calibri" panose="020F0502020204030204" pitchFamily="34" charset="0"/>
                <a:cs typeface="Calibri" panose="020F0502020204030204" pitchFamily="34" charset="0"/>
              </a:rPr>
              <a:t>Y</a:t>
            </a:r>
          </a:p>
        </p:txBody>
      </p:sp>
    </p:spTree>
    <p:extLst>
      <p:ext uri="{BB962C8B-B14F-4D97-AF65-F5344CB8AC3E}">
        <p14:creationId xmlns:p14="http://schemas.microsoft.com/office/powerpoint/2010/main" val="389096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47"/>
                                        </p:tgtEl>
                                        <p:attrNameLst>
                                          <p:attrName>style.visibility</p:attrName>
                                        </p:attrNameLst>
                                      </p:cBhvr>
                                      <p:to>
                                        <p:strVal val="visible"/>
                                      </p:to>
                                    </p:set>
                                    <p:animEffect transition="in" filter="dissolve">
                                      <p:cBhvr>
                                        <p:cTn id="10" dur="500"/>
                                        <p:tgtEl>
                                          <p:spTgt spid="34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48"/>
                                        </p:tgtEl>
                                        <p:attrNameLst>
                                          <p:attrName>style.visibility</p:attrName>
                                        </p:attrNameLst>
                                      </p:cBhvr>
                                      <p:to>
                                        <p:strVal val="visible"/>
                                      </p:to>
                                    </p:set>
                                    <p:animEffect transition="in" filter="dissolve">
                                      <p:cBhvr>
                                        <p:cTn id="13" dur="500"/>
                                        <p:tgtEl>
                                          <p:spTgt spid="34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23"/>
                                        </p:tgtEl>
                                        <p:attrNameLst>
                                          <p:attrName>style.visibility</p:attrName>
                                        </p:attrNameLst>
                                      </p:cBhvr>
                                      <p:to>
                                        <p:strVal val="visible"/>
                                      </p:to>
                                    </p:set>
                                    <p:animEffect transition="in" filter="dissolve">
                                      <p:cBhvr>
                                        <p:cTn id="18" dur="500"/>
                                        <p:tgtEl>
                                          <p:spTgt spid="123"/>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dissolve">
                                      <p:cBhvr>
                                        <p:cTn id="21" dur="500"/>
                                        <p:tgtEl>
                                          <p:spTgt spid="19"/>
                                        </p:tgtEl>
                                      </p:cBhvr>
                                    </p:animEffect>
                                  </p:childTnLst>
                                </p:cTn>
                              </p:par>
                              <p:par>
                                <p:cTn id="22" presetID="22" presetClass="entr" presetSubtype="1"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47"/>
                                        </p:tgtEl>
                                        <p:attrNameLst>
                                          <p:attrName>style.visibility</p:attrName>
                                        </p:attrNameLst>
                                      </p:cBhvr>
                                      <p:to>
                                        <p:strVal val="visible"/>
                                      </p:to>
                                    </p:set>
                                    <p:animEffect transition="in" filter="dissolve">
                                      <p:cBhvr>
                                        <p:cTn id="29" dur="500"/>
                                        <p:tgtEl>
                                          <p:spTgt spid="247"/>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par>
                                <p:cTn id="33" presetID="22" presetClass="entr" presetSubtype="1" fill="hold" nodeType="withEffect">
                                  <p:stCondLst>
                                    <p:cond delay="0"/>
                                  </p:stCondLst>
                                  <p:childTnLst>
                                    <p:set>
                                      <p:cBhvr>
                                        <p:cTn id="34" dur="1" fill="hold">
                                          <p:stCondLst>
                                            <p:cond delay="0"/>
                                          </p:stCondLst>
                                        </p:cTn>
                                        <p:tgtEl>
                                          <p:spTgt spid="341"/>
                                        </p:tgtEl>
                                        <p:attrNameLst>
                                          <p:attrName>style.visibility</p:attrName>
                                        </p:attrNameLst>
                                      </p:cBhvr>
                                      <p:to>
                                        <p:strVal val="visible"/>
                                      </p:to>
                                    </p:set>
                                    <p:animEffect transition="in" filter="wipe(up)">
                                      <p:cBhvr>
                                        <p:cTn id="35" dur="500"/>
                                        <p:tgtEl>
                                          <p:spTgt spid="34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wipe(up)">
                                      <p:cBhvr>
                                        <p:cTn id="40" dur="500"/>
                                        <p:tgtEl>
                                          <p:spTgt spid="120"/>
                                        </p:tgtEl>
                                      </p:cBhvr>
                                    </p:animEffect>
                                  </p:childTnLst>
                                </p:cTn>
                              </p:par>
                              <p:par>
                                <p:cTn id="41" presetID="9"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dissolve">
                                      <p:cBhvr>
                                        <p:cTn id="43" dur="500"/>
                                        <p:tgtEl>
                                          <p:spTgt spid="6"/>
                                        </p:tgtEl>
                                      </p:cBhvr>
                                    </p:animEffect>
                                  </p:childTnLst>
                                </p:cTn>
                              </p:par>
                              <p:par>
                                <p:cTn id="44" presetID="22" presetClass="entr" presetSubtype="4" fill="hold" nodeType="withEffect">
                                  <p:stCondLst>
                                    <p:cond delay="0"/>
                                  </p:stCondLst>
                                  <p:childTnLst>
                                    <p:set>
                                      <p:cBhvr>
                                        <p:cTn id="45" dur="1" fill="hold">
                                          <p:stCondLst>
                                            <p:cond delay="0"/>
                                          </p:stCondLst>
                                        </p:cTn>
                                        <p:tgtEl>
                                          <p:spTgt spid="342"/>
                                        </p:tgtEl>
                                        <p:attrNameLst>
                                          <p:attrName>style.visibility</p:attrName>
                                        </p:attrNameLst>
                                      </p:cBhvr>
                                      <p:to>
                                        <p:strVal val="visible"/>
                                      </p:to>
                                    </p:set>
                                    <p:animEffect transition="in" filter="wipe(down)">
                                      <p:cBhvr>
                                        <p:cTn id="46" dur="500"/>
                                        <p:tgtEl>
                                          <p:spTgt spid="342"/>
                                        </p:tgtEl>
                                      </p:cBhvr>
                                    </p:animEffect>
                                  </p:childTnLst>
                                </p:cTn>
                              </p:par>
                              <p:par>
                                <p:cTn id="47" presetID="22" presetClass="entr" presetSubtype="8" fill="hold" nodeType="withEffect">
                                  <p:stCondLst>
                                    <p:cond delay="0"/>
                                  </p:stCondLst>
                                  <p:childTnLst>
                                    <p:set>
                                      <p:cBhvr>
                                        <p:cTn id="48" dur="1" fill="hold">
                                          <p:stCondLst>
                                            <p:cond delay="0"/>
                                          </p:stCondLst>
                                        </p:cTn>
                                        <p:tgtEl>
                                          <p:spTgt spid="122"/>
                                        </p:tgtEl>
                                        <p:attrNameLst>
                                          <p:attrName>style.visibility</p:attrName>
                                        </p:attrNameLst>
                                      </p:cBhvr>
                                      <p:to>
                                        <p:strVal val="visible"/>
                                      </p:to>
                                    </p:set>
                                    <p:animEffect transition="in" filter="wipe(left)">
                                      <p:cBhvr>
                                        <p:cTn id="49" dur="500"/>
                                        <p:tgtEl>
                                          <p:spTgt spid="122"/>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37"/>
                                        </p:tgtEl>
                                        <p:attrNameLst>
                                          <p:attrName>style.visibility</p:attrName>
                                        </p:attrNameLst>
                                      </p:cBhvr>
                                      <p:to>
                                        <p:strVal val="visible"/>
                                      </p:to>
                                    </p:set>
                                    <p:animEffect transition="in" filter="dissolve">
                                      <p:cBhvr>
                                        <p:cTn id="52" dur="500"/>
                                        <p:tgtEl>
                                          <p:spTgt spid="13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46"/>
                                        </p:tgtEl>
                                        <p:attrNameLst>
                                          <p:attrName>style.visibility</p:attrName>
                                        </p:attrNameLst>
                                      </p:cBhvr>
                                      <p:to>
                                        <p:strVal val="visible"/>
                                      </p:to>
                                    </p:set>
                                    <p:animEffect transition="in" filter="dissolve">
                                      <p:cBhvr>
                                        <p:cTn id="57" dur="500"/>
                                        <p:tgtEl>
                                          <p:spTgt spid="346"/>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dissolve">
                                      <p:cBhvr>
                                        <p:cTn id="62" dur="500"/>
                                        <p:tgtEl>
                                          <p:spTgt spid="21"/>
                                        </p:tgtEl>
                                      </p:cBhvr>
                                    </p:animEffect>
                                  </p:childTnLst>
                                </p:cTn>
                              </p:par>
                              <p:par>
                                <p:cTn id="63" presetID="22" presetClass="entr" presetSubtype="1" fill="hold" nodeType="withEffect">
                                  <p:stCondLst>
                                    <p:cond delay="0"/>
                                  </p:stCondLst>
                                  <p:childTnLst>
                                    <p:set>
                                      <p:cBhvr>
                                        <p:cTn id="64" dur="1" fill="hold">
                                          <p:stCondLst>
                                            <p:cond delay="0"/>
                                          </p:stCondLst>
                                        </p:cTn>
                                        <p:tgtEl>
                                          <p:spTgt spid="121"/>
                                        </p:tgtEl>
                                        <p:attrNameLst>
                                          <p:attrName>style.visibility</p:attrName>
                                        </p:attrNameLst>
                                      </p:cBhvr>
                                      <p:to>
                                        <p:strVal val="visible"/>
                                      </p:to>
                                    </p:set>
                                    <p:animEffect transition="in" filter="wipe(up)">
                                      <p:cBhvr>
                                        <p:cTn id="65" dur="500"/>
                                        <p:tgtEl>
                                          <p:spTgt spid="121"/>
                                        </p:tgtEl>
                                      </p:cBhvr>
                                    </p:animEffect>
                                  </p:childTnLst>
                                </p:cTn>
                              </p:par>
                              <p:par>
                                <p:cTn id="66" presetID="9" presetClass="entr" presetSubtype="0" fill="hold" nodeType="withEffect">
                                  <p:stCondLst>
                                    <p:cond delay="0"/>
                                  </p:stCondLst>
                                  <p:childTnLst>
                                    <p:set>
                                      <p:cBhvr>
                                        <p:cTn id="67" dur="1" fill="hold">
                                          <p:stCondLst>
                                            <p:cond delay="0"/>
                                          </p:stCondLst>
                                        </p:cTn>
                                        <p:tgtEl>
                                          <p:spTgt spid="93"/>
                                        </p:tgtEl>
                                        <p:attrNameLst>
                                          <p:attrName>style.visibility</p:attrName>
                                        </p:attrNameLst>
                                      </p:cBhvr>
                                      <p:to>
                                        <p:strVal val="visible"/>
                                      </p:to>
                                    </p:set>
                                    <p:animEffect transition="in" filter="dissolve">
                                      <p:cBhvr>
                                        <p:cTn id="68" dur="500"/>
                                        <p:tgtEl>
                                          <p:spTgt spid="93"/>
                                        </p:tgtEl>
                                      </p:cBhvr>
                                    </p:animEffect>
                                  </p:childTnLst>
                                </p:cTn>
                              </p:par>
                              <p:par>
                                <p:cTn id="69" presetID="22" presetClass="entr" presetSubtype="4" fill="hold" nodeType="withEffect">
                                  <p:stCondLst>
                                    <p:cond delay="0"/>
                                  </p:stCondLst>
                                  <p:childTnLst>
                                    <p:set>
                                      <p:cBhvr>
                                        <p:cTn id="70" dur="1" fill="hold">
                                          <p:stCondLst>
                                            <p:cond delay="0"/>
                                          </p:stCondLst>
                                        </p:cTn>
                                        <p:tgtEl>
                                          <p:spTgt spid="125"/>
                                        </p:tgtEl>
                                        <p:attrNameLst>
                                          <p:attrName>style.visibility</p:attrName>
                                        </p:attrNameLst>
                                      </p:cBhvr>
                                      <p:to>
                                        <p:strVal val="visible"/>
                                      </p:to>
                                    </p:set>
                                    <p:animEffect transition="in" filter="wipe(down)">
                                      <p:cBhvr>
                                        <p:cTn id="71" dur="500"/>
                                        <p:tgtEl>
                                          <p:spTgt spid="125"/>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345"/>
                                        </p:tgtEl>
                                        <p:attrNameLst>
                                          <p:attrName>style.visibility</p:attrName>
                                        </p:attrNameLst>
                                      </p:cBhvr>
                                      <p:to>
                                        <p:strVal val="visible"/>
                                      </p:to>
                                    </p:set>
                                    <p:animEffect transition="in" filter="dissolve">
                                      <p:cBhvr>
                                        <p:cTn id="74" dur="500"/>
                                        <p:tgtEl>
                                          <p:spTgt spid="345"/>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343"/>
                                        </p:tgtEl>
                                        <p:attrNameLst>
                                          <p:attrName>style.visibility</p:attrName>
                                        </p:attrNameLst>
                                      </p:cBhvr>
                                      <p:to>
                                        <p:strVal val="visible"/>
                                      </p:to>
                                    </p:set>
                                    <p:animEffect transition="in" filter="dissolve">
                                      <p:cBhvr>
                                        <p:cTn id="77" dur="500"/>
                                        <p:tgtEl>
                                          <p:spTgt spid="343"/>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dissolve">
                                      <p:cBhvr>
                                        <p:cTn id="8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animBg="1"/>
      <p:bldP spid="20" grpId="0" animBg="1"/>
      <p:bldP spid="21" grpId="0" animBg="1"/>
      <p:bldP spid="39" grpId="0" animBg="1"/>
      <p:bldP spid="137" grpId="0"/>
      <p:bldP spid="347" grpId="0" animBg="1"/>
      <p:bldP spid="348" grpId="0" animBg="1"/>
      <p:bldP spid="343" grpId="0" animBg="1"/>
      <p:bldP spid="345" grpId="0" animBg="1"/>
      <p:bldP spid="34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0" name="Group 389">
            <a:extLst>
              <a:ext uri="{FF2B5EF4-FFF2-40B4-BE49-F238E27FC236}">
                <a16:creationId xmlns:a16="http://schemas.microsoft.com/office/drawing/2014/main" id="{4EDCB5F5-D916-4A40-B431-7F7CF41A4F11}"/>
              </a:ext>
            </a:extLst>
          </p:cNvPr>
          <p:cNvGrpSpPr/>
          <p:nvPr/>
        </p:nvGrpSpPr>
        <p:grpSpPr>
          <a:xfrm>
            <a:off x="7040033" y="1978271"/>
            <a:ext cx="4140201" cy="3438234"/>
            <a:chOff x="5072935" y="3513638"/>
            <a:chExt cx="3770998" cy="3064386"/>
          </a:xfrm>
        </p:grpSpPr>
        <p:pic>
          <p:nvPicPr>
            <p:cNvPr id="393" name="Picture 392" descr="small-cloud.jpg">
              <a:extLst>
                <a:ext uri="{FF2B5EF4-FFF2-40B4-BE49-F238E27FC236}">
                  <a16:creationId xmlns:a16="http://schemas.microsoft.com/office/drawing/2014/main" id="{E580DE6D-4A62-504C-8067-C4137C81A2A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72935" y="3513638"/>
              <a:ext cx="3770998" cy="3064386"/>
            </a:xfrm>
            <a:prstGeom prst="rect">
              <a:avLst/>
            </a:prstGeom>
          </p:spPr>
        </p:pic>
        <p:sp>
          <p:nvSpPr>
            <p:cNvPr id="489" name="Cube 488">
              <a:extLst>
                <a:ext uri="{FF2B5EF4-FFF2-40B4-BE49-F238E27FC236}">
                  <a16:creationId xmlns:a16="http://schemas.microsoft.com/office/drawing/2014/main" id="{294FE07F-B7EE-D848-90D6-EEB0EDBDB933}"/>
                </a:ext>
              </a:extLst>
            </p:cNvPr>
            <p:cNvSpPr/>
            <p:nvPr/>
          </p:nvSpPr>
          <p:spPr>
            <a:xfrm>
              <a:off x="5596507" y="4019229"/>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0" name="Cube 489">
              <a:extLst>
                <a:ext uri="{FF2B5EF4-FFF2-40B4-BE49-F238E27FC236}">
                  <a16:creationId xmlns:a16="http://schemas.microsoft.com/office/drawing/2014/main" id="{F4B69275-ED58-B145-BCC2-A21DBC7E39B8}"/>
                </a:ext>
              </a:extLst>
            </p:cNvPr>
            <p:cNvSpPr/>
            <p:nvPr/>
          </p:nvSpPr>
          <p:spPr>
            <a:xfrm>
              <a:off x="6492377" y="4936973"/>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1" name="Cube 490">
              <a:extLst>
                <a:ext uri="{FF2B5EF4-FFF2-40B4-BE49-F238E27FC236}">
                  <a16:creationId xmlns:a16="http://schemas.microsoft.com/office/drawing/2014/main" id="{C5D3F03C-36D1-F94A-8F91-FFFF15F9316A}"/>
                </a:ext>
              </a:extLst>
            </p:cNvPr>
            <p:cNvSpPr/>
            <p:nvPr/>
          </p:nvSpPr>
          <p:spPr>
            <a:xfrm>
              <a:off x="5890322" y="5651408"/>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3" name="Cube 492">
              <a:extLst>
                <a:ext uri="{FF2B5EF4-FFF2-40B4-BE49-F238E27FC236}">
                  <a16:creationId xmlns:a16="http://schemas.microsoft.com/office/drawing/2014/main" id="{65A2F41E-E4B7-B14F-A505-86CB388509D0}"/>
                </a:ext>
              </a:extLst>
            </p:cNvPr>
            <p:cNvSpPr/>
            <p:nvPr/>
          </p:nvSpPr>
          <p:spPr>
            <a:xfrm>
              <a:off x="5992249" y="4153788"/>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4" name="Cube 493">
              <a:extLst>
                <a:ext uri="{FF2B5EF4-FFF2-40B4-BE49-F238E27FC236}">
                  <a16:creationId xmlns:a16="http://schemas.microsoft.com/office/drawing/2014/main" id="{53DCC6B9-5D09-594F-94A0-9E28E2F76FFB}"/>
                </a:ext>
              </a:extLst>
            </p:cNvPr>
            <p:cNvSpPr/>
            <p:nvPr/>
          </p:nvSpPr>
          <p:spPr>
            <a:xfrm>
              <a:off x="5984932" y="5180613"/>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5" name="Cube 494">
              <a:extLst>
                <a:ext uri="{FF2B5EF4-FFF2-40B4-BE49-F238E27FC236}">
                  <a16:creationId xmlns:a16="http://schemas.microsoft.com/office/drawing/2014/main" id="{91264A87-DFE1-1B41-8B71-91E6F7A70728}"/>
                </a:ext>
              </a:extLst>
            </p:cNvPr>
            <p:cNvSpPr/>
            <p:nvPr/>
          </p:nvSpPr>
          <p:spPr>
            <a:xfrm>
              <a:off x="6419204" y="5337756"/>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7" name="Cube 496">
              <a:extLst>
                <a:ext uri="{FF2B5EF4-FFF2-40B4-BE49-F238E27FC236}">
                  <a16:creationId xmlns:a16="http://schemas.microsoft.com/office/drawing/2014/main" id="{3BC902E3-7FBA-D640-9910-6D03F58A899E}"/>
                </a:ext>
              </a:extLst>
            </p:cNvPr>
            <p:cNvSpPr/>
            <p:nvPr/>
          </p:nvSpPr>
          <p:spPr>
            <a:xfrm>
              <a:off x="6983826" y="5152283"/>
              <a:ext cx="116389" cy="231637"/>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8" name="Cube 497">
              <a:extLst>
                <a:ext uri="{FF2B5EF4-FFF2-40B4-BE49-F238E27FC236}">
                  <a16:creationId xmlns:a16="http://schemas.microsoft.com/office/drawing/2014/main" id="{35C9BFDC-D01F-EB45-8D0B-5E58541C64E3}"/>
                </a:ext>
              </a:extLst>
            </p:cNvPr>
            <p:cNvSpPr/>
            <p:nvPr/>
          </p:nvSpPr>
          <p:spPr>
            <a:xfrm>
              <a:off x="8028219" y="4852559"/>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9" name="Cube 498">
              <a:extLst>
                <a:ext uri="{FF2B5EF4-FFF2-40B4-BE49-F238E27FC236}">
                  <a16:creationId xmlns:a16="http://schemas.microsoft.com/office/drawing/2014/main" id="{D196B824-8625-7343-B3C5-D5693D613BE3}"/>
                </a:ext>
              </a:extLst>
            </p:cNvPr>
            <p:cNvSpPr/>
            <p:nvPr/>
          </p:nvSpPr>
          <p:spPr>
            <a:xfrm>
              <a:off x="7545487" y="5371168"/>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0" name="Cube 499">
              <a:extLst>
                <a:ext uri="{FF2B5EF4-FFF2-40B4-BE49-F238E27FC236}">
                  <a16:creationId xmlns:a16="http://schemas.microsoft.com/office/drawing/2014/main" id="{7C99C3EB-5177-214C-B8BB-0C9DF748F1F0}"/>
                </a:ext>
              </a:extLst>
            </p:cNvPr>
            <p:cNvSpPr/>
            <p:nvPr/>
          </p:nvSpPr>
          <p:spPr>
            <a:xfrm>
              <a:off x="7264138" y="5623695"/>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1" name="Cube 500">
              <a:extLst>
                <a:ext uri="{FF2B5EF4-FFF2-40B4-BE49-F238E27FC236}">
                  <a16:creationId xmlns:a16="http://schemas.microsoft.com/office/drawing/2014/main" id="{01291F11-9BB9-524D-8C03-F9B4EE90E196}"/>
                </a:ext>
              </a:extLst>
            </p:cNvPr>
            <p:cNvSpPr/>
            <p:nvPr/>
          </p:nvSpPr>
          <p:spPr>
            <a:xfrm>
              <a:off x="7234991" y="4588693"/>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2" name="Cube 501">
              <a:extLst>
                <a:ext uri="{FF2B5EF4-FFF2-40B4-BE49-F238E27FC236}">
                  <a16:creationId xmlns:a16="http://schemas.microsoft.com/office/drawing/2014/main" id="{A8C36FB0-6586-BA48-9968-63316526E7EC}"/>
                </a:ext>
              </a:extLst>
            </p:cNvPr>
            <p:cNvSpPr/>
            <p:nvPr/>
          </p:nvSpPr>
          <p:spPr>
            <a:xfrm>
              <a:off x="7066852" y="5261774"/>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3" name="Cube 502">
              <a:extLst>
                <a:ext uri="{FF2B5EF4-FFF2-40B4-BE49-F238E27FC236}">
                  <a16:creationId xmlns:a16="http://schemas.microsoft.com/office/drawing/2014/main" id="{91B5AB2F-BC8F-5643-AAE0-CF74DBA5616D}"/>
                </a:ext>
              </a:extLst>
            </p:cNvPr>
            <p:cNvSpPr/>
            <p:nvPr/>
          </p:nvSpPr>
          <p:spPr>
            <a:xfrm>
              <a:off x="6106066" y="4776578"/>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4" name="Cube 503">
              <a:extLst>
                <a:ext uri="{FF2B5EF4-FFF2-40B4-BE49-F238E27FC236}">
                  <a16:creationId xmlns:a16="http://schemas.microsoft.com/office/drawing/2014/main" id="{8063CF1C-6381-5546-86F7-084D91723F28}"/>
                </a:ext>
              </a:extLst>
            </p:cNvPr>
            <p:cNvSpPr/>
            <p:nvPr/>
          </p:nvSpPr>
          <p:spPr>
            <a:xfrm>
              <a:off x="5566110" y="4716836"/>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5" name="Cube 504">
              <a:extLst>
                <a:ext uri="{FF2B5EF4-FFF2-40B4-BE49-F238E27FC236}">
                  <a16:creationId xmlns:a16="http://schemas.microsoft.com/office/drawing/2014/main" id="{7E1AF8BE-61E6-B94E-8F1F-A4843AD5D0CA}"/>
                </a:ext>
              </a:extLst>
            </p:cNvPr>
            <p:cNvSpPr/>
            <p:nvPr/>
          </p:nvSpPr>
          <p:spPr>
            <a:xfrm>
              <a:off x="7738081" y="4694764"/>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6" name="Cube 505">
              <a:extLst>
                <a:ext uri="{FF2B5EF4-FFF2-40B4-BE49-F238E27FC236}">
                  <a16:creationId xmlns:a16="http://schemas.microsoft.com/office/drawing/2014/main" id="{B2107CAB-F339-5449-8FF2-474A72C0313F}"/>
                </a:ext>
              </a:extLst>
            </p:cNvPr>
            <p:cNvSpPr/>
            <p:nvPr/>
          </p:nvSpPr>
          <p:spPr>
            <a:xfrm>
              <a:off x="5676285" y="4892209"/>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7" name="Cube 506">
              <a:extLst>
                <a:ext uri="{FF2B5EF4-FFF2-40B4-BE49-F238E27FC236}">
                  <a16:creationId xmlns:a16="http://schemas.microsoft.com/office/drawing/2014/main" id="{C16886CA-CC77-724B-965C-A51413E743F3}"/>
                </a:ext>
              </a:extLst>
            </p:cNvPr>
            <p:cNvSpPr/>
            <p:nvPr/>
          </p:nvSpPr>
          <p:spPr>
            <a:xfrm>
              <a:off x="6726502" y="4891317"/>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8" name="Cube 507">
              <a:extLst>
                <a:ext uri="{FF2B5EF4-FFF2-40B4-BE49-F238E27FC236}">
                  <a16:creationId xmlns:a16="http://schemas.microsoft.com/office/drawing/2014/main" id="{2D1CAAF8-B680-1A47-9F7A-34FBC97B68CD}"/>
                </a:ext>
              </a:extLst>
            </p:cNvPr>
            <p:cNvSpPr/>
            <p:nvPr/>
          </p:nvSpPr>
          <p:spPr>
            <a:xfrm>
              <a:off x="6148220" y="5270161"/>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9" name="Cube 508">
              <a:extLst>
                <a:ext uri="{FF2B5EF4-FFF2-40B4-BE49-F238E27FC236}">
                  <a16:creationId xmlns:a16="http://schemas.microsoft.com/office/drawing/2014/main" id="{86763D36-2BF8-FD4E-BEC4-20FAE64ED054}"/>
                </a:ext>
              </a:extLst>
            </p:cNvPr>
            <p:cNvSpPr/>
            <p:nvPr/>
          </p:nvSpPr>
          <p:spPr>
            <a:xfrm>
              <a:off x="6838347" y="4024965"/>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0" name="Cube 509">
              <a:extLst>
                <a:ext uri="{FF2B5EF4-FFF2-40B4-BE49-F238E27FC236}">
                  <a16:creationId xmlns:a16="http://schemas.microsoft.com/office/drawing/2014/main" id="{9AD9D69E-B7C9-9845-9A0C-0A058C35AE7E}"/>
                </a:ext>
              </a:extLst>
            </p:cNvPr>
            <p:cNvSpPr/>
            <p:nvPr/>
          </p:nvSpPr>
          <p:spPr>
            <a:xfrm>
              <a:off x="7375778" y="4111025"/>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1" name="Cube 510">
              <a:extLst>
                <a:ext uri="{FF2B5EF4-FFF2-40B4-BE49-F238E27FC236}">
                  <a16:creationId xmlns:a16="http://schemas.microsoft.com/office/drawing/2014/main" id="{0ABE125A-63C6-044B-A66F-0F596FC025B7}"/>
                </a:ext>
              </a:extLst>
            </p:cNvPr>
            <p:cNvSpPr/>
            <p:nvPr/>
          </p:nvSpPr>
          <p:spPr>
            <a:xfrm>
              <a:off x="7981133" y="4219376"/>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2" name="Cube 511">
              <a:extLst>
                <a:ext uri="{FF2B5EF4-FFF2-40B4-BE49-F238E27FC236}">
                  <a16:creationId xmlns:a16="http://schemas.microsoft.com/office/drawing/2014/main" id="{88D1E89B-F054-FC46-A5B8-8945DB8013A4}"/>
                </a:ext>
              </a:extLst>
            </p:cNvPr>
            <p:cNvSpPr/>
            <p:nvPr/>
          </p:nvSpPr>
          <p:spPr>
            <a:xfrm>
              <a:off x="6558798" y="5369789"/>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3" name="Cube 512">
              <a:extLst>
                <a:ext uri="{FF2B5EF4-FFF2-40B4-BE49-F238E27FC236}">
                  <a16:creationId xmlns:a16="http://schemas.microsoft.com/office/drawing/2014/main" id="{2CFF2728-7483-B148-94B5-352F3C7B6487}"/>
                </a:ext>
              </a:extLst>
            </p:cNvPr>
            <p:cNvSpPr/>
            <p:nvPr/>
          </p:nvSpPr>
          <p:spPr>
            <a:xfrm>
              <a:off x="7767652" y="5360883"/>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1833684" y="2832487"/>
            <a:ext cx="4047573" cy="646986"/>
            <a:chOff x="8302634" y="2484966"/>
            <a:chExt cx="2983433" cy="615899"/>
          </a:xfrm>
        </p:grpSpPr>
        <p:sp>
          <p:nvSpPr>
            <p:cNvPr id="19" name="Rounded Rectangle 18"/>
            <p:cNvSpPr/>
            <p:nvPr/>
          </p:nvSpPr>
          <p:spPr>
            <a:xfrm>
              <a:off x="8302634" y="2484966"/>
              <a:ext cx="773634" cy="615899"/>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dirty="0">
                  <a:solidFill>
                    <a:schemeClr val="tx1"/>
                  </a:solidFill>
                </a:rPr>
                <a:t>Local Files</a:t>
              </a:r>
            </a:p>
          </p:txBody>
        </p:sp>
        <p:sp>
          <p:nvSpPr>
            <p:cNvPr id="20" name="Rounded Rectangle 19"/>
            <p:cNvSpPr/>
            <p:nvPr/>
          </p:nvSpPr>
          <p:spPr>
            <a:xfrm>
              <a:off x="9258857" y="2484966"/>
              <a:ext cx="978923" cy="615899"/>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dirty="0">
                  <a:solidFill>
                    <a:schemeClr val="tx1"/>
                  </a:solidFill>
                </a:rPr>
                <a:t>Private Cloud</a:t>
              </a:r>
            </a:p>
          </p:txBody>
        </p:sp>
        <p:sp>
          <p:nvSpPr>
            <p:cNvPr id="21" name="Rounded Rectangle 20"/>
            <p:cNvSpPr/>
            <p:nvPr/>
          </p:nvSpPr>
          <p:spPr>
            <a:xfrm>
              <a:off x="10420369" y="2484966"/>
              <a:ext cx="865698" cy="615899"/>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dirty="0">
                  <a:solidFill>
                    <a:schemeClr val="tx1"/>
                  </a:solidFill>
                </a:rPr>
                <a:t>Public Cloud</a:t>
              </a:r>
            </a:p>
          </p:txBody>
        </p:sp>
      </p:grpSp>
      <p:sp>
        <p:nvSpPr>
          <p:cNvPr id="39" name="TextBox 38"/>
          <p:cNvSpPr txBox="1"/>
          <p:nvPr/>
        </p:nvSpPr>
        <p:spPr>
          <a:xfrm>
            <a:off x="9529131" y="1334315"/>
            <a:ext cx="1848227" cy="5847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a:t>New Cloud Native </a:t>
            </a:r>
            <a:r>
              <a:rPr lang="en-US" sz="1600" dirty="0"/>
              <a:t>Applications </a:t>
            </a:r>
          </a:p>
        </p:txBody>
      </p:sp>
      <p:grpSp>
        <p:nvGrpSpPr>
          <p:cNvPr id="66" name="Group 65"/>
          <p:cNvGrpSpPr/>
          <p:nvPr/>
        </p:nvGrpSpPr>
        <p:grpSpPr>
          <a:xfrm>
            <a:off x="3790233" y="4235082"/>
            <a:ext cx="2242265" cy="1862091"/>
            <a:chOff x="5072935" y="3513638"/>
            <a:chExt cx="3770998" cy="3064386"/>
          </a:xfrm>
        </p:grpSpPr>
        <p:pic>
          <p:nvPicPr>
            <p:cNvPr id="67" name="Picture 66" descr="small-cloud.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72935" y="3513638"/>
              <a:ext cx="3770998" cy="3064386"/>
            </a:xfrm>
            <a:prstGeom prst="rect">
              <a:avLst/>
            </a:prstGeom>
          </p:spPr>
        </p:pic>
        <p:sp>
          <p:nvSpPr>
            <p:cNvPr id="68" name="Cube 67"/>
            <p:cNvSpPr/>
            <p:nvPr/>
          </p:nvSpPr>
          <p:spPr>
            <a:xfrm>
              <a:off x="5596507" y="4019229"/>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Cube 68"/>
            <p:cNvSpPr/>
            <p:nvPr/>
          </p:nvSpPr>
          <p:spPr>
            <a:xfrm>
              <a:off x="6492377" y="4936973"/>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Cube 69"/>
            <p:cNvSpPr/>
            <p:nvPr/>
          </p:nvSpPr>
          <p:spPr>
            <a:xfrm>
              <a:off x="5890322" y="5651408"/>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Cube 70"/>
            <p:cNvSpPr/>
            <p:nvPr/>
          </p:nvSpPr>
          <p:spPr>
            <a:xfrm>
              <a:off x="6265038" y="4220311"/>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Cube 71"/>
            <p:cNvSpPr/>
            <p:nvPr/>
          </p:nvSpPr>
          <p:spPr>
            <a:xfrm>
              <a:off x="5939535" y="3854620"/>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Cube 72"/>
            <p:cNvSpPr/>
            <p:nvPr/>
          </p:nvSpPr>
          <p:spPr>
            <a:xfrm>
              <a:off x="5984932" y="5180613"/>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Cube 73"/>
            <p:cNvSpPr/>
            <p:nvPr/>
          </p:nvSpPr>
          <p:spPr>
            <a:xfrm>
              <a:off x="6419204" y="5337756"/>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Cube 74"/>
            <p:cNvSpPr/>
            <p:nvPr/>
          </p:nvSpPr>
          <p:spPr>
            <a:xfrm>
              <a:off x="6616691" y="4373229"/>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Cube 75"/>
            <p:cNvSpPr/>
            <p:nvPr/>
          </p:nvSpPr>
          <p:spPr>
            <a:xfrm>
              <a:off x="6983826" y="5152283"/>
              <a:ext cx="116389" cy="231637"/>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Cube 76"/>
            <p:cNvSpPr/>
            <p:nvPr/>
          </p:nvSpPr>
          <p:spPr>
            <a:xfrm>
              <a:off x="8028219" y="4852559"/>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Cube 77"/>
            <p:cNvSpPr/>
            <p:nvPr/>
          </p:nvSpPr>
          <p:spPr>
            <a:xfrm>
              <a:off x="7545487" y="5371168"/>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Cube 78"/>
            <p:cNvSpPr/>
            <p:nvPr/>
          </p:nvSpPr>
          <p:spPr>
            <a:xfrm>
              <a:off x="7264138" y="5623695"/>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Cube 79"/>
            <p:cNvSpPr/>
            <p:nvPr/>
          </p:nvSpPr>
          <p:spPr>
            <a:xfrm>
              <a:off x="7234991" y="4588693"/>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Cube 80"/>
            <p:cNvSpPr/>
            <p:nvPr/>
          </p:nvSpPr>
          <p:spPr>
            <a:xfrm>
              <a:off x="7066852" y="5261774"/>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Cube 81"/>
            <p:cNvSpPr/>
            <p:nvPr/>
          </p:nvSpPr>
          <p:spPr>
            <a:xfrm>
              <a:off x="6106066" y="4776578"/>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Cube 82"/>
            <p:cNvSpPr/>
            <p:nvPr/>
          </p:nvSpPr>
          <p:spPr>
            <a:xfrm>
              <a:off x="5566110" y="4716836"/>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Cube 83"/>
            <p:cNvSpPr/>
            <p:nvPr/>
          </p:nvSpPr>
          <p:spPr>
            <a:xfrm>
              <a:off x="7738081" y="4694764"/>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Cube 84"/>
            <p:cNvSpPr/>
            <p:nvPr/>
          </p:nvSpPr>
          <p:spPr>
            <a:xfrm>
              <a:off x="5676285" y="4892209"/>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Cube 85"/>
            <p:cNvSpPr/>
            <p:nvPr/>
          </p:nvSpPr>
          <p:spPr>
            <a:xfrm>
              <a:off x="6726502" y="4891317"/>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Cube 86"/>
            <p:cNvSpPr/>
            <p:nvPr/>
          </p:nvSpPr>
          <p:spPr>
            <a:xfrm>
              <a:off x="6148220" y="5270161"/>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Cube 87"/>
            <p:cNvSpPr/>
            <p:nvPr/>
          </p:nvSpPr>
          <p:spPr>
            <a:xfrm>
              <a:off x="6838347" y="4024965"/>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Cube 88"/>
            <p:cNvSpPr/>
            <p:nvPr/>
          </p:nvSpPr>
          <p:spPr>
            <a:xfrm>
              <a:off x="7375778" y="4111025"/>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Cube 89"/>
            <p:cNvSpPr/>
            <p:nvPr/>
          </p:nvSpPr>
          <p:spPr>
            <a:xfrm>
              <a:off x="7981133" y="4219376"/>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Cube 90"/>
            <p:cNvSpPr/>
            <p:nvPr/>
          </p:nvSpPr>
          <p:spPr>
            <a:xfrm>
              <a:off x="6558798" y="5369789"/>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Cube 91"/>
            <p:cNvSpPr/>
            <p:nvPr/>
          </p:nvSpPr>
          <p:spPr>
            <a:xfrm>
              <a:off x="7767652" y="5360883"/>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5" name="Cube 104"/>
          <p:cNvSpPr/>
          <p:nvPr/>
        </p:nvSpPr>
        <p:spPr>
          <a:xfrm>
            <a:off x="9879949" y="4221974"/>
            <a:ext cx="248760" cy="514436"/>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Cube 105"/>
          <p:cNvSpPr/>
          <p:nvPr/>
        </p:nvSpPr>
        <p:spPr>
          <a:xfrm>
            <a:off x="9555488" y="4524581"/>
            <a:ext cx="248760" cy="514436"/>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Cube 114"/>
          <p:cNvSpPr/>
          <p:nvPr/>
        </p:nvSpPr>
        <p:spPr>
          <a:xfrm>
            <a:off x="9064452" y="2608803"/>
            <a:ext cx="194900" cy="403052"/>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Cube 118"/>
          <p:cNvSpPr/>
          <p:nvPr/>
        </p:nvSpPr>
        <p:spPr>
          <a:xfrm>
            <a:off x="10136157" y="4209650"/>
            <a:ext cx="248760" cy="514436"/>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Elbow Connector 6"/>
          <p:cNvCxnSpPr>
            <a:cxnSpLocks/>
            <a:stCxn id="19" idx="2"/>
            <a:endCxn id="215" idx="0"/>
          </p:cNvCxnSpPr>
          <p:nvPr/>
        </p:nvCxnSpPr>
        <p:spPr>
          <a:xfrm rot="5400000">
            <a:off x="1772476" y="3875111"/>
            <a:ext cx="981634" cy="190359"/>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Elbow Connector 119"/>
          <p:cNvCxnSpPr>
            <a:cxnSpLocks/>
            <a:stCxn id="20" idx="2"/>
            <a:endCxn id="67" idx="0"/>
          </p:cNvCxnSpPr>
          <p:nvPr/>
        </p:nvCxnSpPr>
        <p:spPr>
          <a:xfrm rot="16200000" flipH="1">
            <a:off x="3975389" y="3299104"/>
            <a:ext cx="755609" cy="1116346"/>
          </a:xfrm>
          <a:prstGeom prst="bentConnector3">
            <a:avLst>
              <a:gd name="adj1" fmla="val 5000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Elbow Connector 120"/>
          <p:cNvCxnSpPr>
            <a:cxnSpLocks/>
            <a:stCxn id="21" idx="2"/>
            <a:endCxn id="14" idx="1"/>
          </p:cNvCxnSpPr>
          <p:nvPr/>
        </p:nvCxnSpPr>
        <p:spPr>
          <a:xfrm rot="16200000" flipH="1">
            <a:off x="6104790" y="2668700"/>
            <a:ext cx="405021" cy="2026565"/>
          </a:xfrm>
          <a:prstGeom prst="bentConnector2">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7320583" y="3770194"/>
            <a:ext cx="220134"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2" name="Elbow Connector 121"/>
          <p:cNvCxnSpPr>
            <a:cxnSpLocks/>
            <a:stCxn id="129" idx="2"/>
            <a:endCxn id="154" idx="3"/>
          </p:cNvCxnSpPr>
          <p:nvPr/>
        </p:nvCxnSpPr>
        <p:spPr>
          <a:xfrm rot="5400000">
            <a:off x="3505312" y="4316240"/>
            <a:ext cx="89363" cy="3474876"/>
          </a:xfrm>
          <a:prstGeom prst="bentConnector3">
            <a:avLst>
              <a:gd name="adj1" fmla="val 30876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5" name="Elbow Connector 124"/>
          <p:cNvCxnSpPr>
            <a:cxnSpLocks/>
            <a:stCxn id="423" idx="3"/>
            <a:endCxn id="129" idx="2"/>
          </p:cNvCxnSpPr>
          <p:nvPr/>
        </p:nvCxnSpPr>
        <p:spPr>
          <a:xfrm rot="5400000">
            <a:off x="6904371" y="3305451"/>
            <a:ext cx="1086607" cy="4320485"/>
          </a:xfrm>
          <a:prstGeom prst="bentConnector3">
            <a:avLst>
              <a:gd name="adj1" fmla="val 125299"/>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29" name="Rectangle 128"/>
          <p:cNvSpPr/>
          <p:nvPr/>
        </p:nvSpPr>
        <p:spPr>
          <a:xfrm>
            <a:off x="5177364" y="5780397"/>
            <a:ext cx="220134"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p:cNvSpPr/>
          <p:nvPr/>
        </p:nvSpPr>
        <p:spPr>
          <a:xfrm>
            <a:off x="9631134" y="5095763"/>
            <a:ext cx="220134"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TextBox 136"/>
          <p:cNvSpPr txBox="1"/>
          <p:nvPr/>
        </p:nvSpPr>
        <p:spPr>
          <a:xfrm>
            <a:off x="3956920" y="6460713"/>
            <a:ext cx="4278159" cy="369332"/>
          </a:xfrm>
          <a:prstGeom prst="rect">
            <a:avLst/>
          </a:prstGeom>
          <a:noFill/>
          <a:ln>
            <a:noFill/>
          </a:ln>
          <a:effectLst/>
        </p:spPr>
        <p:txBody>
          <a:bodyPr wrap="square" rtlCol="0">
            <a:spAutoFit/>
          </a:bodyPr>
          <a:lstStyle/>
          <a:p>
            <a:pPr algn="ctr"/>
            <a:r>
              <a:rPr lang="en-US" dirty="0"/>
              <a:t>Data Migration / Evolution</a:t>
            </a:r>
          </a:p>
        </p:txBody>
      </p:sp>
      <p:sp>
        <p:nvSpPr>
          <p:cNvPr id="133" name="TextBox 132">
            <a:extLst>
              <a:ext uri="{FF2B5EF4-FFF2-40B4-BE49-F238E27FC236}">
                <a16:creationId xmlns:a16="http://schemas.microsoft.com/office/drawing/2014/main" id="{F1A5C72C-8E89-BF4D-A926-394827C00936}"/>
              </a:ext>
            </a:extLst>
          </p:cNvPr>
          <p:cNvSpPr txBox="1"/>
          <p:nvPr/>
        </p:nvSpPr>
        <p:spPr>
          <a:xfrm>
            <a:off x="2904280" y="2193987"/>
            <a:ext cx="184731" cy="338554"/>
          </a:xfrm>
          <a:prstGeom prst="rect">
            <a:avLst/>
          </a:prstGeom>
          <a:noFill/>
        </p:spPr>
        <p:txBody>
          <a:bodyPr wrap="none" rtlCol="0">
            <a:spAutoFit/>
          </a:bodyPr>
          <a:lstStyle/>
          <a:p>
            <a:pPr algn="ctr"/>
            <a:endParaRPr lang="en-US" sz="1600" dirty="0"/>
          </a:p>
        </p:txBody>
      </p:sp>
      <p:grpSp>
        <p:nvGrpSpPr>
          <p:cNvPr id="136" name="Group 135">
            <a:extLst>
              <a:ext uri="{FF2B5EF4-FFF2-40B4-BE49-F238E27FC236}">
                <a16:creationId xmlns:a16="http://schemas.microsoft.com/office/drawing/2014/main" id="{68CC7194-7F5F-DB4D-91BE-EFB271789E5D}"/>
              </a:ext>
            </a:extLst>
          </p:cNvPr>
          <p:cNvGrpSpPr/>
          <p:nvPr/>
        </p:nvGrpSpPr>
        <p:grpSpPr>
          <a:xfrm>
            <a:off x="1269465" y="4371031"/>
            <a:ext cx="2178013" cy="1727329"/>
            <a:chOff x="2722065" y="4145108"/>
            <a:chExt cx="2178013" cy="1727329"/>
          </a:xfrm>
        </p:grpSpPr>
        <p:grpSp>
          <p:nvGrpSpPr>
            <p:cNvPr id="138" name="Group 137">
              <a:extLst>
                <a:ext uri="{FF2B5EF4-FFF2-40B4-BE49-F238E27FC236}">
                  <a16:creationId xmlns:a16="http://schemas.microsoft.com/office/drawing/2014/main" id="{42BCCC11-1DC9-9845-8A81-E51C3B5FF926}"/>
                </a:ext>
              </a:extLst>
            </p:cNvPr>
            <p:cNvGrpSpPr/>
            <p:nvPr/>
          </p:nvGrpSpPr>
          <p:grpSpPr>
            <a:xfrm>
              <a:off x="2722065" y="4235184"/>
              <a:ext cx="1445508" cy="1637253"/>
              <a:chOff x="7089360" y="2555661"/>
              <a:chExt cx="1445508" cy="1637253"/>
            </a:xfrm>
          </p:grpSpPr>
          <p:grpSp>
            <p:nvGrpSpPr>
              <p:cNvPr id="140" name="Group 139">
                <a:extLst>
                  <a:ext uri="{FF2B5EF4-FFF2-40B4-BE49-F238E27FC236}">
                    <a16:creationId xmlns:a16="http://schemas.microsoft.com/office/drawing/2014/main" id="{43C30C4B-3EC2-6046-9196-395CC107B58A}"/>
                  </a:ext>
                </a:extLst>
              </p:cNvPr>
              <p:cNvGrpSpPr/>
              <p:nvPr/>
            </p:nvGrpSpPr>
            <p:grpSpPr>
              <a:xfrm>
                <a:off x="7367070" y="2555661"/>
                <a:ext cx="1167798" cy="1358538"/>
                <a:chOff x="3897561" y="2738820"/>
                <a:chExt cx="983325" cy="1195516"/>
              </a:xfrm>
            </p:grpSpPr>
            <p:grpSp>
              <p:nvGrpSpPr>
                <p:cNvPr id="205" name="Group 204">
                  <a:extLst>
                    <a:ext uri="{FF2B5EF4-FFF2-40B4-BE49-F238E27FC236}">
                      <a16:creationId xmlns:a16="http://schemas.microsoft.com/office/drawing/2014/main" id="{F52320C0-EE74-C74F-8C8E-A5E549F5D34C}"/>
                    </a:ext>
                  </a:extLst>
                </p:cNvPr>
                <p:cNvGrpSpPr/>
                <p:nvPr/>
              </p:nvGrpSpPr>
              <p:grpSpPr>
                <a:xfrm>
                  <a:off x="3897561" y="2738820"/>
                  <a:ext cx="249900" cy="1195516"/>
                  <a:chOff x="3068324" y="2956589"/>
                  <a:chExt cx="249900" cy="1195516"/>
                </a:xfrm>
              </p:grpSpPr>
              <p:sp>
                <p:nvSpPr>
                  <p:cNvPr id="218" name="Cube 217">
                    <a:extLst>
                      <a:ext uri="{FF2B5EF4-FFF2-40B4-BE49-F238E27FC236}">
                        <a16:creationId xmlns:a16="http://schemas.microsoft.com/office/drawing/2014/main" id="{8374984A-DAD0-774B-8DB0-C9F56D79E67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Cube 218">
                    <a:extLst>
                      <a:ext uri="{FF2B5EF4-FFF2-40B4-BE49-F238E27FC236}">
                        <a16:creationId xmlns:a16="http://schemas.microsoft.com/office/drawing/2014/main" id="{C256D083-185D-D04E-917A-F673C26B4C3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6" name="Group 205">
                  <a:extLst>
                    <a:ext uri="{FF2B5EF4-FFF2-40B4-BE49-F238E27FC236}">
                      <a16:creationId xmlns:a16="http://schemas.microsoft.com/office/drawing/2014/main" id="{92CE15CC-D63B-314C-8E3D-3A4337F5F32A}"/>
                    </a:ext>
                  </a:extLst>
                </p:cNvPr>
                <p:cNvGrpSpPr/>
                <p:nvPr/>
              </p:nvGrpSpPr>
              <p:grpSpPr>
                <a:xfrm>
                  <a:off x="4081711" y="2738820"/>
                  <a:ext cx="249900" cy="1195516"/>
                  <a:chOff x="3068324" y="2956589"/>
                  <a:chExt cx="249900" cy="1195516"/>
                </a:xfrm>
              </p:grpSpPr>
              <p:sp>
                <p:nvSpPr>
                  <p:cNvPr id="216" name="Cube 215">
                    <a:extLst>
                      <a:ext uri="{FF2B5EF4-FFF2-40B4-BE49-F238E27FC236}">
                        <a16:creationId xmlns:a16="http://schemas.microsoft.com/office/drawing/2014/main" id="{EE146588-7BAD-054E-A191-5F1BA9554648}"/>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7" name="Cube 216">
                    <a:extLst>
                      <a:ext uri="{FF2B5EF4-FFF2-40B4-BE49-F238E27FC236}">
                        <a16:creationId xmlns:a16="http://schemas.microsoft.com/office/drawing/2014/main" id="{7CC37745-6AC3-CB46-BA29-F9E4D9D124CE}"/>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7" name="Group 206">
                  <a:extLst>
                    <a:ext uri="{FF2B5EF4-FFF2-40B4-BE49-F238E27FC236}">
                      <a16:creationId xmlns:a16="http://schemas.microsoft.com/office/drawing/2014/main" id="{9953CE31-57DC-7E45-97DE-8A4DF48721EE}"/>
                    </a:ext>
                  </a:extLst>
                </p:cNvPr>
                <p:cNvGrpSpPr/>
                <p:nvPr/>
              </p:nvGrpSpPr>
              <p:grpSpPr>
                <a:xfrm>
                  <a:off x="4262686" y="2738820"/>
                  <a:ext cx="249900" cy="1195516"/>
                  <a:chOff x="3068324" y="2956589"/>
                  <a:chExt cx="249900" cy="1195516"/>
                </a:xfrm>
              </p:grpSpPr>
              <p:sp>
                <p:nvSpPr>
                  <p:cNvPr id="214" name="Cube 213">
                    <a:extLst>
                      <a:ext uri="{FF2B5EF4-FFF2-40B4-BE49-F238E27FC236}">
                        <a16:creationId xmlns:a16="http://schemas.microsoft.com/office/drawing/2014/main" id="{B44F58B6-2000-914D-9CEF-9A1369AA8453}"/>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Cube 214">
                    <a:extLst>
                      <a:ext uri="{FF2B5EF4-FFF2-40B4-BE49-F238E27FC236}">
                        <a16:creationId xmlns:a16="http://schemas.microsoft.com/office/drawing/2014/main" id="{E48D46DA-8C0C-924D-B3EF-99FA4165C375}"/>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8" name="Group 207">
                  <a:extLst>
                    <a:ext uri="{FF2B5EF4-FFF2-40B4-BE49-F238E27FC236}">
                      <a16:creationId xmlns:a16="http://schemas.microsoft.com/office/drawing/2014/main" id="{C85C910B-A1D3-4446-84DC-3B3E736277F4}"/>
                    </a:ext>
                  </a:extLst>
                </p:cNvPr>
                <p:cNvGrpSpPr/>
                <p:nvPr/>
              </p:nvGrpSpPr>
              <p:grpSpPr>
                <a:xfrm>
                  <a:off x="4443661" y="2738820"/>
                  <a:ext cx="249900" cy="1195516"/>
                  <a:chOff x="3068324" y="2956589"/>
                  <a:chExt cx="249900" cy="1195516"/>
                </a:xfrm>
              </p:grpSpPr>
              <p:sp>
                <p:nvSpPr>
                  <p:cNvPr id="212" name="Cube 211">
                    <a:extLst>
                      <a:ext uri="{FF2B5EF4-FFF2-40B4-BE49-F238E27FC236}">
                        <a16:creationId xmlns:a16="http://schemas.microsoft.com/office/drawing/2014/main" id="{F7615CB4-DD09-264F-A25E-4BCE1BE3D47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3" name="Cube 212">
                    <a:extLst>
                      <a:ext uri="{FF2B5EF4-FFF2-40B4-BE49-F238E27FC236}">
                        <a16:creationId xmlns:a16="http://schemas.microsoft.com/office/drawing/2014/main" id="{3C076C90-E47B-5C42-B937-0164EF48E66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9" name="Group 208">
                  <a:extLst>
                    <a:ext uri="{FF2B5EF4-FFF2-40B4-BE49-F238E27FC236}">
                      <a16:creationId xmlns:a16="http://schemas.microsoft.com/office/drawing/2014/main" id="{75D9F032-1F99-884E-AAC2-FE6E1F8857BB}"/>
                    </a:ext>
                  </a:extLst>
                </p:cNvPr>
                <p:cNvGrpSpPr/>
                <p:nvPr/>
              </p:nvGrpSpPr>
              <p:grpSpPr>
                <a:xfrm>
                  <a:off x="4630986" y="2738820"/>
                  <a:ext cx="249900" cy="1195516"/>
                  <a:chOff x="3068324" y="2956589"/>
                  <a:chExt cx="249900" cy="1195516"/>
                </a:xfrm>
              </p:grpSpPr>
              <p:sp>
                <p:nvSpPr>
                  <p:cNvPr id="210" name="Cube 209">
                    <a:extLst>
                      <a:ext uri="{FF2B5EF4-FFF2-40B4-BE49-F238E27FC236}">
                        <a16:creationId xmlns:a16="http://schemas.microsoft.com/office/drawing/2014/main" id="{B786ED78-4136-634C-A43B-AAD3066CB2EB}"/>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1" name="Cube 210">
                    <a:extLst>
                      <a:ext uri="{FF2B5EF4-FFF2-40B4-BE49-F238E27FC236}">
                        <a16:creationId xmlns:a16="http://schemas.microsoft.com/office/drawing/2014/main" id="{11B15575-0052-C943-8F01-20FE3A83BF83}"/>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41" name="Group 140">
                <a:extLst>
                  <a:ext uri="{FF2B5EF4-FFF2-40B4-BE49-F238E27FC236}">
                    <a16:creationId xmlns:a16="http://schemas.microsoft.com/office/drawing/2014/main" id="{04098DB8-0898-374C-A118-3FAD2E445AB1}"/>
                  </a:ext>
                </a:extLst>
              </p:cNvPr>
              <p:cNvGrpSpPr/>
              <p:nvPr/>
            </p:nvGrpSpPr>
            <p:grpSpPr>
              <a:xfrm>
                <a:off x="7293776" y="2629197"/>
                <a:ext cx="1167798" cy="1358538"/>
                <a:chOff x="3897561" y="2738820"/>
                <a:chExt cx="983325" cy="1195516"/>
              </a:xfrm>
            </p:grpSpPr>
            <p:grpSp>
              <p:nvGrpSpPr>
                <p:cNvPr id="190" name="Group 189">
                  <a:extLst>
                    <a:ext uri="{FF2B5EF4-FFF2-40B4-BE49-F238E27FC236}">
                      <a16:creationId xmlns:a16="http://schemas.microsoft.com/office/drawing/2014/main" id="{73594667-C25A-6F49-A02A-55F24675F288}"/>
                    </a:ext>
                  </a:extLst>
                </p:cNvPr>
                <p:cNvGrpSpPr/>
                <p:nvPr/>
              </p:nvGrpSpPr>
              <p:grpSpPr>
                <a:xfrm>
                  <a:off x="3897561" y="2738820"/>
                  <a:ext cx="249900" cy="1195516"/>
                  <a:chOff x="3068324" y="2956589"/>
                  <a:chExt cx="249900" cy="1195516"/>
                </a:xfrm>
              </p:grpSpPr>
              <p:sp>
                <p:nvSpPr>
                  <p:cNvPr id="203" name="Cube 202">
                    <a:extLst>
                      <a:ext uri="{FF2B5EF4-FFF2-40B4-BE49-F238E27FC236}">
                        <a16:creationId xmlns:a16="http://schemas.microsoft.com/office/drawing/2014/main" id="{BD01EE1C-0D3B-5E47-9DB3-4507B434843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Cube 203">
                    <a:extLst>
                      <a:ext uri="{FF2B5EF4-FFF2-40B4-BE49-F238E27FC236}">
                        <a16:creationId xmlns:a16="http://schemas.microsoft.com/office/drawing/2014/main" id="{72A8D969-F2AA-C64F-8F92-07197927249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1" name="Group 190">
                  <a:extLst>
                    <a:ext uri="{FF2B5EF4-FFF2-40B4-BE49-F238E27FC236}">
                      <a16:creationId xmlns:a16="http://schemas.microsoft.com/office/drawing/2014/main" id="{A43BC961-EDE6-FB45-B79F-CFF78005E26A}"/>
                    </a:ext>
                  </a:extLst>
                </p:cNvPr>
                <p:cNvGrpSpPr/>
                <p:nvPr/>
              </p:nvGrpSpPr>
              <p:grpSpPr>
                <a:xfrm>
                  <a:off x="4081711" y="2738820"/>
                  <a:ext cx="249900" cy="1195516"/>
                  <a:chOff x="3068324" y="2956589"/>
                  <a:chExt cx="249900" cy="1195516"/>
                </a:xfrm>
              </p:grpSpPr>
              <p:sp>
                <p:nvSpPr>
                  <p:cNvPr id="201" name="Cube 200">
                    <a:extLst>
                      <a:ext uri="{FF2B5EF4-FFF2-40B4-BE49-F238E27FC236}">
                        <a16:creationId xmlns:a16="http://schemas.microsoft.com/office/drawing/2014/main" id="{CD448AD1-7069-064B-8D2B-AD6A82F88982}"/>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Cube 201">
                    <a:extLst>
                      <a:ext uri="{FF2B5EF4-FFF2-40B4-BE49-F238E27FC236}">
                        <a16:creationId xmlns:a16="http://schemas.microsoft.com/office/drawing/2014/main" id="{233DEBDD-B5D1-A848-B608-002966256051}"/>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2" name="Group 191">
                  <a:extLst>
                    <a:ext uri="{FF2B5EF4-FFF2-40B4-BE49-F238E27FC236}">
                      <a16:creationId xmlns:a16="http://schemas.microsoft.com/office/drawing/2014/main" id="{6E15EB99-263B-1143-8C0C-6E57C8A3DDFC}"/>
                    </a:ext>
                  </a:extLst>
                </p:cNvPr>
                <p:cNvGrpSpPr/>
                <p:nvPr/>
              </p:nvGrpSpPr>
              <p:grpSpPr>
                <a:xfrm>
                  <a:off x="4262686" y="2738820"/>
                  <a:ext cx="249900" cy="1195516"/>
                  <a:chOff x="3068324" y="2956589"/>
                  <a:chExt cx="249900" cy="1195516"/>
                </a:xfrm>
              </p:grpSpPr>
              <p:sp>
                <p:nvSpPr>
                  <p:cNvPr id="199" name="Cube 198">
                    <a:extLst>
                      <a:ext uri="{FF2B5EF4-FFF2-40B4-BE49-F238E27FC236}">
                        <a16:creationId xmlns:a16="http://schemas.microsoft.com/office/drawing/2014/main" id="{334440E6-B8F8-7943-BA65-F29A63328B39}"/>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Cube 199">
                    <a:extLst>
                      <a:ext uri="{FF2B5EF4-FFF2-40B4-BE49-F238E27FC236}">
                        <a16:creationId xmlns:a16="http://schemas.microsoft.com/office/drawing/2014/main" id="{1027E04D-3A87-6246-A794-97BE93D3D0B7}"/>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3" name="Group 192">
                  <a:extLst>
                    <a:ext uri="{FF2B5EF4-FFF2-40B4-BE49-F238E27FC236}">
                      <a16:creationId xmlns:a16="http://schemas.microsoft.com/office/drawing/2014/main" id="{E1B7CE64-AC72-834B-A8FE-0651365A3E7C}"/>
                    </a:ext>
                  </a:extLst>
                </p:cNvPr>
                <p:cNvGrpSpPr/>
                <p:nvPr/>
              </p:nvGrpSpPr>
              <p:grpSpPr>
                <a:xfrm>
                  <a:off x="4443661" y="2738820"/>
                  <a:ext cx="249900" cy="1195516"/>
                  <a:chOff x="3068324" y="2956589"/>
                  <a:chExt cx="249900" cy="1195516"/>
                </a:xfrm>
              </p:grpSpPr>
              <p:sp>
                <p:nvSpPr>
                  <p:cNvPr id="197" name="Cube 196">
                    <a:extLst>
                      <a:ext uri="{FF2B5EF4-FFF2-40B4-BE49-F238E27FC236}">
                        <a16:creationId xmlns:a16="http://schemas.microsoft.com/office/drawing/2014/main" id="{89DCDABB-342D-CD41-ACE6-1104AFEC7AA6}"/>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Cube 197">
                    <a:extLst>
                      <a:ext uri="{FF2B5EF4-FFF2-40B4-BE49-F238E27FC236}">
                        <a16:creationId xmlns:a16="http://schemas.microsoft.com/office/drawing/2014/main" id="{CE800EA2-AADF-BF46-B634-13C34B99AB2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4" name="Group 193">
                  <a:extLst>
                    <a:ext uri="{FF2B5EF4-FFF2-40B4-BE49-F238E27FC236}">
                      <a16:creationId xmlns:a16="http://schemas.microsoft.com/office/drawing/2014/main" id="{57E9D610-1974-4042-9FB0-E7D65F1D20CE}"/>
                    </a:ext>
                  </a:extLst>
                </p:cNvPr>
                <p:cNvGrpSpPr/>
                <p:nvPr/>
              </p:nvGrpSpPr>
              <p:grpSpPr>
                <a:xfrm>
                  <a:off x="4630986" y="2738820"/>
                  <a:ext cx="249900" cy="1195516"/>
                  <a:chOff x="3068324" y="2956589"/>
                  <a:chExt cx="249900" cy="1195516"/>
                </a:xfrm>
              </p:grpSpPr>
              <p:sp>
                <p:nvSpPr>
                  <p:cNvPr id="195" name="Cube 194">
                    <a:extLst>
                      <a:ext uri="{FF2B5EF4-FFF2-40B4-BE49-F238E27FC236}">
                        <a16:creationId xmlns:a16="http://schemas.microsoft.com/office/drawing/2014/main" id="{78D93B63-9631-9943-A2E5-F113333CFD5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Cube 195">
                    <a:extLst>
                      <a:ext uri="{FF2B5EF4-FFF2-40B4-BE49-F238E27FC236}">
                        <a16:creationId xmlns:a16="http://schemas.microsoft.com/office/drawing/2014/main" id="{17A2BF6B-AFCF-B54F-A0C5-E8BC1C4C1112}"/>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42" name="Group 141">
                <a:extLst>
                  <a:ext uri="{FF2B5EF4-FFF2-40B4-BE49-F238E27FC236}">
                    <a16:creationId xmlns:a16="http://schemas.microsoft.com/office/drawing/2014/main" id="{947B41E7-0316-E94D-9E3F-8D515482A11D}"/>
                  </a:ext>
                </a:extLst>
              </p:cNvPr>
              <p:cNvGrpSpPr/>
              <p:nvPr/>
            </p:nvGrpSpPr>
            <p:grpSpPr>
              <a:xfrm>
                <a:off x="7225354" y="2700638"/>
                <a:ext cx="1167798" cy="1358538"/>
                <a:chOff x="3897561" y="2738820"/>
                <a:chExt cx="983325" cy="1195516"/>
              </a:xfrm>
            </p:grpSpPr>
            <p:grpSp>
              <p:nvGrpSpPr>
                <p:cNvPr id="175" name="Group 174">
                  <a:extLst>
                    <a:ext uri="{FF2B5EF4-FFF2-40B4-BE49-F238E27FC236}">
                      <a16:creationId xmlns:a16="http://schemas.microsoft.com/office/drawing/2014/main" id="{99095642-10E0-C94E-A0FE-230100067EAB}"/>
                    </a:ext>
                  </a:extLst>
                </p:cNvPr>
                <p:cNvGrpSpPr/>
                <p:nvPr/>
              </p:nvGrpSpPr>
              <p:grpSpPr>
                <a:xfrm>
                  <a:off x="3897561" y="2738820"/>
                  <a:ext cx="249900" cy="1195516"/>
                  <a:chOff x="3068324" y="2956589"/>
                  <a:chExt cx="249900" cy="1195516"/>
                </a:xfrm>
              </p:grpSpPr>
              <p:sp>
                <p:nvSpPr>
                  <p:cNvPr id="188" name="Cube 187">
                    <a:extLst>
                      <a:ext uri="{FF2B5EF4-FFF2-40B4-BE49-F238E27FC236}">
                        <a16:creationId xmlns:a16="http://schemas.microsoft.com/office/drawing/2014/main" id="{681B34AA-1706-B041-A4A1-D3E03FD66FC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Cube 188">
                    <a:extLst>
                      <a:ext uri="{FF2B5EF4-FFF2-40B4-BE49-F238E27FC236}">
                        <a16:creationId xmlns:a16="http://schemas.microsoft.com/office/drawing/2014/main" id="{F739B5D5-EDD8-AD40-834C-626DCC12DDA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6" name="Group 175">
                  <a:extLst>
                    <a:ext uri="{FF2B5EF4-FFF2-40B4-BE49-F238E27FC236}">
                      <a16:creationId xmlns:a16="http://schemas.microsoft.com/office/drawing/2014/main" id="{50B3E445-4840-CB48-A6AB-FC56F72C50AC}"/>
                    </a:ext>
                  </a:extLst>
                </p:cNvPr>
                <p:cNvGrpSpPr/>
                <p:nvPr/>
              </p:nvGrpSpPr>
              <p:grpSpPr>
                <a:xfrm>
                  <a:off x="4081711" y="2738820"/>
                  <a:ext cx="249900" cy="1195516"/>
                  <a:chOff x="3068324" y="2956589"/>
                  <a:chExt cx="249900" cy="1195516"/>
                </a:xfrm>
              </p:grpSpPr>
              <p:sp>
                <p:nvSpPr>
                  <p:cNvPr id="186" name="Cube 185">
                    <a:extLst>
                      <a:ext uri="{FF2B5EF4-FFF2-40B4-BE49-F238E27FC236}">
                        <a16:creationId xmlns:a16="http://schemas.microsoft.com/office/drawing/2014/main" id="{77A617DF-5255-AA4F-8D53-1F2B8720B56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Cube 186">
                    <a:extLst>
                      <a:ext uri="{FF2B5EF4-FFF2-40B4-BE49-F238E27FC236}">
                        <a16:creationId xmlns:a16="http://schemas.microsoft.com/office/drawing/2014/main" id="{F50CAFD0-DED1-DC4A-8BC2-DD1272687E6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7" name="Group 176">
                  <a:extLst>
                    <a:ext uri="{FF2B5EF4-FFF2-40B4-BE49-F238E27FC236}">
                      <a16:creationId xmlns:a16="http://schemas.microsoft.com/office/drawing/2014/main" id="{2D8DD60F-8A48-9746-B825-D74066DFD00F}"/>
                    </a:ext>
                  </a:extLst>
                </p:cNvPr>
                <p:cNvGrpSpPr/>
                <p:nvPr/>
              </p:nvGrpSpPr>
              <p:grpSpPr>
                <a:xfrm>
                  <a:off x="4262686" y="2738820"/>
                  <a:ext cx="249900" cy="1195516"/>
                  <a:chOff x="3068324" y="2956589"/>
                  <a:chExt cx="249900" cy="1195516"/>
                </a:xfrm>
              </p:grpSpPr>
              <p:sp>
                <p:nvSpPr>
                  <p:cNvPr id="184" name="Cube 183">
                    <a:extLst>
                      <a:ext uri="{FF2B5EF4-FFF2-40B4-BE49-F238E27FC236}">
                        <a16:creationId xmlns:a16="http://schemas.microsoft.com/office/drawing/2014/main" id="{9BE3794B-3B71-D640-A3B6-37903520021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Cube 184">
                    <a:extLst>
                      <a:ext uri="{FF2B5EF4-FFF2-40B4-BE49-F238E27FC236}">
                        <a16:creationId xmlns:a16="http://schemas.microsoft.com/office/drawing/2014/main" id="{0107226C-AB1E-874A-B3C2-74A38EC63BE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8" name="Group 177">
                  <a:extLst>
                    <a:ext uri="{FF2B5EF4-FFF2-40B4-BE49-F238E27FC236}">
                      <a16:creationId xmlns:a16="http://schemas.microsoft.com/office/drawing/2014/main" id="{B04A8DA2-1A03-E14F-B074-510EE7D1DD70}"/>
                    </a:ext>
                  </a:extLst>
                </p:cNvPr>
                <p:cNvGrpSpPr/>
                <p:nvPr/>
              </p:nvGrpSpPr>
              <p:grpSpPr>
                <a:xfrm>
                  <a:off x="4443661" y="2738820"/>
                  <a:ext cx="249900" cy="1195516"/>
                  <a:chOff x="3068324" y="2956589"/>
                  <a:chExt cx="249900" cy="1195516"/>
                </a:xfrm>
              </p:grpSpPr>
              <p:sp>
                <p:nvSpPr>
                  <p:cNvPr id="182" name="Cube 181">
                    <a:extLst>
                      <a:ext uri="{FF2B5EF4-FFF2-40B4-BE49-F238E27FC236}">
                        <a16:creationId xmlns:a16="http://schemas.microsoft.com/office/drawing/2014/main" id="{F0C77961-9B2A-AA49-9D6A-BFDE94AA6BAB}"/>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Cube 182">
                    <a:extLst>
                      <a:ext uri="{FF2B5EF4-FFF2-40B4-BE49-F238E27FC236}">
                        <a16:creationId xmlns:a16="http://schemas.microsoft.com/office/drawing/2014/main" id="{B0743C6C-1962-9D4D-8F81-8C32879117D9}"/>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9" name="Group 178">
                  <a:extLst>
                    <a:ext uri="{FF2B5EF4-FFF2-40B4-BE49-F238E27FC236}">
                      <a16:creationId xmlns:a16="http://schemas.microsoft.com/office/drawing/2014/main" id="{F94155DA-C196-E543-87C6-2C1A2BFCC12A}"/>
                    </a:ext>
                  </a:extLst>
                </p:cNvPr>
                <p:cNvGrpSpPr/>
                <p:nvPr/>
              </p:nvGrpSpPr>
              <p:grpSpPr>
                <a:xfrm>
                  <a:off x="4630986" y="2738820"/>
                  <a:ext cx="249900" cy="1195516"/>
                  <a:chOff x="3068324" y="2956589"/>
                  <a:chExt cx="249900" cy="1195516"/>
                </a:xfrm>
              </p:grpSpPr>
              <p:sp>
                <p:nvSpPr>
                  <p:cNvPr id="180" name="Cube 179">
                    <a:extLst>
                      <a:ext uri="{FF2B5EF4-FFF2-40B4-BE49-F238E27FC236}">
                        <a16:creationId xmlns:a16="http://schemas.microsoft.com/office/drawing/2014/main" id="{C0D44955-5380-0F45-81AD-B4E4AA20053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Cube 180">
                    <a:extLst>
                      <a:ext uri="{FF2B5EF4-FFF2-40B4-BE49-F238E27FC236}">
                        <a16:creationId xmlns:a16="http://schemas.microsoft.com/office/drawing/2014/main" id="{CEA1F633-0BFE-794B-B73E-C83E46C1BEE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43" name="Group 142">
                <a:extLst>
                  <a:ext uri="{FF2B5EF4-FFF2-40B4-BE49-F238E27FC236}">
                    <a16:creationId xmlns:a16="http://schemas.microsoft.com/office/drawing/2014/main" id="{ED53BCCF-C3E9-8C48-99EB-F848BEE083CB}"/>
                  </a:ext>
                </a:extLst>
              </p:cNvPr>
              <p:cNvGrpSpPr/>
              <p:nvPr/>
            </p:nvGrpSpPr>
            <p:grpSpPr>
              <a:xfrm>
                <a:off x="7156933" y="2758678"/>
                <a:ext cx="1167798" cy="1358538"/>
                <a:chOff x="3897561" y="2738820"/>
                <a:chExt cx="983325" cy="1195516"/>
              </a:xfrm>
            </p:grpSpPr>
            <p:grpSp>
              <p:nvGrpSpPr>
                <p:cNvPr id="160" name="Group 159">
                  <a:extLst>
                    <a:ext uri="{FF2B5EF4-FFF2-40B4-BE49-F238E27FC236}">
                      <a16:creationId xmlns:a16="http://schemas.microsoft.com/office/drawing/2014/main" id="{81638FF0-D5E9-5F41-981F-9922989A5CEE}"/>
                    </a:ext>
                  </a:extLst>
                </p:cNvPr>
                <p:cNvGrpSpPr/>
                <p:nvPr/>
              </p:nvGrpSpPr>
              <p:grpSpPr>
                <a:xfrm>
                  <a:off x="3897561" y="2738820"/>
                  <a:ext cx="249900" cy="1195516"/>
                  <a:chOff x="3068324" y="2956589"/>
                  <a:chExt cx="249900" cy="1195516"/>
                </a:xfrm>
              </p:grpSpPr>
              <p:sp>
                <p:nvSpPr>
                  <p:cNvPr id="173" name="Cube 172">
                    <a:extLst>
                      <a:ext uri="{FF2B5EF4-FFF2-40B4-BE49-F238E27FC236}">
                        <a16:creationId xmlns:a16="http://schemas.microsoft.com/office/drawing/2014/main" id="{D57587DA-0D9F-5942-A63E-475F21C4A1E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Cube 173">
                    <a:extLst>
                      <a:ext uri="{FF2B5EF4-FFF2-40B4-BE49-F238E27FC236}">
                        <a16:creationId xmlns:a16="http://schemas.microsoft.com/office/drawing/2014/main" id="{80A9D61C-469F-AE49-B1EC-A3F5DFE0987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1" name="Group 160">
                  <a:extLst>
                    <a:ext uri="{FF2B5EF4-FFF2-40B4-BE49-F238E27FC236}">
                      <a16:creationId xmlns:a16="http://schemas.microsoft.com/office/drawing/2014/main" id="{0AE1C296-571B-C040-9D34-B2E694855DBC}"/>
                    </a:ext>
                  </a:extLst>
                </p:cNvPr>
                <p:cNvGrpSpPr/>
                <p:nvPr/>
              </p:nvGrpSpPr>
              <p:grpSpPr>
                <a:xfrm>
                  <a:off x="4081711" y="2738820"/>
                  <a:ext cx="249900" cy="1195516"/>
                  <a:chOff x="3068324" y="2956589"/>
                  <a:chExt cx="249900" cy="1195516"/>
                </a:xfrm>
              </p:grpSpPr>
              <p:sp>
                <p:nvSpPr>
                  <p:cNvPr id="171" name="Cube 170">
                    <a:extLst>
                      <a:ext uri="{FF2B5EF4-FFF2-40B4-BE49-F238E27FC236}">
                        <a16:creationId xmlns:a16="http://schemas.microsoft.com/office/drawing/2014/main" id="{F51B79E5-4BE6-E244-9D41-41FE4239B4D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Cube 171">
                    <a:extLst>
                      <a:ext uri="{FF2B5EF4-FFF2-40B4-BE49-F238E27FC236}">
                        <a16:creationId xmlns:a16="http://schemas.microsoft.com/office/drawing/2014/main" id="{103E0B54-17C4-E243-87AB-D08974459A6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2" name="Group 161">
                  <a:extLst>
                    <a:ext uri="{FF2B5EF4-FFF2-40B4-BE49-F238E27FC236}">
                      <a16:creationId xmlns:a16="http://schemas.microsoft.com/office/drawing/2014/main" id="{C2C7A358-651A-7042-BBDA-4CC2F763DAA9}"/>
                    </a:ext>
                  </a:extLst>
                </p:cNvPr>
                <p:cNvGrpSpPr/>
                <p:nvPr/>
              </p:nvGrpSpPr>
              <p:grpSpPr>
                <a:xfrm>
                  <a:off x="4262686" y="2738820"/>
                  <a:ext cx="249900" cy="1195516"/>
                  <a:chOff x="3068324" y="2956589"/>
                  <a:chExt cx="249900" cy="1195516"/>
                </a:xfrm>
              </p:grpSpPr>
              <p:sp>
                <p:nvSpPr>
                  <p:cNvPr id="169" name="Cube 168">
                    <a:extLst>
                      <a:ext uri="{FF2B5EF4-FFF2-40B4-BE49-F238E27FC236}">
                        <a16:creationId xmlns:a16="http://schemas.microsoft.com/office/drawing/2014/main" id="{D5412732-C48B-6C42-A2A9-62A9FB5E07F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Cube 169">
                    <a:extLst>
                      <a:ext uri="{FF2B5EF4-FFF2-40B4-BE49-F238E27FC236}">
                        <a16:creationId xmlns:a16="http://schemas.microsoft.com/office/drawing/2014/main" id="{CCA1B3ED-1855-EE48-95A2-834A454E1BEF}"/>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D4C4779C-A6DA-444F-B432-940E8EAD9AC2}"/>
                    </a:ext>
                  </a:extLst>
                </p:cNvPr>
                <p:cNvGrpSpPr/>
                <p:nvPr/>
              </p:nvGrpSpPr>
              <p:grpSpPr>
                <a:xfrm>
                  <a:off x="4443661" y="2738820"/>
                  <a:ext cx="249900" cy="1195516"/>
                  <a:chOff x="3068324" y="2956589"/>
                  <a:chExt cx="249900" cy="1195516"/>
                </a:xfrm>
              </p:grpSpPr>
              <p:sp>
                <p:nvSpPr>
                  <p:cNvPr id="167" name="Cube 166">
                    <a:extLst>
                      <a:ext uri="{FF2B5EF4-FFF2-40B4-BE49-F238E27FC236}">
                        <a16:creationId xmlns:a16="http://schemas.microsoft.com/office/drawing/2014/main" id="{4FBB3F0D-FBF2-AA47-A647-BB3DE48EE0DE}"/>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Cube 167">
                    <a:extLst>
                      <a:ext uri="{FF2B5EF4-FFF2-40B4-BE49-F238E27FC236}">
                        <a16:creationId xmlns:a16="http://schemas.microsoft.com/office/drawing/2014/main" id="{6B4C3148-FD1C-CE41-A50E-5AB6C24070EA}"/>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4" name="Group 163">
                  <a:extLst>
                    <a:ext uri="{FF2B5EF4-FFF2-40B4-BE49-F238E27FC236}">
                      <a16:creationId xmlns:a16="http://schemas.microsoft.com/office/drawing/2014/main" id="{72D6E216-AE0A-2E40-8D44-F632F808BBF5}"/>
                    </a:ext>
                  </a:extLst>
                </p:cNvPr>
                <p:cNvGrpSpPr/>
                <p:nvPr/>
              </p:nvGrpSpPr>
              <p:grpSpPr>
                <a:xfrm>
                  <a:off x="4630986" y="2738820"/>
                  <a:ext cx="249900" cy="1195516"/>
                  <a:chOff x="3068324" y="2956589"/>
                  <a:chExt cx="249900" cy="1195516"/>
                </a:xfrm>
              </p:grpSpPr>
              <p:sp>
                <p:nvSpPr>
                  <p:cNvPr id="165" name="Cube 164">
                    <a:extLst>
                      <a:ext uri="{FF2B5EF4-FFF2-40B4-BE49-F238E27FC236}">
                        <a16:creationId xmlns:a16="http://schemas.microsoft.com/office/drawing/2014/main" id="{76A238C9-912D-CB41-B349-2AF90D6D2E1F}"/>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Cube 165">
                    <a:extLst>
                      <a:ext uri="{FF2B5EF4-FFF2-40B4-BE49-F238E27FC236}">
                        <a16:creationId xmlns:a16="http://schemas.microsoft.com/office/drawing/2014/main" id="{7CB7C08C-54E8-0142-99BE-CCF93F737C0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44" name="Group 143">
                <a:extLst>
                  <a:ext uri="{FF2B5EF4-FFF2-40B4-BE49-F238E27FC236}">
                    <a16:creationId xmlns:a16="http://schemas.microsoft.com/office/drawing/2014/main" id="{A4D5D45F-EA52-604E-A41A-D177C102C8CF}"/>
                  </a:ext>
                </a:extLst>
              </p:cNvPr>
              <p:cNvGrpSpPr/>
              <p:nvPr/>
            </p:nvGrpSpPr>
            <p:grpSpPr>
              <a:xfrm>
                <a:off x="7089360" y="2834376"/>
                <a:ext cx="1167798" cy="1358538"/>
                <a:chOff x="3897561" y="2738820"/>
                <a:chExt cx="983325" cy="1195516"/>
              </a:xfrm>
            </p:grpSpPr>
            <p:grpSp>
              <p:nvGrpSpPr>
                <p:cNvPr id="145" name="Group 144">
                  <a:extLst>
                    <a:ext uri="{FF2B5EF4-FFF2-40B4-BE49-F238E27FC236}">
                      <a16:creationId xmlns:a16="http://schemas.microsoft.com/office/drawing/2014/main" id="{642CB86D-AA51-1949-83C7-6E5F62D2E383}"/>
                    </a:ext>
                  </a:extLst>
                </p:cNvPr>
                <p:cNvGrpSpPr/>
                <p:nvPr/>
              </p:nvGrpSpPr>
              <p:grpSpPr>
                <a:xfrm>
                  <a:off x="3897561" y="2738820"/>
                  <a:ext cx="249900" cy="1195516"/>
                  <a:chOff x="3068324" y="2956589"/>
                  <a:chExt cx="249900" cy="1195516"/>
                </a:xfrm>
              </p:grpSpPr>
              <p:sp>
                <p:nvSpPr>
                  <p:cNvPr id="158" name="Cube 157">
                    <a:extLst>
                      <a:ext uri="{FF2B5EF4-FFF2-40B4-BE49-F238E27FC236}">
                        <a16:creationId xmlns:a16="http://schemas.microsoft.com/office/drawing/2014/main" id="{FA72B787-96DF-5E47-861E-0155EE92D86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Cube 158">
                    <a:extLst>
                      <a:ext uri="{FF2B5EF4-FFF2-40B4-BE49-F238E27FC236}">
                        <a16:creationId xmlns:a16="http://schemas.microsoft.com/office/drawing/2014/main" id="{B7F3AF4D-0035-F244-BDEB-76D9172CB20E}"/>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6" name="Group 145">
                  <a:extLst>
                    <a:ext uri="{FF2B5EF4-FFF2-40B4-BE49-F238E27FC236}">
                      <a16:creationId xmlns:a16="http://schemas.microsoft.com/office/drawing/2014/main" id="{FBD67F15-C6B7-8F42-AA8D-52B88AA30655}"/>
                    </a:ext>
                  </a:extLst>
                </p:cNvPr>
                <p:cNvGrpSpPr/>
                <p:nvPr/>
              </p:nvGrpSpPr>
              <p:grpSpPr>
                <a:xfrm>
                  <a:off x="4081711" y="2738820"/>
                  <a:ext cx="249900" cy="1195516"/>
                  <a:chOff x="3068324" y="2956589"/>
                  <a:chExt cx="249900" cy="1195516"/>
                </a:xfrm>
              </p:grpSpPr>
              <p:sp>
                <p:nvSpPr>
                  <p:cNvPr id="156" name="Cube 155">
                    <a:extLst>
                      <a:ext uri="{FF2B5EF4-FFF2-40B4-BE49-F238E27FC236}">
                        <a16:creationId xmlns:a16="http://schemas.microsoft.com/office/drawing/2014/main" id="{68FA1F6E-6342-E848-93E5-5ABD1324C2B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Cube 156">
                    <a:extLst>
                      <a:ext uri="{FF2B5EF4-FFF2-40B4-BE49-F238E27FC236}">
                        <a16:creationId xmlns:a16="http://schemas.microsoft.com/office/drawing/2014/main" id="{B8735BF7-EE1B-894F-83C0-728845297832}"/>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7" name="Group 146">
                  <a:extLst>
                    <a:ext uri="{FF2B5EF4-FFF2-40B4-BE49-F238E27FC236}">
                      <a16:creationId xmlns:a16="http://schemas.microsoft.com/office/drawing/2014/main" id="{07C4CE5E-0863-1D44-80C9-498B6E131AAF}"/>
                    </a:ext>
                  </a:extLst>
                </p:cNvPr>
                <p:cNvGrpSpPr/>
                <p:nvPr/>
              </p:nvGrpSpPr>
              <p:grpSpPr>
                <a:xfrm>
                  <a:off x="4262686" y="2738820"/>
                  <a:ext cx="249900" cy="1195516"/>
                  <a:chOff x="3068324" y="2956589"/>
                  <a:chExt cx="249900" cy="1195516"/>
                </a:xfrm>
              </p:grpSpPr>
              <p:sp>
                <p:nvSpPr>
                  <p:cNvPr id="154" name="Cube 153">
                    <a:extLst>
                      <a:ext uri="{FF2B5EF4-FFF2-40B4-BE49-F238E27FC236}">
                        <a16:creationId xmlns:a16="http://schemas.microsoft.com/office/drawing/2014/main" id="{ED48B735-DDD0-2249-B421-D8ABAFB79751}"/>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Cube 154">
                    <a:extLst>
                      <a:ext uri="{FF2B5EF4-FFF2-40B4-BE49-F238E27FC236}">
                        <a16:creationId xmlns:a16="http://schemas.microsoft.com/office/drawing/2014/main" id="{E63B9E60-B4EA-5E43-80E3-152A327B6E3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8" name="Group 147">
                  <a:extLst>
                    <a:ext uri="{FF2B5EF4-FFF2-40B4-BE49-F238E27FC236}">
                      <a16:creationId xmlns:a16="http://schemas.microsoft.com/office/drawing/2014/main" id="{E466649A-AEBC-A245-A5EA-7AA73C67B6F3}"/>
                    </a:ext>
                  </a:extLst>
                </p:cNvPr>
                <p:cNvGrpSpPr/>
                <p:nvPr/>
              </p:nvGrpSpPr>
              <p:grpSpPr>
                <a:xfrm>
                  <a:off x="4443661" y="2738820"/>
                  <a:ext cx="249900" cy="1195516"/>
                  <a:chOff x="3068324" y="2956589"/>
                  <a:chExt cx="249900" cy="1195516"/>
                </a:xfrm>
              </p:grpSpPr>
              <p:sp>
                <p:nvSpPr>
                  <p:cNvPr id="152" name="Cube 151">
                    <a:extLst>
                      <a:ext uri="{FF2B5EF4-FFF2-40B4-BE49-F238E27FC236}">
                        <a16:creationId xmlns:a16="http://schemas.microsoft.com/office/drawing/2014/main" id="{20FF391C-CB8B-744F-963E-691753C2B6C7}"/>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Cube 152">
                    <a:extLst>
                      <a:ext uri="{FF2B5EF4-FFF2-40B4-BE49-F238E27FC236}">
                        <a16:creationId xmlns:a16="http://schemas.microsoft.com/office/drawing/2014/main" id="{CEA43291-3B59-4F41-AB6B-004B16A3A27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9" name="Group 148">
                  <a:extLst>
                    <a:ext uri="{FF2B5EF4-FFF2-40B4-BE49-F238E27FC236}">
                      <a16:creationId xmlns:a16="http://schemas.microsoft.com/office/drawing/2014/main" id="{428105B7-82CD-034A-8E9F-FA4F5ED1D710}"/>
                    </a:ext>
                  </a:extLst>
                </p:cNvPr>
                <p:cNvGrpSpPr/>
                <p:nvPr/>
              </p:nvGrpSpPr>
              <p:grpSpPr>
                <a:xfrm>
                  <a:off x="4630986" y="2738820"/>
                  <a:ext cx="249900" cy="1195516"/>
                  <a:chOff x="3068324" y="2956589"/>
                  <a:chExt cx="249900" cy="1195516"/>
                </a:xfrm>
              </p:grpSpPr>
              <p:sp>
                <p:nvSpPr>
                  <p:cNvPr id="150" name="Cube 149">
                    <a:extLst>
                      <a:ext uri="{FF2B5EF4-FFF2-40B4-BE49-F238E27FC236}">
                        <a16:creationId xmlns:a16="http://schemas.microsoft.com/office/drawing/2014/main" id="{1A6F5AB6-FDF7-A842-90C0-B0E375EC198B}"/>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Cube 150">
                    <a:extLst>
                      <a:ext uri="{FF2B5EF4-FFF2-40B4-BE49-F238E27FC236}">
                        <a16:creationId xmlns:a16="http://schemas.microsoft.com/office/drawing/2014/main" id="{D7A44222-993B-3248-9F09-110AD418ECD1}"/>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139" name="TextBox 138">
              <a:extLst>
                <a:ext uri="{FF2B5EF4-FFF2-40B4-BE49-F238E27FC236}">
                  <a16:creationId xmlns:a16="http://schemas.microsoft.com/office/drawing/2014/main" id="{56B69C22-3880-854B-AF4A-2B6D57EDD9DD}"/>
                </a:ext>
              </a:extLst>
            </p:cNvPr>
            <p:cNvSpPr txBox="1"/>
            <p:nvPr/>
          </p:nvSpPr>
          <p:spPr>
            <a:xfrm>
              <a:off x="4167573" y="4145108"/>
              <a:ext cx="732505" cy="1490152"/>
            </a:xfrm>
            <a:prstGeom prst="rect">
              <a:avLst/>
            </a:prstGeom>
            <a:noFill/>
          </p:spPr>
          <p:txBody>
            <a:bodyPr wrap="none" rtlCol="0">
              <a:spAutoFit/>
            </a:bodyPr>
            <a:lstStyle/>
            <a:p>
              <a:r>
                <a:rPr lang="en-US" sz="1000" dirty="0"/>
                <a:t>metadata</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a:p>
              <a:pPr>
                <a:lnSpc>
                  <a:spcPct val="50000"/>
                </a:lnSpc>
              </a:pPr>
              <a:r>
                <a:rPr lang="en-US" sz="1000" dirty="0"/>
                <a:t>-- -- --- - ---</a:t>
              </a:r>
            </a:p>
          </p:txBody>
        </p:sp>
      </p:grpSp>
      <p:sp>
        <p:nvSpPr>
          <p:cNvPr id="222" name="Title 1">
            <a:extLst>
              <a:ext uri="{FF2B5EF4-FFF2-40B4-BE49-F238E27FC236}">
                <a16:creationId xmlns:a16="http://schemas.microsoft.com/office/drawing/2014/main" id="{1177780F-4891-834E-9815-A51C5453A4A5}"/>
              </a:ext>
            </a:extLst>
          </p:cNvPr>
          <p:cNvSpPr txBox="1">
            <a:spLocks/>
          </p:cNvSpPr>
          <p:nvPr/>
        </p:nvSpPr>
        <p:spPr bwMode="auto">
          <a:xfrm>
            <a:off x="543812" y="465420"/>
            <a:ext cx="85280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lvl1pPr algn="ctr" defTabSz="412750" rtl="0" eaLnBrk="0" fontAlgn="base" hangingPunct="0">
              <a:spcBef>
                <a:spcPct val="0"/>
              </a:spcBef>
              <a:spcAft>
                <a:spcPct val="0"/>
              </a:spcAft>
              <a:defRPr sz="6000" b="1" kern="1200">
                <a:solidFill>
                  <a:srgbClr val="154F86"/>
                </a:solidFill>
                <a:latin typeface="Helvetica" charset="0"/>
                <a:ea typeface="Helvetica" charset="0"/>
                <a:cs typeface="Helvetica" charset="0"/>
                <a:sym typeface="Helvetica Light" pitchFamily="1" charset="0"/>
              </a:defRPr>
            </a:lvl1pPr>
            <a:lvl2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2pPr>
            <a:lvl3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3pPr>
            <a:lvl4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4pPr>
            <a:lvl5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5pPr>
            <a:lvl6pPr marL="2286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6pPr>
            <a:lvl7pPr marL="4572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7pPr>
            <a:lvl8pPr marL="6858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8pPr>
            <a:lvl9pPr marL="9144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9pPr>
          </a:lstStyle>
          <a:p>
            <a:pPr algn="l"/>
            <a:r>
              <a:rPr lang="en-US" sz="3600" dirty="0"/>
              <a:t>Flexible Data Location and Storage</a:t>
            </a:r>
          </a:p>
        </p:txBody>
      </p:sp>
      <p:grpSp>
        <p:nvGrpSpPr>
          <p:cNvPr id="306" name="Group 305">
            <a:extLst>
              <a:ext uri="{FF2B5EF4-FFF2-40B4-BE49-F238E27FC236}">
                <a16:creationId xmlns:a16="http://schemas.microsoft.com/office/drawing/2014/main" id="{E37EC5F1-C5C9-7D45-9D85-80A155C5A21E}"/>
              </a:ext>
            </a:extLst>
          </p:cNvPr>
          <p:cNvGrpSpPr/>
          <p:nvPr/>
        </p:nvGrpSpPr>
        <p:grpSpPr>
          <a:xfrm>
            <a:off x="8434906" y="2466337"/>
            <a:ext cx="845090" cy="824981"/>
            <a:chOff x="7089360" y="2555661"/>
            <a:chExt cx="1445508" cy="1637253"/>
          </a:xfrm>
        </p:grpSpPr>
        <p:grpSp>
          <p:nvGrpSpPr>
            <p:cNvPr id="307" name="Group 306">
              <a:extLst>
                <a:ext uri="{FF2B5EF4-FFF2-40B4-BE49-F238E27FC236}">
                  <a16:creationId xmlns:a16="http://schemas.microsoft.com/office/drawing/2014/main" id="{898067E0-EBF8-A044-9EFB-D0CA748275FA}"/>
                </a:ext>
              </a:extLst>
            </p:cNvPr>
            <p:cNvGrpSpPr/>
            <p:nvPr/>
          </p:nvGrpSpPr>
          <p:grpSpPr>
            <a:xfrm>
              <a:off x="7367070" y="2555661"/>
              <a:ext cx="1167798" cy="1358538"/>
              <a:chOff x="3897561" y="2738820"/>
              <a:chExt cx="983325" cy="1195516"/>
            </a:xfrm>
          </p:grpSpPr>
          <p:grpSp>
            <p:nvGrpSpPr>
              <p:cNvPr id="372" name="Group 371">
                <a:extLst>
                  <a:ext uri="{FF2B5EF4-FFF2-40B4-BE49-F238E27FC236}">
                    <a16:creationId xmlns:a16="http://schemas.microsoft.com/office/drawing/2014/main" id="{016C65BE-1344-CE43-946F-4EF8F75A1FAB}"/>
                  </a:ext>
                </a:extLst>
              </p:cNvPr>
              <p:cNvGrpSpPr/>
              <p:nvPr/>
            </p:nvGrpSpPr>
            <p:grpSpPr>
              <a:xfrm>
                <a:off x="3897561" y="2738820"/>
                <a:ext cx="249900" cy="1195516"/>
                <a:chOff x="3068324" y="2956589"/>
                <a:chExt cx="249900" cy="1195516"/>
              </a:xfrm>
            </p:grpSpPr>
            <p:sp>
              <p:nvSpPr>
                <p:cNvPr id="385" name="Cube 384">
                  <a:extLst>
                    <a:ext uri="{FF2B5EF4-FFF2-40B4-BE49-F238E27FC236}">
                      <a16:creationId xmlns:a16="http://schemas.microsoft.com/office/drawing/2014/main" id="{C533B138-7626-F04F-8DFA-7968AC80C698}"/>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6" name="Cube 385">
                  <a:extLst>
                    <a:ext uri="{FF2B5EF4-FFF2-40B4-BE49-F238E27FC236}">
                      <a16:creationId xmlns:a16="http://schemas.microsoft.com/office/drawing/2014/main" id="{EB73E32E-3DC3-1544-B5C2-951B29EB3379}"/>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3" name="Group 372">
                <a:extLst>
                  <a:ext uri="{FF2B5EF4-FFF2-40B4-BE49-F238E27FC236}">
                    <a16:creationId xmlns:a16="http://schemas.microsoft.com/office/drawing/2014/main" id="{10B3C0ED-26AE-8E4D-AA13-5BD21327A072}"/>
                  </a:ext>
                </a:extLst>
              </p:cNvPr>
              <p:cNvGrpSpPr/>
              <p:nvPr/>
            </p:nvGrpSpPr>
            <p:grpSpPr>
              <a:xfrm>
                <a:off x="4081711" y="2738820"/>
                <a:ext cx="249900" cy="1195516"/>
                <a:chOff x="3068324" y="2956589"/>
                <a:chExt cx="249900" cy="1195516"/>
              </a:xfrm>
            </p:grpSpPr>
            <p:sp>
              <p:nvSpPr>
                <p:cNvPr id="383" name="Cube 382">
                  <a:extLst>
                    <a:ext uri="{FF2B5EF4-FFF2-40B4-BE49-F238E27FC236}">
                      <a16:creationId xmlns:a16="http://schemas.microsoft.com/office/drawing/2014/main" id="{EA77AD0A-8438-8040-8229-04FEEBA87D37}"/>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4" name="Cube 383">
                  <a:extLst>
                    <a:ext uri="{FF2B5EF4-FFF2-40B4-BE49-F238E27FC236}">
                      <a16:creationId xmlns:a16="http://schemas.microsoft.com/office/drawing/2014/main" id="{2BDC9453-3CAA-D546-8212-C2867B3DD9CB}"/>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4" name="Group 373">
                <a:extLst>
                  <a:ext uri="{FF2B5EF4-FFF2-40B4-BE49-F238E27FC236}">
                    <a16:creationId xmlns:a16="http://schemas.microsoft.com/office/drawing/2014/main" id="{5B294BD8-5537-A944-BADE-FF3E489F3070}"/>
                  </a:ext>
                </a:extLst>
              </p:cNvPr>
              <p:cNvGrpSpPr/>
              <p:nvPr/>
            </p:nvGrpSpPr>
            <p:grpSpPr>
              <a:xfrm>
                <a:off x="4262686" y="2738820"/>
                <a:ext cx="249900" cy="1195516"/>
                <a:chOff x="3068324" y="2956589"/>
                <a:chExt cx="249900" cy="1195516"/>
              </a:xfrm>
            </p:grpSpPr>
            <p:sp>
              <p:nvSpPr>
                <p:cNvPr id="381" name="Cube 380">
                  <a:extLst>
                    <a:ext uri="{FF2B5EF4-FFF2-40B4-BE49-F238E27FC236}">
                      <a16:creationId xmlns:a16="http://schemas.microsoft.com/office/drawing/2014/main" id="{971A8707-7704-2343-A900-D02E9AA1E711}"/>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2" name="Cube 381">
                  <a:extLst>
                    <a:ext uri="{FF2B5EF4-FFF2-40B4-BE49-F238E27FC236}">
                      <a16:creationId xmlns:a16="http://schemas.microsoft.com/office/drawing/2014/main" id="{545E0A58-B677-BC44-8DCA-30178FE04241}"/>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5" name="Group 374">
                <a:extLst>
                  <a:ext uri="{FF2B5EF4-FFF2-40B4-BE49-F238E27FC236}">
                    <a16:creationId xmlns:a16="http://schemas.microsoft.com/office/drawing/2014/main" id="{24E0A3DE-54C4-8743-8854-960075BEA7FE}"/>
                  </a:ext>
                </a:extLst>
              </p:cNvPr>
              <p:cNvGrpSpPr/>
              <p:nvPr/>
            </p:nvGrpSpPr>
            <p:grpSpPr>
              <a:xfrm>
                <a:off x="4443661" y="2738820"/>
                <a:ext cx="249900" cy="1195516"/>
                <a:chOff x="3068324" y="2956589"/>
                <a:chExt cx="249900" cy="1195516"/>
              </a:xfrm>
            </p:grpSpPr>
            <p:sp>
              <p:nvSpPr>
                <p:cNvPr id="379" name="Cube 378">
                  <a:extLst>
                    <a:ext uri="{FF2B5EF4-FFF2-40B4-BE49-F238E27FC236}">
                      <a16:creationId xmlns:a16="http://schemas.microsoft.com/office/drawing/2014/main" id="{6658BBC5-1EC6-464F-A930-079E56BCC365}"/>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0" name="Cube 379">
                  <a:extLst>
                    <a:ext uri="{FF2B5EF4-FFF2-40B4-BE49-F238E27FC236}">
                      <a16:creationId xmlns:a16="http://schemas.microsoft.com/office/drawing/2014/main" id="{0E679A3C-1347-A040-8425-5FE400052015}"/>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6" name="Group 375">
                <a:extLst>
                  <a:ext uri="{FF2B5EF4-FFF2-40B4-BE49-F238E27FC236}">
                    <a16:creationId xmlns:a16="http://schemas.microsoft.com/office/drawing/2014/main" id="{51AF0393-F0FA-FD42-A3AC-05033EAE86BC}"/>
                  </a:ext>
                </a:extLst>
              </p:cNvPr>
              <p:cNvGrpSpPr/>
              <p:nvPr/>
            </p:nvGrpSpPr>
            <p:grpSpPr>
              <a:xfrm>
                <a:off x="4630986" y="2738820"/>
                <a:ext cx="249900" cy="1195516"/>
                <a:chOff x="3068324" y="2956589"/>
                <a:chExt cx="249900" cy="1195516"/>
              </a:xfrm>
            </p:grpSpPr>
            <p:sp>
              <p:nvSpPr>
                <p:cNvPr id="377" name="Cube 376">
                  <a:extLst>
                    <a:ext uri="{FF2B5EF4-FFF2-40B4-BE49-F238E27FC236}">
                      <a16:creationId xmlns:a16="http://schemas.microsoft.com/office/drawing/2014/main" id="{15935048-573E-A349-825E-1BD811FC2151}"/>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8" name="Cube 377">
                  <a:extLst>
                    <a:ext uri="{FF2B5EF4-FFF2-40B4-BE49-F238E27FC236}">
                      <a16:creationId xmlns:a16="http://schemas.microsoft.com/office/drawing/2014/main" id="{EB15F0B4-13D4-4E4B-AE6B-FDC484B7AF5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08" name="Group 307">
              <a:extLst>
                <a:ext uri="{FF2B5EF4-FFF2-40B4-BE49-F238E27FC236}">
                  <a16:creationId xmlns:a16="http://schemas.microsoft.com/office/drawing/2014/main" id="{5645F448-195F-9A46-A4C2-669AEC790805}"/>
                </a:ext>
              </a:extLst>
            </p:cNvPr>
            <p:cNvGrpSpPr/>
            <p:nvPr/>
          </p:nvGrpSpPr>
          <p:grpSpPr>
            <a:xfrm>
              <a:off x="7293776" y="2629197"/>
              <a:ext cx="1167798" cy="1358538"/>
              <a:chOff x="3897561" y="2738820"/>
              <a:chExt cx="983325" cy="1195516"/>
            </a:xfrm>
          </p:grpSpPr>
          <p:grpSp>
            <p:nvGrpSpPr>
              <p:cNvPr id="357" name="Group 356">
                <a:extLst>
                  <a:ext uri="{FF2B5EF4-FFF2-40B4-BE49-F238E27FC236}">
                    <a16:creationId xmlns:a16="http://schemas.microsoft.com/office/drawing/2014/main" id="{32CCC003-2917-0B44-9408-6C1DF555E4F9}"/>
                  </a:ext>
                </a:extLst>
              </p:cNvPr>
              <p:cNvGrpSpPr/>
              <p:nvPr/>
            </p:nvGrpSpPr>
            <p:grpSpPr>
              <a:xfrm>
                <a:off x="3897561" y="2738820"/>
                <a:ext cx="249900" cy="1195516"/>
                <a:chOff x="3068324" y="2956589"/>
                <a:chExt cx="249900" cy="1195516"/>
              </a:xfrm>
            </p:grpSpPr>
            <p:sp>
              <p:nvSpPr>
                <p:cNvPr id="370" name="Cube 369">
                  <a:extLst>
                    <a:ext uri="{FF2B5EF4-FFF2-40B4-BE49-F238E27FC236}">
                      <a16:creationId xmlns:a16="http://schemas.microsoft.com/office/drawing/2014/main" id="{07D94B26-7E4A-7848-95F3-20A728474FC5}"/>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1" name="Cube 370">
                  <a:extLst>
                    <a:ext uri="{FF2B5EF4-FFF2-40B4-BE49-F238E27FC236}">
                      <a16:creationId xmlns:a16="http://schemas.microsoft.com/office/drawing/2014/main" id="{D06DBD42-EB58-3447-9F03-CEAF39171A19}"/>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8" name="Group 357">
                <a:extLst>
                  <a:ext uri="{FF2B5EF4-FFF2-40B4-BE49-F238E27FC236}">
                    <a16:creationId xmlns:a16="http://schemas.microsoft.com/office/drawing/2014/main" id="{3DA99B7A-291B-A143-A13A-8D46D293D7A4}"/>
                  </a:ext>
                </a:extLst>
              </p:cNvPr>
              <p:cNvGrpSpPr/>
              <p:nvPr/>
            </p:nvGrpSpPr>
            <p:grpSpPr>
              <a:xfrm>
                <a:off x="4081711" y="2738820"/>
                <a:ext cx="249900" cy="1195516"/>
                <a:chOff x="3068324" y="2956589"/>
                <a:chExt cx="249900" cy="1195516"/>
              </a:xfrm>
            </p:grpSpPr>
            <p:sp>
              <p:nvSpPr>
                <p:cNvPr id="368" name="Cube 367">
                  <a:extLst>
                    <a:ext uri="{FF2B5EF4-FFF2-40B4-BE49-F238E27FC236}">
                      <a16:creationId xmlns:a16="http://schemas.microsoft.com/office/drawing/2014/main" id="{F5F06396-53D6-7343-AAEC-CF336708A263}"/>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9" name="Cube 368">
                  <a:extLst>
                    <a:ext uri="{FF2B5EF4-FFF2-40B4-BE49-F238E27FC236}">
                      <a16:creationId xmlns:a16="http://schemas.microsoft.com/office/drawing/2014/main" id="{D40E5DFF-67BF-C34D-9235-D419C4E3916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9" name="Group 358">
                <a:extLst>
                  <a:ext uri="{FF2B5EF4-FFF2-40B4-BE49-F238E27FC236}">
                    <a16:creationId xmlns:a16="http://schemas.microsoft.com/office/drawing/2014/main" id="{709A0535-A340-FF44-94CC-405AAE3C52EB}"/>
                  </a:ext>
                </a:extLst>
              </p:cNvPr>
              <p:cNvGrpSpPr/>
              <p:nvPr/>
            </p:nvGrpSpPr>
            <p:grpSpPr>
              <a:xfrm>
                <a:off x="4262686" y="2738820"/>
                <a:ext cx="249900" cy="1195516"/>
                <a:chOff x="3068324" y="2956589"/>
                <a:chExt cx="249900" cy="1195516"/>
              </a:xfrm>
            </p:grpSpPr>
            <p:sp>
              <p:nvSpPr>
                <p:cNvPr id="366" name="Cube 365">
                  <a:extLst>
                    <a:ext uri="{FF2B5EF4-FFF2-40B4-BE49-F238E27FC236}">
                      <a16:creationId xmlns:a16="http://schemas.microsoft.com/office/drawing/2014/main" id="{1AF08D13-17EE-E642-A147-7966AE0C4AB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7" name="Cube 366">
                  <a:extLst>
                    <a:ext uri="{FF2B5EF4-FFF2-40B4-BE49-F238E27FC236}">
                      <a16:creationId xmlns:a16="http://schemas.microsoft.com/office/drawing/2014/main" id="{96A4B1AD-B54F-4741-BD48-E8FF72B1CAB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0" name="Group 359">
                <a:extLst>
                  <a:ext uri="{FF2B5EF4-FFF2-40B4-BE49-F238E27FC236}">
                    <a16:creationId xmlns:a16="http://schemas.microsoft.com/office/drawing/2014/main" id="{CAC7120B-0A9B-B749-A622-2C0FCA913D29}"/>
                  </a:ext>
                </a:extLst>
              </p:cNvPr>
              <p:cNvGrpSpPr/>
              <p:nvPr/>
            </p:nvGrpSpPr>
            <p:grpSpPr>
              <a:xfrm>
                <a:off x="4443661" y="2738820"/>
                <a:ext cx="249900" cy="1195516"/>
                <a:chOff x="3068324" y="2956589"/>
                <a:chExt cx="249900" cy="1195516"/>
              </a:xfrm>
            </p:grpSpPr>
            <p:sp>
              <p:nvSpPr>
                <p:cNvPr id="364" name="Cube 363">
                  <a:extLst>
                    <a:ext uri="{FF2B5EF4-FFF2-40B4-BE49-F238E27FC236}">
                      <a16:creationId xmlns:a16="http://schemas.microsoft.com/office/drawing/2014/main" id="{B0F69024-51BD-2D46-B599-4C0AB74340A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5" name="Cube 364">
                  <a:extLst>
                    <a:ext uri="{FF2B5EF4-FFF2-40B4-BE49-F238E27FC236}">
                      <a16:creationId xmlns:a16="http://schemas.microsoft.com/office/drawing/2014/main" id="{D6C72DBE-59F2-F448-97C5-B1836E00B86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1" name="Group 360">
                <a:extLst>
                  <a:ext uri="{FF2B5EF4-FFF2-40B4-BE49-F238E27FC236}">
                    <a16:creationId xmlns:a16="http://schemas.microsoft.com/office/drawing/2014/main" id="{9E50A02E-037B-8E45-A165-B9CFADB6FB82}"/>
                  </a:ext>
                </a:extLst>
              </p:cNvPr>
              <p:cNvGrpSpPr/>
              <p:nvPr/>
            </p:nvGrpSpPr>
            <p:grpSpPr>
              <a:xfrm>
                <a:off x="4630986" y="2738820"/>
                <a:ext cx="249900" cy="1195516"/>
                <a:chOff x="3068324" y="2956589"/>
                <a:chExt cx="249900" cy="1195516"/>
              </a:xfrm>
            </p:grpSpPr>
            <p:sp>
              <p:nvSpPr>
                <p:cNvPr id="362" name="Cube 361">
                  <a:extLst>
                    <a:ext uri="{FF2B5EF4-FFF2-40B4-BE49-F238E27FC236}">
                      <a16:creationId xmlns:a16="http://schemas.microsoft.com/office/drawing/2014/main" id="{62D5816B-3487-9D43-9A66-9EDE61F2BBE9}"/>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3" name="Cube 362">
                  <a:extLst>
                    <a:ext uri="{FF2B5EF4-FFF2-40B4-BE49-F238E27FC236}">
                      <a16:creationId xmlns:a16="http://schemas.microsoft.com/office/drawing/2014/main" id="{6B9B8D37-8DD2-0C4A-B365-9E03D626715E}"/>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09" name="Group 308">
              <a:extLst>
                <a:ext uri="{FF2B5EF4-FFF2-40B4-BE49-F238E27FC236}">
                  <a16:creationId xmlns:a16="http://schemas.microsoft.com/office/drawing/2014/main" id="{8D422AB8-B50D-034E-BD06-AFDBC7FE89C7}"/>
                </a:ext>
              </a:extLst>
            </p:cNvPr>
            <p:cNvGrpSpPr/>
            <p:nvPr/>
          </p:nvGrpSpPr>
          <p:grpSpPr>
            <a:xfrm>
              <a:off x="7225354" y="2700638"/>
              <a:ext cx="1167798" cy="1358538"/>
              <a:chOff x="3897561" y="2738820"/>
              <a:chExt cx="983325" cy="1195516"/>
            </a:xfrm>
          </p:grpSpPr>
          <p:grpSp>
            <p:nvGrpSpPr>
              <p:cNvPr id="342" name="Group 341">
                <a:extLst>
                  <a:ext uri="{FF2B5EF4-FFF2-40B4-BE49-F238E27FC236}">
                    <a16:creationId xmlns:a16="http://schemas.microsoft.com/office/drawing/2014/main" id="{8C037AEA-1B14-7D44-92B1-3E5B660D2672}"/>
                  </a:ext>
                </a:extLst>
              </p:cNvPr>
              <p:cNvGrpSpPr/>
              <p:nvPr/>
            </p:nvGrpSpPr>
            <p:grpSpPr>
              <a:xfrm>
                <a:off x="3897561" y="2738820"/>
                <a:ext cx="249900" cy="1195516"/>
                <a:chOff x="3068324" y="2956589"/>
                <a:chExt cx="249900" cy="1195516"/>
              </a:xfrm>
            </p:grpSpPr>
            <p:sp>
              <p:nvSpPr>
                <p:cNvPr id="355" name="Cube 354">
                  <a:extLst>
                    <a:ext uri="{FF2B5EF4-FFF2-40B4-BE49-F238E27FC236}">
                      <a16:creationId xmlns:a16="http://schemas.microsoft.com/office/drawing/2014/main" id="{48FEBAD5-05F3-C847-8312-179302541AFE}"/>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6" name="Cube 355">
                  <a:extLst>
                    <a:ext uri="{FF2B5EF4-FFF2-40B4-BE49-F238E27FC236}">
                      <a16:creationId xmlns:a16="http://schemas.microsoft.com/office/drawing/2014/main" id="{E05BF262-4FE2-BC4C-9CB8-02629AF572FA}"/>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3" name="Group 342">
                <a:extLst>
                  <a:ext uri="{FF2B5EF4-FFF2-40B4-BE49-F238E27FC236}">
                    <a16:creationId xmlns:a16="http://schemas.microsoft.com/office/drawing/2014/main" id="{CCBE3A84-662D-0449-BE17-BF1B6D9D342B}"/>
                  </a:ext>
                </a:extLst>
              </p:cNvPr>
              <p:cNvGrpSpPr/>
              <p:nvPr/>
            </p:nvGrpSpPr>
            <p:grpSpPr>
              <a:xfrm>
                <a:off x="4081711" y="2738820"/>
                <a:ext cx="249900" cy="1195516"/>
                <a:chOff x="3068324" y="2956589"/>
                <a:chExt cx="249900" cy="1195516"/>
              </a:xfrm>
            </p:grpSpPr>
            <p:sp>
              <p:nvSpPr>
                <p:cNvPr id="353" name="Cube 352">
                  <a:extLst>
                    <a:ext uri="{FF2B5EF4-FFF2-40B4-BE49-F238E27FC236}">
                      <a16:creationId xmlns:a16="http://schemas.microsoft.com/office/drawing/2014/main" id="{31DB7BC8-E1FF-7344-A5E9-7FCD328B3E9F}"/>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4" name="Cube 353">
                  <a:extLst>
                    <a:ext uri="{FF2B5EF4-FFF2-40B4-BE49-F238E27FC236}">
                      <a16:creationId xmlns:a16="http://schemas.microsoft.com/office/drawing/2014/main" id="{9018C96A-5B04-044B-A237-08F47CB7947A}"/>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4" name="Group 343">
                <a:extLst>
                  <a:ext uri="{FF2B5EF4-FFF2-40B4-BE49-F238E27FC236}">
                    <a16:creationId xmlns:a16="http://schemas.microsoft.com/office/drawing/2014/main" id="{0BA10C9F-3EF5-6443-A7FD-FF2EF4A8E92A}"/>
                  </a:ext>
                </a:extLst>
              </p:cNvPr>
              <p:cNvGrpSpPr/>
              <p:nvPr/>
            </p:nvGrpSpPr>
            <p:grpSpPr>
              <a:xfrm>
                <a:off x="4262686" y="2738820"/>
                <a:ext cx="249900" cy="1195516"/>
                <a:chOff x="3068324" y="2956589"/>
                <a:chExt cx="249900" cy="1195516"/>
              </a:xfrm>
            </p:grpSpPr>
            <p:sp>
              <p:nvSpPr>
                <p:cNvPr id="351" name="Cube 350">
                  <a:extLst>
                    <a:ext uri="{FF2B5EF4-FFF2-40B4-BE49-F238E27FC236}">
                      <a16:creationId xmlns:a16="http://schemas.microsoft.com/office/drawing/2014/main" id="{4E718A42-EA2F-4C41-8754-D152C3D868A1}"/>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2" name="Cube 351">
                  <a:extLst>
                    <a:ext uri="{FF2B5EF4-FFF2-40B4-BE49-F238E27FC236}">
                      <a16:creationId xmlns:a16="http://schemas.microsoft.com/office/drawing/2014/main" id="{4B938353-AB24-F34E-BA94-522225376D27}"/>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5" name="Group 344">
                <a:extLst>
                  <a:ext uri="{FF2B5EF4-FFF2-40B4-BE49-F238E27FC236}">
                    <a16:creationId xmlns:a16="http://schemas.microsoft.com/office/drawing/2014/main" id="{A65E5755-22F6-744D-BF68-EBBA6E1B486A}"/>
                  </a:ext>
                </a:extLst>
              </p:cNvPr>
              <p:cNvGrpSpPr/>
              <p:nvPr/>
            </p:nvGrpSpPr>
            <p:grpSpPr>
              <a:xfrm>
                <a:off x="4443661" y="2738820"/>
                <a:ext cx="249900" cy="1195516"/>
                <a:chOff x="3068324" y="2956589"/>
                <a:chExt cx="249900" cy="1195516"/>
              </a:xfrm>
            </p:grpSpPr>
            <p:sp>
              <p:nvSpPr>
                <p:cNvPr id="349" name="Cube 348">
                  <a:extLst>
                    <a:ext uri="{FF2B5EF4-FFF2-40B4-BE49-F238E27FC236}">
                      <a16:creationId xmlns:a16="http://schemas.microsoft.com/office/drawing/2014/main" id="{2204526B-E511-7C4B-819C-C785C790F964}"/>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0" name="Cube 349">
                  <a:extLst>
                    <a:ext uri="{FF2B5EF4-FFF2-40B4-BE49-F238E27FC236}">
                      <a16:creationId xmlns:a16="http://schemas.microsoft.com/office/drawing/2014/main" id="{4B8F9C47-9781-5042-95CD-94C3D946E28E}"/>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9A75937B-2097-6A4B-85DD-E434BE333740}"/>
                  </a:ext>
                </a:extLst>
              </p:cNvPr>
              <p:cNvGrpSpPr/>
              <p:nvPr/>
            </p:nvGrpSpPr>
            <p:grpSpPr>
              <a:xfrm>
                <a:off x="4630986" y="2738820"/>
                <a:ext cx="249900" cy="1195516"/>
                <a:chOff x="3068324" y="2956589"/>
                <a:chExt cx="249900" cy="1195516"/>
              </a:xfrm>
            </p:grpSpPr>
            <p:sp>
              <p:nvSpPr>
                <p:cNvPr id="347" name="Cube 346">
                  <a:extLst>
                    <a:ext uri="{FF2B5EF4-FFF2-40B4-BE49-F238E27FC236}">
                      <a16:creationId xmlns:a16="http://schemas.microsoft.com/office/drawing/2014/main" id="{1752F05B-75FF-3047-9CEB-B18B988E155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8" name="Cube 347">
                  <a:extLst>
                    <a:ext uri="{FF2B5EF4-FFF2-40B4-BE49-F238E27FC236}">
                      <a16:creationId xmlns:a16="http://schemas.microsoft.com/office/drawing/2014/main" id="{C882DDD7-F355-C947-B5FA-9A66E751AA62}"/>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10" name="Group 309">
              <a:extLst>
                <a:ext uri="{FF2B5EF4-FFF2-40B4-BE49-F238E27FC236}">
                  <a16:creationId xmlns:a16="http://schemas.microsoft.com/office/drawing/2014/main" id="{7C0BC3CD-C6ED-5D4E-A94D-52EFFCCB89E3}"/>
                </a:ext>
              </a:extLst>
            </p:cNvPr>
            <p:cNvGrpSpPr/>
            <p:nvPr/>
          </p:nvGrpSpPr>
          <p:grpSpPr>
            <a:xfrm>
              <a:off x="7156933" y="2758678"/>
              <a:ext cx="1167798" cy="1358538"/>
              <a:chOff x="3897561" y="2738820"/>
              <a:chExt cx="983325" cy="1195516"/>
            </a:xfrm>
          </p:grpSpPr>
          <p:grpSp>
            <p:nvGrpSpPr>
              <p:cNvPr id="327" name="Group 326">
                <a:extLst>
                  <a:ext uri="{FF2B5EF4-FFF2-40B4-BE49-F238E27FC236}">
                    <a16:creationId xmlns:a16="http://schemas.microsoft.com/office/drawing/2014/main" id="{2DB52511-0D8D-3F48-AFCE-E25C6A823135}"/>
                  </a:ext>
                </a:extLst>
              </p:cNvPr>
              <p:cNvGrpSpPr/>
              <p:nvPr/>
            </p:nvGrpSpPr>
            <p:grpSpPr>
              <a:xfrm>
                <a:off x="3897561" y="2738820"/>
                <a:ext cx="249900" cy="1195516"/>
                <a:chOff x="3068324" y="2956589"/>
                <a:chExt cx="249900" cy="1195516"/>
              </a:xfrm>
            </p:grpSpPr>
            <p:sp>
              <p:nvSpPr>
                <p:cNvPr id="340" name="Cube 339">
                  <a:extLst>
                    <a:ext uri="{FF2B5EF4-FFF2-40B4-BE49-F238E27FC236}">
                      <a16:creationId xmlns:a16="http://schemas.microsoft.com/office/drawing/2014/main" id="{77CE3B50-C3C2-E946-8EEC-99D7168FB8F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1" name="Cube 340">
                  <a:extLst>
                    <a:ext uri="{FF2B5EF4-FFF2-40B4-BE49-F238E27FC236}">
                      <a16:creationId xmlns:a16="http://schemas.microsoft.com/office/drawing/2014/main" id="{238093E4-BD1F-F343-8879-9D5A2CB79A4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8" name="Group 327">
                <a:extLst>
                  <a:ext uri="{FF2B5EF4-FFF2-40B4-BE49-F238E27FC236}">
                    <a16:creationId xmlns:a16="http://schemas.microsoft.com/office/drawing/2014/main" id="{907288FE-08F5-B54E-9F51-999FAB9D76EB}"/>
                  </a:ext>
                </a:extLst>
              </p:cNvPr>
              <p:cNvGrpSpPr/>
              <p:nvPr/>
            </p:nvGrpSpPr>
            <p:grpSpPr>
              <a:xfrm>
                <a:off x="4081711" y="2738820"/>
                <a:ext cx="249900" cy="1195516"/>
                <a:chOff x="3068324" y="2956589"/>
                <a:chExt cx="249900" cy="1195516"/>
              </a:xfrm>
            </p:grpSpPr>
            <p:sp>
              <p:nvSpPr>
                <p:cNvPr id="338" name="Cube 337">
                  <a:extLst>
                    <a:ext uri="{FF2B5EF4-FFF2-40B4-BE49-F238E27FC236}">
                      <a16:creationId xmlns:a16="http://schemas.microsoft.com/office/drawing/2014/main" id="{954C1C47-6D45-8A43-B74E-CC60C023E9A2}"/>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9" name="Cube 338">
                  <a:extLst>
                    <a:ext uri="{FF2B5EF4-FFF2-40B4-BE49-F238E27FC236}">
                      <a16:creationId xmlns:a16="http://schemas.microsoft.com/office/drawing/2014/main" id="{9DC061ED-6F74-864C-97EB-8A707E6BAFFB}"/>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9" name="Group 328">
                <a:extLst>
                  <a:ext uri="{FF2B5EF4-FFF2-40B4-BE49-F238E27FC236}">
                    <a16:creationId xmlns:a16="http://schemas.microsoft.com/office/drawing/2014/main" id="{B0E8A1E9-AA18-FF43-ABEC-3734B643ACC2}"/>
                  </a:ext>
                </a:extLst>
              </p:cNvPr>
              <p:cNvGrpSpPr/>
              <p:nvPr/>
            </p:nvGrpSpPr>
            <p:grpSpPr>
              <a:xfrm>
                <a:off x="4262686" y="2738820"/>
                <a:ext cx="249900" cy="1195516"/>
                <a:chOff x="3068324" y="2956589"/>
                <a:chExt cx="249900" cy="1195516"/>
              </a:xfrm>
            </p:grpSpPr>
            <p:sp>
              <p:nvSpPr>
                <p:cNvPr id="336" name="Cube 335">
                  <a:extLst>
                    <a:ext uri="{FF2B5EF4-FFF2-40B4-BE49-F238E27FC236}">
                      <a16:creationId xmlns:a16="http://schemas.microsoft.com/office/drawing/2014/main" id="{C63A1CD1-41FA-2C40-8A1C-A1E6C4FB1F33}"/>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7" name="Cube 336">
                  <a:extLst>
                    <a:ext uri="{FF2B5EF4-FFF2-40B4-BE49-F238E27FC236}">
                      <a16:creationId xmlns:a16="http://schemas.microsoft.com/office/drawing/2014/main" id="{4BEF5A56-C67F-D649-B1E2-9256795C248C}"/>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30" name="Group 329">
                <a:extLst>
                  <a:ext uri="{FF2B5EF4-FFF2-40B4-BE49-F238E27FC236}">
                    <a16:creationId xmlns:a16="http://schemas.microsoft.com/office/drawing/2014/main" id="{AD2DB5E1-8496-9148-913F-32B642F3E825}"/>
                  </a:ext>
                </a:extLst>
              </p:cNvPr>
              <p:cNvGrpSpPr/>
              <p:nvPr/>
            </p:nvGrpSpPr>
            <p:grpSpPr>
              <a:xfrm>
                <a:off x="4443661" y="2738820"/>
                <a:ext cx="249900" cy="1195516"/>
                <a:chOff x="3068324" y="2956589"/>
                <a:chExt cx="249900" cy="1195516"/>
              </a:xfrm>
            </p:grpSpPr>
            <p:sp>
              <p:nvSpPr>
                <p:cNvPr id="334" name="Cube 333">
                  <a:extLst>
                    <a:ext uri="{FF2B5EF4-FFF2-40B4-BE49-F238E27FC236}">
                      <a16:creationId xmlns:a16="http://schemas.microsoft.com/office/drawing/2014/main" id="{AF96FCCE-5682-2E4D-A4A1-2240EB149AD4}"/>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5" name="Cube 334">
                  <a:extLst>
                    <a:ext uri="{FF2B5EF4-FFF2-40B4-BE49-F238E27FC236}">
                      <a16:creationId xmlns:a16="http://schemas.microsoft.com/office/drawing/2014/main" id="{484A8A60-4D8B-6245-9C96-999C51BA376F}"/>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31" name="Group 330">
                <a:extLst>
                  <a:ext uri="{FF2B5EF4-FFF2-40B4-BE49-F238E27FC236}">
                    <a16:creationId xmlns:a16="http://schemas.microsoft.com/office/drawing/2014/main" id="{785F1285-C3DA-BA41-89F3-F0ED484C018E}"/>
                  </a:ext>
                </a:extLst>
              </p:cNvPr>
              <p:cNvGrpSpPr/>
              <p:nvPr/>
            </p:nvGrpSpPr>
            <p:grpSpPr>
              <a:xfrm>
                <a:off x="4630986" y="2738820"/>
                <a:ext cx="249900" cy="1195516"/>
                <a:chOff x="3068324" y="2956589"/>
                <a:chExt cx="249900" cy="1195516"/>
              </a:xfrm>
            </p:grpSpPr>
            <p:sp>
              <p:nvSpPr>
                <p:cNvPr id="332" name="Cube 331">
                  <a:extLst>
                    <a:ext uri="{FF2B5EF4-FFF2-40B4-BE49-F238E27FC236}">
                      <a16:creationId xmlns:a16="http://schemas.microsoft.com/office/drawing/2014/main" id="{241EA4AF-DDBB-AE48-877A-2242208654C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Cube 332">
                  <a:extLst>
                    <a:ext uri="{FF2B5EF4-FFF2-40B4-BE49-F238E27FC236}">
                      <a16:creationId xmlns:a16="http://schemas.microsoft.com/office/drawing/2014/main" id="{2354424C-5A89-EB45-987E-C8C80F3B571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11" name="Group 310">
              <a:extLst>
                <a:ext uri="{FF2B5EF4-FFF2-40B4-BE49-F238E27FC236}">
                  <a16:creationId xmlns:a16="http://schemas.microsoft.com/office/drawing/2014/main" id="{0F9CFE92-F16D-E04E-A5BD-38463D91DAB2}"/>
                </a:ext>
              </a:extLst>
            </p:cNvPr>
            <p:cNvGrpSpPr/>
            <p:nvPr/>
          </p:nvGrpSpPr>
          <p:grpSpPr>
            <a:xfrm>
              <a:off x="7089360" y="2834376"/>
              <a:ext cx="1167798" cy="1358538"/>
              <a:chOff x="3897561" y="2738820"/>
              <a:chExt cx="983325" cy="1195516"/>
            </a:xfrm>
          </p:grpSpPr>
          <p:grpSp>
            <p:nvGrpSpPr>
              <p:cNvPr id="312" name="Group 311">
                <a:extLst>
                  <a:ext uri="{FF2B5EF4-FFF2-40B4-BE49-F238E27FC236}">
                    <a16:creationId xmlns:a16="http://schemas.microsoft.com/office/drawing/2014/main" id="{1D1AA771-4801-E94D-8338-C7AAC77A8C96}"/>
                  </a:ext>
                </a:extLst>
              </p:cNvPr>
              <p:cNvGrpSpPr/>
              <p:nvPr/>
            </p:nvGrpSpPr>
            <p:grpSpPr>
              <a:xfrm>
                <a:off x="3897561" y="2738820"/>
                <a:ext cx="249900" cy="1195516"/>
                <a:chOff x="3068324" y="2956589"/>
                <a:chExt cx="249900" cy="1195516"/>
              </a:xfrm>
            </p:grpSpPr>
            <p:sp>
              <p:nvSpPr>
                <p:cNvPr id="325" name="Cube 324">
                  <a:extLst>
                    <a:ext uri="{FF2B5EF4-FFF2-40B4-BE49-F238E27FC236}">
                      <a16:creationId xmlns:a16="http://schemas.microsoft.com/office/drawing/2014/main" id="{0A6461C9-BBD2-F041-90B6-FDC36A15D2FF}"/>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6" name="Cube 325">
                  <a:extLst>
                    <a:ext uri="{FF2B5EF4-FFF2-40B4-BE49-F238E27FC236}">
                      <a16:creationId xmlns:a16="http://schemas.microsoft.com/office/drawing/2014/main" id="{C68430F8-5968-1A42-AE1F-D716D5F03D57}"/>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3" name="Group 312">
                <a:extLst>
                  <a:ext uri="{FF2B5EF4-FFF2-40B4-BE49-F238E27FC236}">
                    <a16:creationId xmlns:a16="http://schemas.microsoft.com/office/drawing/2014/main" id="{C37E08D5-A9B8-3145-960F-563DF5A79A3A}"/>
                  </a:ext>
                </a:extLst>
              </p:cNvPr>
              <p:cNvGrpSpPr/>
              <p:nvPr/>
            </p:nvGrpSpPr>
            <p:grpSpPr>
              <a:xfrm>
                <a:off x="4081711" y="2738820"/>
                <a:ext cx="249900" cy="1195516"/>
                <a:chOff x="3068324" y="2956589"/>
                <a:chExt cx="249900" cy="1195516"/>
              </a:xfrm>
            </p:grpSpPr>
            <p:sp>
              <p:nvSpPr>
                <p:cNvPr id="323" name="Cube 322">
                  <a:extLst>
                    <a:ext uri="{FF2B5EF4-FFF2-40B4-BE49-F238E27FC236}">
                      <a16:creationId xmlns:a16="http://schemas.microsoft.com/office/drawing/2014/main" id="{1A5B9C7F-415F-C149-A329-4681C131D501}"/>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4" name="Cube 323">
                  <a:extLst>
                    <a:ext uri="{FF2B5EF4-FFF2-40B4-BE49-F238E27FC236}">
                      <a16:creationId xmlns:a16="http://schemas.microsoft.com/office/drawing/2014/main" id="{6974E8FC-D091-974C-9EEA-F88BDFB7B65A}"/>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4" name="Group 313">
                <a:extLst>
                  <a:ext uri="{FF2B5EF4-FFF2-40B4-BE49-F238E27FC236}">
                    <a16:creationId xmlns:a16="http://schemas.microsoft.com/office/drawing/2014/main" id="{AF7823C1-0FEE-AF4C-AF2F-300672869570}"/>
                  </a:ext>
                </a:extLst>
              </p:cNvPr>
              <p:cNvGrpSpPr/>
              <p:nvPr/>
            </p:nvGrpSpPr>
            <p:grpSpPr>
              <a:xfrm>
                <a:off x="4262686" y="2738820"/>
                <a:ext cx="249900" cy="1195516"/>
                <a:chOff x="3068324" y="2956589"/>
                <a:chExt cx="249900" cy="1195516"/>
              </a:xfrm>
            </p:grpSpPr>
            <p:sp>
              <p:nvSpPr>
                <p:cNvPr id="321" name="Cube 320">
                  <a:extLst>
                    <a:ext uri="{FF2B5EF4-FFF2-40B4-BE49-F238E27FC236}">
                      <a16:creationId xmlns:a16="http://schemas.microsoft.com/office/drawing/2014/main" id="{BDE201A1-77DA-BA49-A37C-9AECA55436C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2" name="Cube 321">
                  <a:extLst>
                    <a:ext uri="{FF2B5EF4-FFF2-40B4-BE49-F238E27FC236}">
                      <a16:creationId xmlns:a16="http://schemas.microsoft.com/office/drawing/2014/main" id="{3B8E140C-009A-9F4B-86A1-27F2D4FB2D6A}"/>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5" name="Group 314">
                <a:extLst>
                  <a:ext uri="{FF2B5EF4-FFF2-40B4-BE49-F238E27FC236}">
                    <a16:creationId xmlns:a16="http://schemas.microsoft.com/office/drawing/2014/main" id="{FB2ECFB9-B44B-BD43-A28B-3E027E76DF2D}"/>
                  </a:ext>
                </a:extLst>
              </p:cNvPr>
              <p:cNvGrpSpPr/>
              <p:nvPr/>
            </p:nvGrpSpPr>
            <p:grpSpPr>
              <a:xfrm>
                <a:off x="4443661" y="2738820"/>
                <a:ext cx="249900" cy="1195516"/>
                <a:chOff x="3068324" y="2956589"/>
                <a:chExt cx="249900" cy="1195516"/>
              </a:xfrm>
            </p:grpSpPr>
            <p:sp>
              <p:nvSpPr>
                <p:cNvPr id="319" name="Cube 318">
                  <a:extLst>
                    <a:ext uri="{FF2B5EF4-FFF2-40B4-BE49-F238E27FC236}">
                      <a16:creationId xmlns:a16="http://schemas.microsoft.com/office/drawing/2014/main" id="{25C0E237-2C83-4349-A326-46080C7E1206}"/>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Cube 319">
                  <a:extLst>
                    <a:ext uri="{FF2B5EF4-FFF2-40B4-BE49-F238E27FC236}">
                      <a16:creationId xmlns:a16="http://schemas.microsoft.com/office/drawing/2014/main" id="{D862EA48-847C-B643-A353-7923A59157B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6" name="Group 315">
                <a:extLst>
                  <a:ext uri="{FF2B5EF4-FFF2-40B4-BE49-F238E27FC236}">
                    <a16:creationId xmlns:a16="http://schemas.microsoft.com/office/drawing/2014/main" id="{D3BF5946-F417-9A4F-9AB0-D51E4B9C6BF4}"/>
                  </a:ext>
                </a:extLst>
              </p:cNvPr>
              <p:cNvGrpSpPr/>
              <p:nvPr/>
            </p:nvGrpSpPr>
            <p:grpSpPr>
              <a:xfrm>
                <a:off x="4630986" y="2738820"/>
                <a:ext cx="249900" cy="1195516"/>
                <a:chOff x="3068324" y="2956589"/>
                <a:chExt cx="249900" cy="1195516"/>
              </a:xfrm>
            </p:grpSpPr>
            <p:sp>
              <p:nvSpPr>
                <p:cNvPr id="317" name="Cube 316">
                  <a:extLst>
                    <a:ext uri="{FF2B5EF4-FFF2-40B4-BE49-F238E27FC236}">
                      <a16:creationId xmlns:a16="http://schemas.microsoft.com/office/drawing/2014/main" id="{2823BDA3-9D4B-B542-A55C-41C8A40127D6}"/>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Cube 317">
                  <a:extLst>
                    <a:ext uri="{FF2B5EF4-FFF2-40B4-BE49-F238E27FC236}">
                      <a16:creationId xmlns:a16="http://schemas.microsoft.com/office/drawing/2014/main" id="{033ABFB8-B990-9549-A753-544E6BFB3312}"/>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387" name="Rectangle 386">
            <a:extLst>
              <a:ext uri="{FF2B5EF4-FFF2-40B4-BE49-F238E27FC236}">
                <a16:creationId xmlns:a16="http://schemas.microsoft.com/office/drawing/2014/main" id="{BB3027F0-9542-6C47-BAD6-8EB60900C3DC}"/>
              </a:ext>
            </a:extLst>
          </p:cNvPr>
          <p:cNvSpPr/>
          <p:nvPr/>
        </p:nvSpPr>
        <p:spPr>
          <a:xfrm>
            <a:off x="1173328" y="1021605"/>
            <a:ext cx="4893733" cy="25738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8" name="TextBox 387">
            <a:extLst>
              <a:ext uri="{FF2B5EF4-FFF2-40B4-BE49-F238E27FC236}">
                <a16:creationId xmlns:a16="http://schemas.microsoft.com/office/drawing/2014/main" id="{488DD247-18C7-CB43-9F0B-4E7915A66E7F}"/>
              </a:ext>
            </a:extLst>
          </p:cNvPr>
          <p:cNvSpPr txBox="1"/>
          <p:nvPr/>
        </p:nvSpPr>
        <p:spPr>
          <a:xfrm>
            <a:off x="1714731" y="1189777"/>
            <a:ext cx="4166526"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sz="1600" dirty="0"/>
              <a:t>Existing Analysis</a:t>
            </a:r>
            <a:r>
              <a:rPr lang="en-US" sz="1600"/>
              <a:t>, Visualization Applications</a:t>
            </a:r>
          </a:p>
        </p:txBody>
      </p:sp>
      <p:sp>
        <p:nvSpPr>
          <p:cNvPr id="389" name="Rectangle 388">
            <a:extLst>
              <a:ext uri="{FF2B5EF4-FFF2-40B4-BE49-F238E27FC236}">
                <a16:creationId xmlns:a16="http://schemas.microsoft.com/office/drawing/2014/main" id="{6BB0511A-D37F-014C-8D01-93F0AA4305AB}"/>
              </a:ext>
            </a:extLst>
          </p:cNvPr>
          <p:cNvSpPr/>
          <p:nvPr/>
        </p:nvSpPr>
        <p:spPr>
          <a:xfrm>
            <a:off x="1672861" y="1598899"/>
            <a:ext cx="4250267"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600" dirty="0"/>
              <a:t>HDF5 Library (C, Fortran, Java, Python)</a:t>
            </a:r>
            <a:endParaRPr lang="en-US" sz="1600">
              <a:solidFill>
                <a:schemeClr val="tx1"/>
              </a:solidFill>
            </a:endParaRPr>
          </a:p>
        </p:txBody>
      </p:sp>
      <p:sp>
        <p:nvSpPr>
          <p:cNvPr id="392" name="TextBox 391">
            <a:extLst>
              <a:ext uri="{FF2B5EF4-FFF2-40B4-BE49-F238E27FC236}">
                <a16:creationId xmlns:a16="http://schemas.microsoft.com/office/drawing/2014/main" id="{CDBD4D7C-E695-0F44-8DF0-0BC9EA4D2127}"/>
              </a:ext>
            </a:extLst>
          </p:cNvPr>
          <p:cNvSpPr txBox="1"/>
          <p:nvPr/>
        </p:nvSpPr>
        <p:spPr>
          <a:xfrm>
            <a:off x="1271722" y="1057286"/>
            <a:ext cx="324128" cy="2585323"/>
          </a:xfrm>
          <a:prstGeom prst="rect">
            <a:avLst/>
          </a:prstGeom>
          <a:noFill/>
        </p:spPr>
        <p:txBody>
          <a:bodyPr wrap="none" rtlCol="0">
            <a:spAutoFit/>
          </a:bodyPr>
          <a:lstStyle/>
          <a:p>
            <a:pPr algn="ctr"/>
            <a:r>
              <a:rPr lang="en-US" b="1" dirty="0">
                <a:latin typeface="Calibri" panose="020F0502020204030204" pitchFamily="34" charset="0"/>
                <a:cs typeface="Calibri" panose="020F0502020204030204" pitchFamily="34" charset="0"/>
              </a:rPr>
              <a:t>S</a:t>
            </a:r>
          </a:p>
          <a:p>
            <a:pPr algn="ctr"/>
            <a:r>
              <a:rPr lang="en-US" b="1" dirty="0">
                <a:latin typeface="Calibri" panose="020F0502020204030204" pitchFamily="34" charset="0"/>
                <a:cs typeface="Calibri" panose="020F0502020204030204" pitchFamily="34" charset="0"/>
              </a:rPr>
              <a:t>T</a:t>
            </a:r>
          </a:p>
          <a:p>
            <a:pPr algn="ctr"/>
            <a:r>
              <a:rPr lang="en-US" b="1" dirty="0">
                <a:latin typeface="Calibri" panose="020F0502020204030204" pitchFamily="34" charset="0"/>
                <a:cs typeface="Calibri" panose="020F0502020204030204" pitchFamily="34" charset="0"/>
              </a:rPr>
              <a:t>A</a:t>
            </a:r>
          </a:p>
          <a:p>
            <a:pPr algn="ctr"/>
            <a:r>
              <a:rPr lang="en-US" b="1" dirty="0">
                <a:latin typeface="Calibri" panose="020F0502020204030204" pitchFamily="34" charset="0"/>
                <a:cs typeface="Calibri" panose="020F0502020204030204" pitchFamily="34" charset="0"/>
              </a:rPr>
              <a:t>B</a:t>
            </a:r>
          </a:p>
          <a:p>
            <a:pPr algn="ctr"/>
            <a:r>
              <a:rPr lang="en-US" b="1" dirty="0">
                <a:latin typeface="Calibri" panose="020F0502020204030204" pitchFamily="34" charset="0"/>
                <a:cs typeface="Calibri" panose="020F0502020204030204" pitchFamily="34" charset="0"/>
              </a:rPr>
              <a:t>I</a:t>
            </a:r>
          </a:p>
          <a:p>
            <a:pPr algn="ctr"/>
            <a:r>
              <a:rPr lang="en-US" b="1" dirty="0">
                <a:latin typeface="Calibri" panose="020F0502020204030204" pitchFamily="34" charset="0"/>
                <a:cs typeface="Calibri" panose="020F0502020204030204" pitchFamily="34" charset="0"/>
              </a:rPr>
              <a:t>L</a:t>
            </a:r>
          </a:p>
          <a:p>
            <a:pPr algn="ctr"/>
            <a:r>
              <a:rPr lang="en-US" b="1" dirty="0">
                <a:latin typeface="Calibri" panose="020F0502020204030204" pitchFamily="34" charset="0"/>
                <a:cs typeface="Calibri" panose="020F0502020204030204" pitchFamily="34" charset="0"/>
              </a:rPr>
              <a:t>I</a:t>
            </a:r>
          </a:p>
          <a:p>
            <a:pPr algn="ctr"/>
            <a:r>
              <a:rPr lang="en-US" b="1" dirty="0">
                <a:latin typeface="Calibri" panose="020F0502020204030204" pitchFamily="34" charset="0"/>
                <a:cs typeface="Calibri" panose="020F0502020204030204" pitchFamily="34" charset="0"/>
              </a:rPr>
              <a:t>T</a:t>
            </a:r>
          </a:p>
          <a:p>
            <a:pPr algn="ctr"/>
            <a:r>
              <a:rPr lang="en-US" b="1" dirty="0">
                <a:latin typeface="Calibri" panose="020F0502020204030204" pitchFamily="34" charset="0"/>
                <a:cs typeface="Calibri" panose="020F0502020204030204" pitchFamily="34" charset="0"/>
              </a:rPr>
              <a:t>Y</a:t>
            </a:r>
          </a:p>
        </p:txBody>
      </p:sp>
      <p:grpSp>
        <p:nvGrpSpPr>
          <p:cNvPr id="394" name="Group 393">
            <a:extLst>
              <a:ext uri="{FF2B5EF4-FFF2-40B4-BE49-F238E27FC236}">
                <a16:creationId xmlns:a16="http://schemas.microsoft.com/office/drawing/2014/main" id="{459BEC53-C9F6-1F48-8988-8141694F022B}"/>
              </a:ext>
            </a:extLst>
          </p:cNvPr>
          <p:cNvGrpSpPr/>
          <p:nvPr/>
        </p:nvGrpSpPr>
        <p:grpSpPr>
          <a:xfrm>
            <a:off x="9128330" y="3787857"/>
            <a:ext cx="1131563" cy="1134533"/>
            <a:chOff x="2923903" y="2485998"/>
            <a:chExt cx="1535607" cy="1817405"/>
          </a:xfrm>
        </p:grpSpPr>
        <p:grpSp>
          <p:nvGrpSpPr>
            <p:cNvPr id="395" name="Group 394">
              <a:extLst>
                <a:ext uri="{FF2B5EF4-FFF2-40B4-BE49-F238E27FC236}">
                  <a16:creationId xmlns:a16="http://schemas.microsoft.com/office/drawing/2014/main" id="{0F1001B5-3AF2-9B44-967F-6E9B7836DA96}"/>
                </a:ext>
              </a:extLst>
            </p:cNvPr>
            <p:cNvGrpSpPr/>
            <p:nvPr/>
          </p:nvGrpSpPr>
          <p:grpSpPr>
            <a:xfrm>
              <a:off x="3173556" y="2485998"/>
              <a:ext cx="1285954" cy="1471902"/>
              <a:chOff x="3173556" y="2485998"/>
              <a:chExt cx="1285954" cy="1471902"/>
            </a:xfrm>
          </p:grpSpPr>
          <p:sp>
            <p:nvSpPr>
              <p:cNvPr id="458" name="Cube 457">
                <a:extLst>
                  <a:ext uri="{FF2B5EF4-FFF2-40B4-BE49-F238E27FC236}">
                    <a16:creationId xmlns:a16="http://schemas.microsoft.com/office/drawing/2014/main" id="{63BF798F-C23D-3640-8F69-F5CBB2C39378}"/>
                  </a:ext>
                </a:extLst>
              </p:cNvPr>
              <p:cNvSpPr/>
              <p:nvPr/>
            </p:nvSpPr>
            <p:spPr>
              <a:xfrm>
                <a:off x="326484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9" name="Cube 458">
                <a:extLst>
                  <a:ext uri="{FF2B5EF4-FFF2-40B4-BE49-F238E27FC236}">
                    <a16:creationId xmlns:a16="http://schemas.microsoft.com/office/drawing/2014/main" id="{E82CC5A4-77F6-AC4E-8A23-40196426BD85}"/>
                  </a:ext>
                </a:extLst>
              </p:cNvPr>
              <p:cNvSpPr/>
              <p:nvPr/>
            </p:nvSpPr>
            <p:spPr>
              <a:xfrm>
                <a:off x="338775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0" name="Cube 459">
                <a:extLst>
                  <a:ext uri="{FF2B5EF4-FFF2-40B4-BE49-F238E27FC236}">
                    <a16:creationId xmlns:a16="http://schemas.microsoft.com/office/drawing/2014/main" id="{193960D2-4ACB-2D42-ADD3-B8266C0A8001}"/>
                  </a:ext>
                </a:extLst>
              </p:cNvPr>
              <p:cNvSpPr/>
              <p:nvPr/>
            </p:nvSpPr>
            <p:spPr>
              <a:xfrm>
                <a:off x="351065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1" name="Cube 460">
                <a:extLst>
                  <a:ext uri="{FF2B5EF4-FFF2-40B4-BE49-F238E27FC236}">
                    <a16:creationId xmlns:a16="http://schemas.microsoft.com/office/drawing/2014/main" id="{4CD68BCD-8DA9-BD47-9C04-93AD22DC3369}"/>
                  </a:ext>
                </a:extLst>
              </p:cNvPr>
              <p:cNvSpPr/>
              <p:nvPr/>
            </p:nvSpPr>
            <p:spPr>
              <a:xfrm>
                <a:off x="363356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2" name="Cube 461">
                <a:extLst>
                  <a:ext uri="{FF2B5EF4-FFF2-40B4-BE49-F238E27FC236}">
                    <a16:creationId xmlns:a16="http://schemas.microsoft.com/office/drawing/2014/main" id="{CF7F859F-2300-B44B-A69D-1105A3AAAA18}"/>
                  </a:ext>
                </a:extLst>
              </p:cNvPr>
              <p:cNvSpPr/>
              <p:nvPr/>
            </p:nvSpPr>
            <p:spPr>
              <a:xfrm>
                <a:off x="375646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3" name="Cube 462">
                <a:extLst>
                  <a:ext uri="{FF2B5EF4-FFF2-40B4-BE49-F238E27FC236}">
                    <a16:creationId xmlns:a16="http://schemas.microsoft.com/office/drawing/2014/main" id="{F4F3820E-1A21-B84E-A953-649153C0014D}"/>
                  </a:ext>
                </a:extLst>
              </p:cNvPr>
              <p:cNvSpPr/>
              <p:nvPr/>
            </p:nvSpPr>
            <p:spPr>
              <a:xfrm>
                <a:off x="388435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4" name="Cube 463">
                <a:extLst>
                  <a:ext uri="{FF2B5EF4-FFF2-40B4-BE49-F238E27FC236}">
                    <a16:creationId xmlns:a16="http://schemas.microsoft.com/office/drawing/2014/main" id="{C4958D36-1F60-A948-934B-5EC32EAD57AE}"/>
                  </a:ext>
                </a:extLst>
              </p:cNvPr>
              <p:cNvSpPr/>
              <p:nvPr/>
            </p:nvSpPr>
            <p:spPr>
              <a:xfrm>
                <a:off x="400725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5" name="Cube 464">
                <a:extLst>
                  <a:ext uri="{FF2B5EF4-FFF2-40B4-BE49-F238E27FC236}">
                    <a16:creationId xmlns:a16="http://schemas.microsoft.com/office/drawing/2014/main" id="{7962C195-73EF-D14E-A17C-57D6CD2A24C2}"/>
                  </a:ext>
                </a:extLst>
              </p:cNvPr>
              <p:cNvSpPr/>
              <p:nvPr/>
            </p:nvSpPr>
            <p:spPr>
              <a:xfrm>
                <a:off x="413016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6" name="Cube 465">
                <a:extLst>
                  <a:ext uri="{FF2B5EF4-FFF2-40B4-BE49-F238E27FC236}">
                    <a16:creationId xmlns:a16="http://schemas.microsoft.com/office/drawing/2014/main" id="{34E90EE7-9C92-1745-9F65-871DB56E939D}"/>
                  </a:ext>
                </a:extLst>
              </p:cNvPr>
              <p:cNvSpPr/>
              <p:nvPr/>
            </p:nvSpPr>
            <p:spPr>
              <a:xfrm>
                <a:off x="425306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7" name="Cube 466">
                <a:extLst>
                  <a:ext uri="{FF2B5EF4-FFF2-40B4-BE49-F238E27FC236}">
                    <a16:creationId xmlns:a16="http://schemas.microsoft.com/office/drawing/2014/main" id="{58FACB17-0425-0043-A0F4-A4F321DCE22F}"/>
                  </a:ext>
                </a:extLst>
              </p:cNvPr>
              <p:cNvSpPr/>
              <p:nvPr/>
            </p:nvSpPr>
            <p:spPr>
              <a:xfrm>
                <a:off x="437597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8" name="Cube 467">
                <a:extLst>
                  <a:ext uri="{FF2B5EF4-FFF2-40B4-BE49-F238E27FC236}">
                    <a16:creationId xmlns:a16="http://schemas.microsoft.com/office/drawing/2014/main" id="{38C54773-F03E-914A-AFAE-286EBACA5400}"/>
                  </a:ext>
                </a:extLst>
              </p:cNvPr>
              <p:cNvSpPr/>
              <p:nvPr/>
            </p:nvSpPr>
            <p:spPr>
              <a:xfrm>
                <a:off x="321693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9" name="Cube 468">
                <a:extLst>
                  <a:ext uri="{FF2B5EF4-FFF2-40B4-BE49-F238E27FC236}">
                    <a16:creationId xmlns:a16="http://schemas.microsoft.com/office/drawing/2014/main" id="{9269C412-5515-E448-A06E-F076D9AB8443}"/>
                  </a:ext>
                </a:extLst>
              </p:cNvPr>
              <p:cNvSpPr/>
              <p:nvPr/>
            </p:nvSpPr>
            <p:spPr>
              <a:xfrm>
                <a:off x="333983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0" name="Cube 469">
                <a:extLst>
                  <a:ext uri="{FF2B5EF4-FFF2-40B4-BE49-F238E27FC236}">
                    <a16:creationId xmlns:a16="http://schemas.microsoft.com/office/drawing/2014/main" id="{7CC95259-7FB9-EC49-A4B0-DC00D638C30F}"/>
                  </a:ext>
                </a:extLst>
              </p:cNvPr>
              <p:cNvSpPr/>
              <p:nvPr/>
            </p:nvSpPr>
            <p:spPr>
              <a:xfrm>
                <a:off x="346274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1" name="Cube 470">
                <a:extLst>
                  <a:ext uri="{FF2B5EF4-FFF2-40B4-BE49-F238E27FC236}">
                    <a16:creationId xmlns:a16="http://schemas.microsoft.com/office/drawing/2014/main" id="{BF4141DD-C850-7C4B-9F27-9E16155B1A3F}"/>
                  </a:ext>
                </a:extLst>
              </p:cNvPr>
              <p:cNvSpPr/>
              <p:nvPr/>
            </p:nvSpPr>
            <p:spPr>
              <a:xfrm>
                <a:off x="358564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2" name="Cube 471">
                <a:extLst>
                  <a:ext uri="{FF2B5EF4-FFF2-40B4-BE49-F238E27FC236}">
                    <a16:creationId xmlns:a16="http://schemas.microsoft.com/office/drawing/2014/main" id="{D78FB632-FD40-2549-92B9-3AE5116F0C1C}"/>
                  </a:ext>
                </a:extLst>
              </p:cNvPr>
              <p:cNvSpPr/>
              <p:nvPr/>
            </p:nvSpPr>
            <p:spPr>
              <a:xfrm>
                <a:off x="370855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3" name="Cube 472">
                <a:extLst>
                  <a:ext uri="{FF2B5EF4-FFF2-40B4-BE49-F238E27FC236}">
                    <a16:creationId xmlns:a16="http://schemas.microsoft.com/office/drawing/2014/main" id="{E3CCE4E1-2129-574A-9F74-0A93A96A6EDD}"/>
                  </a:ext>
                </a:extLst>
              </p:cNvPr>
              <p:cNvSpPr/>
              <p:nvPr/>
            </p:nvSpPr>
            <p:spPr>
              <a:xfrm>
                <a:off x="383643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4" name="Cube 473">
                <a:extLst>
                  <a:ext uri="{FF2B5EF4-FFF2-40B4-BE49-F238E27FC236}">
                    <a16:creationId xmlns:a16="http://schemas.microsoft.com/office/drawing/2014/main" id="{4A39F31F-3935-0443-AC97-0431FF9360EC}"/>
                  </a:ext>
                </a:extLst>
              </p:cNvPr>
              <p:cNvSpPr/>
              <p:nvPr/>
            </p:nvSpPr>
            <p:spPr>
              <a:xfrm>
                <a:off x="395933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5" name="Cube 474">
                <a:extLst>
                  <a:ext uri="{FF2B5EF4-FFF2-40B4-BE49-F238E27FC236}">
                    <a16:creationId xmlns:a16="http://schemas.microsoft.com/office/drawing/2014/main" id="{32E40D87-8372-0C45-8432-82C03AE050BC}"/>
                  </a:ext>
                </a:extLst>
              </p:cNvPr>
              <p:cNvSpPr/>
              <p:nvPr/>
            </p:nvSpPr>
            <p:spPr>
              <a:xfrm>
                <a:off x="408224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6" name="Cube 475">
                <a:extLst>
                  <a:ext uri="{FF2B5EF4-FFF2-40B4-BE49-F238E27FC236}">
                    <a16:creationId xmlns:a16="http://schemas.microsoft.com/office/drawing/2014/main" id="{121145E7-0D47-C64C-BE72-E629A2EB40A2}"/>
                  </a:ext>
                </a:extLst>
              </p:cNvPr>
              <p:cNvSpPr/>
              <p:nvPr/>
            </p:nvSpPr>
            <p:spPr>
              <a:xfrm>
                <a:off x="420514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7" name="Cube 476">
                <a:extLst>
                  <a:ext uri="{FF2B5EF4-FFF2-40B4-BE49-F238E27FC236}">
                    <a16:creationId xmlns:a16="http://schemas.microsoft.com/office/drawing/2014/main" id="{4AF8F995-BD08-CE4B-B0A6-CB234C91F3EA}"/>
                  </a:ext>
                </a:extLst>
              </p:cNvPr>
              <p:cNvSpPr/>
              <p:nvPr/>
            </p:nvSpPr>
            <p:spPr>
              <a:xfrm>
                <a:off x="432805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8" name="Cube 477">
                <a:extLst>
                  <a:ext uri="{FF2B5EF4-FFF2-40B4-BE49-F238E27FC236}">
                    <a16:creationId xmlns:a16="http://schemas.microsoft.com/office/drawing/2014/main" id="{84B6B1D3-6335-C84E-855A-C65DBE020607}"/>
                  </a:ext>
                </a:extLst>
              </p:cNvPr>
              <p:cNvSpPr/>
              <p:nvPr/>
            </p:nvSpPr>
            <p:spPr>
              <a:xfrm>
                <a:off x="317355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9" name="Cube 478">
                <a:extLst>
                  <a:ext uri="{FF2B5EF4-FFF2-40B4-BE49-F238E27FC236}">
                    <a16:creationId xmlns:a16="http://schemas.microsoft.com/office/drawing/2014/main" id="{AFE194CB-44DA-0144-8B3D-1D4B2EE41932}"/>
                  </a:ext>
                </a:extLst>
              </p:cNvPr>
              <p:cNvSpPr/>
              <p:nvPr/>
            </p:nvSpPr>
            <p:spPr>
              <a:xfrm>
                <a:off x="329646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0" name="Cube 479">
                <a:extLst>
                  <a:ext uri="{FF2B5EF4-FFF2-40B4-BE49-F238E27FC236}">
                    <a16:creationId xmlns:a16="http://schemas.microsoft.com/office/drawing/2014/main" id="{86909CEC-4CA6-CB44-A6C7-1A2DB8306A08}"/>
                  </a:ext>
                </a:extLst>
              </p:cNvPr>
              <p:cNvSpPr/>
              <p:nvPr/>
            </p:nvSpPr>
            <p:spPr>
              <a:xfrm>
                <a:off x="341936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1" name="Cube 480">
                <a:extLst>
                  <a:ext uri="{FF2B5EF4-FFF2-40B4-BE49-F238E27FC236}">
                    <a16:creationId xmlns:a16="http://schemas.microsoft.com/office/drawing/2014/main" id="{B27475C3-E345-FD42-8F83-D085463D1950}"/>
                  </a:ext>
                </a:extLst>
              </p:cNvPr>
              <p:cNvSpPr/>
              <p:nvPr/>
            </p:nvSpPr>
            <p:spPr>
              <a:xfrm>
                <a:off x="354227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2" name="Cube 481">
                <a:extLst>
                  <a:ext uri="{FF2B5EF4-FFF2-40B4-BE49-F238E27FC236}">
                    <a16:creationId xmlns:a16="http://schemas.microsoft.com/office/drawing/2014/main" id="{7AFA391D-8B69-8B4C-B660-30CE4D26EE09}"/>
                  </a:ext>
                </a:extLst>
              </p:cNvPr>
              <p:cNvSpPr/>
              <p:nvPr/>
            </p:nvSpPr>
            <p:spPr>
              <a:xfrm>
                <a:off x="366517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3" name="Cube 482">
                <a:extLst>
                  <a:ext uri="{FF2B5EF4-FFF2-40B4-BE49-F238E27FC236}">
                    <a16:creationId xmlns:a16="http://schemas.microsoft.com/office/drawing/2014/main" id="{F20D13F9-1AEA-E046-AEC7-A4821EDB38F2}"/>
                  </a:ext>
                </a:extLst>
              </p:cNvPr>
              <p:cNvSpPr/>
              <p:nvPr/>
            </p:nvSpPr>
            <p:spPr>
              <a:xfrm>
                <a:off x="379305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4" name="Cube 483">
                <a:extLst>
                  <a:ext uri="{FF2B5EF4-FFF2-40B4-BE49-F238E27FC236}">
                    <a16:creationId xmlns:a16="http://schemas.microsoft.com/office/drawing/2014/main" id="{F9243BB4-0EAA-0647-89C9-ECE72A56F9B2}"/>
                  </a:ext>
                </a:extLst>
              </p:cNvPr>
              <p:cNvSpPr/>
              <p:nvPr/>
            </p:nvSpPr>
            <p:spPr>
              <a:xfrm>
                <a:off x="391596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5" name="Cube 484">
                <a:extLst>
                  <a:ext uri="{FF2B5EF4-FFF2-40B4-BE49-F238E27FC236}">
                    <a16:creationId xmlns:a16="http://schemas.microsoft.com/office/drawing/2014/main" id="{35141512-B9F7-4A43-AED1-6D2C9BC00436}"/>
                  </a:ext>
                </a:extLst>
              </p:cNvPr>
              <p:cNvSpPr/>
              <p:nvPr/>
            </p:nvSpPr>
            <p:spPr>
              <a:xfrm>
                <a:off x="403886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6" name="Cube 485">
                <a:extLst>
                  <a:ext uri="{FF2B5EF4-FFF2-40B4-BE49-F238E27FC236}">
                    <a16:creationId xmlns:a16="http://schemas.microsoft.com/office/drawing/2014/main" id="{65027CDB-CCB5-A74B-A70E-5D1970469BF3}"/>
                  </a:ext>
                </a:extLst>
              </p:cNvPr>
              <p:cNvSpPr/>
              <p:nvPr/>
            </p:nvSpPr>
            <p:spPr>
              <a:xfrm>
                <a:off x="416177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7" name="Cube 486">
                <a:extLst>
                  <a:ext uri="{FF2B5EF4-FFF2-40B4-BE49-F238E27FC236}">
                    <a16:creationId xmlns:a16="http://schemas.microsoft.com/office/drawing/2014/main" id="{34628C2A-3FC0-C341-8D39-2AEE121D3507}"/>
                  </a:ext>
                </a:extLst>
              </p:cNvPr>
              <p:cNvSpPr/>
              <p:nvPr/>
            </p:nvSpPr>
            <p:spPr>
              <a:xfrm>
                <a:off x="428467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6" name="Group 395">
              <a:extLst>
                <a:ext uri="{FF2B5EF4-FFF2-40B4-BE49-F238E27FC236}">
                  <a16:creationId xmlns:a16="http://schemas.microsoft.com/office/drawing/2014/main" id="{431F4697-61D9-1647-BD82-C1067E9AF655}"/>
                </a:ext>
              </a:extLst>
            </p:cNvPr>
            <p:cNvGrpSpPr/>
            <p:nvPr/>
          </p:nvGrpSpPr>
          <p:grpSpPr>
            <a:xfrm>
              <a:off x="3049040" y="2658281"/>
              <a:ext cx="1285954" cy="1471902"/>
              <a:chOff x="3173556" y="2485998"/>
              <a:chExt cx="1285954" cy="1471902"/>
            </a:xfrm>
          </p:grpSpPr>
          <p:sp>
            <p:nvSpPr>
              <p:cNvPr id="428" name="Cube 427">
                <a:extLst>
                  <a:ext uri="{FF2B5EF4-FFF2-40B4-BE49-F238E27FC236}">
                    <a16:creationId xmlns:a16="http://schemas.microsoft.com/office/drawing/2014/main" id="{4541D466-43B4-4B4D-832F-7DE80158F1A0}"/>
                  </a:ext>
                </a:extLst>
              </p:cNvPr>
              <p:cNvSpPr/>
              <p:nvPr/>
            </p:nvSpPr>
            <p:spPr>
              <a:xfrm>
                <a:off x="326484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9" name="Cube 428">
                <a:extLst>
                  <a:ext uri="{FF2B5EF4-FFF2-40B4-BE49-F238E27FC236}">
                    <a16:creationId xmlns:a16="http://schemas.microsoft.com/office/drawing/2014/main" id="{2127FE75-7812-B641-9D02-2C84094C2CF7}"/>
                  </a:ext>
                </a:extLst>
              </p:cNvPr>
              <p:cNvSpPr/>
              <p:nvPr/>
            </p:nvSpPr>
            <p:spPr>
              <a:xfrm>
                <a:off x="338775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0" name="Cube 429">
                <a:extLst>
                  <a:ext uri="{FF2B5EF4-FFF2-40B4-BE49-F238E27FC236}">
                    <a16:creationId xmlns:a16="http://schemas.microsoft.com/office/drawing/2014/main" id="{F1830EB8-C794-0E43-9E2B-5EE57E066DC7}"/>
                  </a:ext>
                </a:extLst>
              </p:cNvPr>
              <p:cNvSpPr/>
              <p:nvPr/>
            </p:nvSpPr>
            <p:spPr>
              <a:xfrm>
                <a:off x="351065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1" name="Cube 430">
                <a:extLst>
                  <a:ext uri="{FF2B5EF4-FFF2-40B4-BE49-F238E27FC236}">
                    <a16:creationId xmlns:a16="http://schemas.microsoft.com/office/drawing/2014/main" id="{DDCB05F4-6A1F-4A40-BE1C-D1139B432940}"/>
                  </a:ext>
                </a:extLst>
              </p:cNvPr>
              <p:cNvSpPr/>
              <p:nvPr/>
            </p:nvSpPr>
            <p:spPr>
              <a:xfrm>
                <a:off x="363356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2" name="Cube 431">
                <a:extLst>
                  <a:ext uri="{FF2B5EF4-FFF2-40B4-BE49-F238E27FC236}">
                    <a16:creationId xmlns:a16="http://schemas.microsoft.com/office/drawing/2014/main" id="{A12C9F75-0D90-AD4E-9BF0-85BEE8F38D89}"/>
                  </a:ext>
                </a:extLst>
              </p:cNvPr>
              <p:cNvSpPr/>
              <p:nvPr/>
            </p:nvSpPr>
            <p:spPr>
              <a:xfrm>
                <a:off x="375646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3" name="Cube 432">
                <a:extLst>
                  <a:ext uri="{FF2B5EF4-FFF2-40B4-BE49-F238E27FC236}">
                    <a16:creationId xmlns:a16="http://schemas.microsoft.com/office/drawing/2014/main" id="{0F627603-9C1E-494D-9E62-B450361FC9B9}"/>
                  </a:ext>
                </a:extLst>
              </p:cNvPr>
              <p:cNvSpPr/>
              <p:nvPr/>
            </p:nvSpPr>
            <p:spPr>
              <a:xfrm>
                <a:off x="388435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4" name="Cube 433">
                <a:extLst>
                  <a:ext uri="{FF2B5EF4-FFF2-40B4-BE49-F238E27FC236}">
                    <a16:creationId xmlns:a16="http://schemas.microsoft.com/office/drawing/2014/main" id="{47F624D5-A22B-1E4B-8272-3DAA61F74307}"/>
                  </a:ext>
                </a:extLst>
              </p:cNvPr>
              <p:cNvSpPr/>
              <p:nvPr/>
            </p:nvSpPr>
            <p:spPr>
              <a:xfrm>
                <a:off x="400725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5" name="Cube 434">
                <a:extLst>
                  <a:ext uri="{FF2B5EF4-FFF2-40B4-BE49-F238E27FC236}">
                    <a16:creationId xmlns:a16="http://schemas.microsoft.com/office/drawing/2014/main" id="{BDB30496-A8FC-F74C-A4D4-05AA3BA0A109}"/>
                  </a:ext>
                </a:extLst>
              </p:cNvPr>
              <p:cNvSpPr/>
              <p:nvPr/>
            </p:nvSpPr>
            <p:spPr>
              <a:xfrm>
                <a:off x="413016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6" name="Cube 435">
                <a:extLst>
                  <a:ext uri="{FF2B5EF4-FFF2-40B4-BE49-F238E27FC236}">
                    <a16:creationId xmlns:a16="http://schemas.microsoft.com/office/drawing/2014/main" id="{A4A9736F-3EEF-1546-8563-0007882DA568}"/>
                  </a:ext>
                </a:extLst>
              </p:cNvPr>
              <p:cNvSpPr/>
              <p:nvPr/>
            </p:nvSpPr>
            <p:spPr>
              <a:xfrm>
                <a:off x="425306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7" name="Cube 436">
                <a:extLst>
                  <a:ext uri="{FF2B5EF4-FFF2-40B4-BE49-F238E27FC236}">
                    <a16:creationId xmlns:a16="http://schemas.microsoft.com/office/drawing/2014/main" id="{C60153E7-ABBA-684E-8807-45688D16F73F}"/>
                  </a:ext>
                </a:extLst>
              </p:cNvPr>
              <p:cNvSpPr/>
              <p:nvPr/>
            </p:nvSpPr>
            <p:spPr>
              <a:xfrm>
                <a:off x="437597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8" name="Cube 437">
                <a:extLst>
                  <a:ext uri="{FF2B5EF4-FFF2-40B4-BE49-F238E27FC236}">
                    <a16:creationId xmlns:a16="http://schemas.microsoft.com/office/drawing/2014/main" id="{C74D4D42-F7A9-5A4B-896D-8AC3FA56D49D}"/>
                  </a:ext>
                </a:extLst>
              </p:cNvPr>
              <p:cNvSpPr/>
              <p:nvPr/>
            </p:nvSpPr>
            <p:spPr>
              <a:xfrm>
                <a:off x="321693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9" name="Cube 438">
                <a:extLst>
                  <a:ext uri="{FF2B5EF4-FFF2-40B4-BE49-F238E27FC236}">
                    <a16:creationId xmlns:a16="http://schemas.microsoft.com/office/drawing/2014/main" id="{0D62395E-AC00-ED4D-BF08-352A6105BC2B}"/>
                  </a:ext>
                </a:extLst>
              </p:cNvPr>
              <p:cNvSpPr/>
              <p:nvPr/>
            </p:nvSpPr>
            <p:spPr>
              <a:xfrm>
                <a:off x="333983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0" name="Cube 439">
                <a:extLst>
                  <a:ext uri="{FF2B5EF4-FFF2-40B4-BE49-F238E27FC236}">
                    <a16:creationId xmlns:a16="http://schemas.microsoft.com/office/drawing/2014/main" id="{6CC9018A-96F1-774E-9E13-CD27BEFCCD4E}"/>
                  </a:ext>
                </a:extLst>
              </p:cNvPr>
              <p:cNvSpPr/>
              <p:nvPr/>
            </p:nvSpPr>
            <p:spPr>
              <a:xfrm>
                <a:off x="346274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1" name="Cube 440">
                <a:extLst>
                  <a:ext uri="{FF2B5EF4-FFF2-40B4-BE49-F238E27FC236}">
                    <a16:creationId xmlns:a16="http://schemas.microsoft.com/office/drawing/2014/main" id="{8A2C2BC4-8652-604E-BA03-0D60004B6494}"/>
                  </a:ext>
                </a:extLst>
              </p:cNvPr>
              <p:cNvSpPr/>
              <p:nvPr/>
            </p:nvSpPr>
            <p:spPr>
              <a:xfrm>
                <a:off x="358564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2" name="Cube 441">
                <a:extLst>
                  <a:ext uri="{FF2B5EF4-FFF2-40B4-BE49-F238E27FC236}">
                    <a16:creationId xmlns:a16="http://schemas.microsoft.com/office/drawing/2014/main" id="{20C4B9AE-D657-F54A-9ED0-1666B9A3A06F}"/>
                  </a:ext>
                </a:extLst>
              </p:cNvPr>
              <p:cNvSpPr/>
              <p:nvPr/>
            </p:nvSpPr>
            <p:spPr>
              <a:xfrm>
                <a:off x="370855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3" name="Cube 442">
                <a:extLst>
                  <a:ext uri="{FF2B5EF4-FFF2-40B4-BE49-F238E27FC236}">
                    <a16:creationId xmlns:a16="http://schemas.microsoft.com/office/drawing/2014/main" id="{5DCB972A-7811-2449-8405-45419288D980}"/>
                  </a:ext>
                </a:extLst>
              </p:cNvPr>
              <p:cNvSpPr/>
              <p:nvPr/>
            </p:nvSpPr>
            <p:spPr>
              <a:xfrm>
                <a:off x="383643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4" name="Cube 443">
                <a:extLst>
                  <a:ext uri="{FF2B5EF4-FFF2-40B4-BE49-F238E27FC236}">
                    <a16:creationId xmlns:a16="http://schemas.microsoft.com/office/drawing/2014/main" id="{5C39A5C5-CE21-6B45-8A03-5D223B8B5CB7}"/>
                  </a:ext>
                </a:extLst>
              </p:cNvPr>
              <p:cNvSpPr/>
              <p:nvPr/>
            </p:nvSpPr>
            <p:spPr>
              <a:xfrm>
                <a:off x="395933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5" name="Cube 444">
                <a:extLst>
                  <a:ext uri="{FF2B5EF4-FFF2-40B4-BE49-F238E27FC236}">
                    <a16:creationId xmlns:a16="http://schemas.microsoft.com/office/drawing/2014/main" id="{64F9D1B7-5BED-A346-8AD9-823D99C290FC}"/>
                  </a:ext>
                </a:extLst>
              </p:cNvPr>
              <p:cNvSpPr/>
              <p:nvPr/>
            </p:nvSpPr>
            <p:spPr>
              <a:xfrm>
                <a:off x="408224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6" name="Cube 445">
                <a:extLst>
                  <a:ext uri="{FF2B5EF4-FFF2-40B4-BE49-F238E27FC236}">
                    <a16:creationId xmlns:a16="http://schemas.microsoft.com/office/drawing/2014/main" id="{AE5BAFF7-0FE7-074F-94F3-C8CF8058B7C2}"/>
                  </a:ext>
                </a:extLst>
              </p:cNvPr>
              <p:cNvSpPr/>
              <p:nvPr/>
            </p:nvSpPr>
            <p:spPr>
              <a:xfrm>
                <a:off x="420514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7" name="Cube 446">
                <a:extLst>
                  <a:ext uri="{FF2B5EF4-FFF2-40B4-BE49-F238E27FC236}">
                    <a16:creationId xmlns:a16="http://schemas.microsoft.com/office/drawing/2014/main" id="{6D0D1EFD-C8FA-304B-97C9-421A2630209D}"/>
                  </a:ext>
                </a:extLst>
              </p:cNvPr>
              <p:cNvSpPr/>
              <p:nvPr/>
            </p:nvSpPr>
            <p:spPr>
              <a:xfrm>
                <a:off x="432805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8" name="Cube 447">
                <a:extLst>
                  <a:ext uri="{FF2B5EF4-FFF2-40B4-BE49-F238E27FC236}">
                    <a16:creationId xmlns:a16="http://schemas.microsoft.com/office/drawing/2014/main" id="{3669F378-04B8-004B-B6F2-5EECC970A5FB}"/>
                  </a:ext>
                </a:extLst>
              </p:cNvPr>
              <p:cNvSpPr/>
              <p:nvPr/>
            </p:nvSpPr>
            <p:spPr>
              <a:xfrm>
                <a:off x="317355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9" name="Cube 448">
                <a:extLst>
                  <a:ext uri="{FF2B5EF4-FFF2-40B4-BE49-F238E27FC236}">
                    <a16:creationId xmlns:a16="http://schemas.microsoft.com/office/drawing/2014/main" id="{234ABDA6-C035-6447-92C3-B98B1C4001F0}"/>
                  </a:ext>
                </a:extLst>
              </p:cNvPr>
              <p:cNvSpPr/>
              <p:nvPr/>
            </p:nvSpPr>
            <p:spPr>
              <a:xfrm>
                <a:off x="329646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0" name="Cube 449">
                <a:extLst>
                  <a:ext uri="{FF2B5EF4-FFF2-40B4-BE49-F238E27FC236}">
                    <a16:creationId xmlns:a16="http://schemas.microsoft.com/office/drawing/2014/main" id="{68369C75-A1E5-794A-B234-82E17499563D}"/>
                  </a:ext>
                </a:extLst>
              </p:cNvPr>
              <p:cNvSpPr/>
              <p:nvPr/>
            </p:nvSpPr>
            <p:spPr>
              <a:xfrm>
                <a:off x="341936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1" name="Cube 450">
                <a:extLst>
                  <a:ext uri="{FF2B5EF4-FFF2-40B4-BE49-F238E27FC236}">
                    <a16:creationId xmlns:a16="http://schemas.microsoft.com/office/drawing/2014/main" id="{CF73A6AE-5245-9345-B50B-DC5645BD7053}"/>
                  </a:ext>
                </a:extLst>
              </p:cNvPr>
              <p:cNvSpPr/>
              <p:nvPr/>
            </p:nvSpPr>
            <p:spPr>
              <a:xfrm>
                <a:off x="354227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2" name="Cube 451">
                <a:extLst>
                  <a:ext uri="{FF2B5EF4-FFF2-40B4-BE49-F238E27FC236}">
                    <a16:creationId xmlns:a16="http://schemas.microsoft.com/office/drawing/2014/main" id="{CC93546A-E364-A249-A850-F8FA9DFC2911}"/>
                  </a:ext>
                </a:extLst>
              </p:cNvPr>
              <p:cNvSpPr/>
              <p:nvPr/>
            </p:nvSpPr>
            <p:spPr>
              <a:xfrm>
                <a:off x="366517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3" name="Cube 452">
                <a:extLst>
                  <a:ext uri="{FF2B5EF4-FFF2-40B4-BE49-F238E27FC236}">
                    <a16:creationId xmlns:a16="http://schemas.microsoft.com/office/drawing/2014/main" id="{AC28CBB2-1E76-634B-A9EF-383F167DEBE7}"/>
                  </a:ext>
                </a:extLst>
              </p:cNvPr>
              <p:cNvSpPr/>
              <p:nvPr/>
            </p:nvSpPr>
            <p:spPr>
              <a:xfrm>
                <a:off x="379305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4" name="Cube 453">
                <a:extLst>
                  <a:ext uri="{FF2B5EF4-FFF2-40B4-BE49-F238E27FC236}">
                    <a16:creationId xmlns:a16="http://schemas.microsoft.com/office/drawing/2014/main" id="{D942C422-9404-9B40-BA29-1017D33DE7C4}"/>
                  </a:ext>
                </a:extLst>
              </p:cNvPr>
              <p:cNvSpPr/>
              <p:nvPr/>
            </p:nvSpPr>
            <p:spPr>
              <a:xfrm>
                <a:off x="391596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5" name="Cube 454">
                <a:extLst>
                  <a:ext uri="{FF2B5EF4-FFF2-40B4-BE49-F238E27FC236}">
                    <a16:creationId xmlns:a16="http://schemas.microsoft.com/office/drawing/2014/main" id="{9FE8ACBC-ED0A-B74F-8080-38DC8612949C}"/>
                  </a:ext>
                </a:extLst>
              </p:cNvPr>
              <p:cNvSpPr/>
              <p:nvPr/>
            </p:nvSpPr>
            <p:spPr>
              <a:xfrm>
                <a:off x="403886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6" name="Cube 455">
                <a:extLst>
                  <a:ext uri="{FF2B5EF4-FFF2-40B4-BE49-F238E27FC236}">
                    <a16:creationId xmlns:a16="http://schemas.microsoft.com/office/drawing/2014/main" id="{9C928560-1E31-5347-B1A8-F3DB57F5AD21}"/>
                  </a:ext>
                </a:extLst>
              </p:cNvPr>
              <p:cNvSpPr/>
              <p:nvPr/>
            </p:nvSpPr>
            <p:spPr>
              <a:xfrm>
                <a:off x="416177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7" name="Cube 456">
                <a:extLst>
                  <a:ext uri="{FF2B5EF4-FFF2-40B4-BE49-F238E27FC236}">
                    <a16:creationId xmlns:a16="http://schemas.microsoft.com/office/drawing/2014/main" id="{0DC889AA-23DE-D440-82EA-A648A448F1FA}"/>
                  </a:ext>
                </a:extLst>
              </p:cNvPr>
              <p:cNvSpPr/>
              <p:nvPr/>
            </p:nvSpPr>
            <p:spPr>
              <a:xfrm>
                <a:off x="428467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7" name="Group 396">
              <a:extLst>
                <a:ext uri="{FF2B5EF4-FFF2-40B4-BE49-F238E27FC236}">
                  <a16:creationId xmlns:a16="http://schemas.microsoft.com/office/drawing/2014/main" id="{51C9D6A7-FD4B-B843-898A-ADF182B72D37}"/>
                </a:ext>
              </a:extLst>
            </p:cNvPr>
            <p:cNvGrpSpPr/>
            <p:nvPr/>
          </p:nvGrpSpPr>
          <p:grpSpPr>
            <a:xfrm>
              <a:off x="2923903" y="2831501"/>
              <a:ext cx="1285954" cy="1471902"/>
              <a:chOff x="3173556" y="2485998"/>
              <a:chExt cx="1285954" cy="1471902"/>
            </a:xfrm>
          </p:grpSpPr>
          <p:sp>
            <p:nvSpPr>
              <p:cNvPr id="398" name="Cube 397">
                <a:extLst>
                  <a:ext uri="{FF2B5EF4-FFF2-40B4-BE49-F238E27FC236}">
                    <a16:creationId xmlns:a16="http://schemas.microsoft.com/office/drawing/2014/main" id="{9F747970-1EB1-DF4A-B1DE-ACA18D6C9421}"/>
                  </a:ext>
                </a:extLst>
              </p:cNvPr>
              <p:cNvSpPr/>
              <p:nvPr/>
            </p:nvSpPr>
            <p:spPr>
              <a:xfrm>
                <a:off x="326484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9" name="Cube 398">
                <a:extLst>
                  <a:ext uri="{FF2B5EF4-FFF2-40B4-BE49-F238E27FC236}">
                    <a16:creationId xmlns:a16="http://schemas.microsoft.com/office/drawing/2014/main" id="{6B6C008E-38FB-D44F-80F8-91D1CD047CCE}"/>
                  </a:ext>
                </a:extLst>
              </p:cNvPr>
              <p:cNvSpPr/>
              <p:nvPr/>
            </p:nvSpPr>
            <p:spPr>
              <a:xfrm>
                <a:off x="338775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0" name="Cube 399">
                <a:extLst>
                  <a:ext uri="{FF2B5EF4-FFF2-40B4-BE49-F238E27FC236}">
                    <a16:creationId xmlns:a16="http://schemas.microsoft.com/office/drawing/2014/main" id="{D4E322D6-2331-D642-A191-3C36CA605560}"/>
                  </a:ext>
                </a:extLst>
              </p:cNvPr>
              <p:cNvSpPr/>
              <p:nvPr/>
            </p:nvSpPr>
            <p:spPr>
              <a:xfrm>
                <a:off x="351065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1" name="Cube 400">
                <a:extLst>
                  <a:ext uri="{FF2B5EF4-FFF2-40B4-BE49-F238E27FC236}">
                    <a16:creationId xmlns:a16="http://schemas.microsoft.com/office/drawing/2014/main" id="{540224D4-8596-4F40-9143-CBB545C17795}"/>
                  </a:ext>
                </a:extLst>
              </p:cNvPr>
              <p:cNvSpPr/>
              <p:nvPr/>
            </p:nvSpPr>
            <p:spPr>
              <a:xfrm>
                <a:off x="363356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2" name="Cube 401">
                <a:extLst>
                  <a:ext uri="{FF2B5EF4-FFF2-40B4-BE49-F238E27FC236}">
                    <a16:creationId xmlns:a16="http://schemas.microsoft.com/office/drawing/2014/main" id="{BF486E69-751F-D240-94C6-47BB4B801FEE}"/>
                  </a:ext>
                </a:extLst>
              </p:cNvPr>
              <p:cNvSpPr/>
              <p:nvPr/>
            </p:nvSpPr>
            <p:spPr>
              <a:xfrm>
                <a:off x="375646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3" name="Cube 402">
                <a:extLst>
                  <a:ext uri="{FF2B5EF4-FFF2-40B4-BE49-F238E27FC236}">
                    <a16:creationId xmlns:a16="http://schemas.microsoft.com/office/drawing/2014/main" id="{798A3E78-DE2F-694C-B6BB-3C79A932DD60}"/>
                  </a:ext>
                </a:extLst>
              </p:cNvPr>
              <p:cNvSpPr/>
              <p:nvPr/>
            </p:nvSpPr>
            <p:spPr>
              <a:xfrm>
                <a:off x="388435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4" name="Cube 403">
                <a:extLst>
                  <a:ext uri="{FF2B5EF4-FFF2-40B4-BE49-F238E27FC236}">
                    <a16:creationId xmlns:a16="http://schemas.microsoft.com/office/drawing/2014/main" id="{3157CEBB-C8C3-D443-8584-8D058D712E94}"/>
                  </a:ext>
                </a:extLst>
              </p:cNvPr>
              <p:cNvSpPr/>
              <p:nvPr/>
            </p:nvSpPr>
            <p:spPr>
              <a:xfrm>
                <a:off x="400725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5" name="Cube 404">
                <a:extLst>
                  <a:ext uri="{FF2B5EF4-FFF2-40B4-BE49-F238E27FC236}">
                    <a16:creationId xmlns:a16="http://schemas.microsoft.com/office/drawing/2014/main" id="{F9D04FC9-12AE-424A-B812-80A7A8112F92}"/>
                  </a:ext>
                </a:extLst>
              </p:cNvPr>
              <p:cNvSpPr/>
              <p:nvPr/>
            </p:nvSpPr>
            <p:spPr>
              <a:xfrm>
                <a:off x="413016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6" name="Cube 405">
                <a:extLst>
                  <a:ext uri="{FF2B5EF4-FFF2-40B4-BE49-F238E27FC236}">
                    <a16:creationId xmlns:a16="http://schemas.microsoft.com/office/drawing/2014/main" id="{C225A0CB-33AF-0D40-95F9-E4CE77BD911F}"/>
                  </a:ext>
                </a:extLst>
              </p:cNvPr>
              <p:cNvSpPr/>
              <p:nvPr/>
            </p:nvSpPr>
            <p:spPr>
              <a:xfrm>
                <a:off x="425306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7" name="Cube 406">
                <a:extLst>
                  <a:ext uri="{FF2B5EF4-FFF2-40B4-BE49-F238E27FC236}">
                    <a16:creationId xmlns:a16="http://schemas.microsoft.com/office/drawing/2014/main" id="{61D370FC-EBDA-7047-AF9D-524C1A2F503B}"/>
                  </a:ext>
                </a:extLst>
              </p:cNvPr>
              <p:cNvSpPr/>
              <p:nvPr/>
            </p:nvSpPr>
            <p:spPr>
              <a:xfrm>
                <a:off x="437597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8" name="Cube 407">
                <a:extLst>
                  <a:ext uri="{FF2B5EF4-FFF2-40B4-BE49-F238E27FC236}">
                    <a16:creationId xmlns:a16="http://schemas.microsoft.com/office/drawing/2014/main" id="{C952D738-4564-BF4B-94D8-DE3E15377F1F}"/>
                  </a:ext>
                </a:extLst>
              </p:cNvPr>
              <p:cNvSpPr/>
              <p:nvPr/>
            </p:nvSpPr>
            <p:spPr>
              <a:xfrm>
                <a:off x="321693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9" name="Cube 408">
                <a:extLst>
                  <a:ext uri="{FF2B5EF4-FFF2-40B4-BE49-F238E27FC236}">
                    <a16:creationId xmlns:a16="http://schemas.microsoft.com/office/drawing/2014/main" id="{D632F6DD-5A71-5D43-A930-BDCB60459F25}"/>
                  </a:ext>
                </a:extLst>
              </p:cNvPr>
              <p:cNvSpPr/>
              <p:nvPr/>
            </p:nvSpPr>
            <p:spPr>
              <a:xfrm>
                <a:off x="333983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0" name="Cube 409">
                <a:extLst>
                  <a:ext uri="{FF2B5EF4-FFF2-40B4-BE49-F238E27FC236}">
                    <a16:creationId xmlns:a16="http://schemas.microsoft.com/office/drawing/2014/main" id="{9FC4EF87-5DC8-1849-83D6-8CAB0172A4FE}"/>
                  </a:ext>
                </a:extLst>
              </p:cNvPr>
              <p:cNvSpPr/>
              <p:nvPr/>
            </p:nvSpPr>
            <p:spPr>
              <a:xfrm>
                <a:off x="346274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1" name="Cube 410">
                <a:extLst>
                  <a:ext uri="{FF2B5EF4-FFF2-40B4-BE49-F238E27FC236}">
                    <a16:creationId xmlns:a16="http://schemas.microsoft.com/office/drawing/2014/main" id="{9B663605-0D1C-6249-9C11-F2181F97915F}"/>
                  </a:ext>
                </a:extLst>
              </p:cNvPr>
              <p:cNvSpPr/>
              <p:nvPr/>
            </p:nvSpPr>
            <p:spPr>
              <a:xfrm>
                <a:off x="358564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2" name="Cube 411">
                <a:extLst>
                  <a:ext uri="{FF2B5EF4-FFF2-40B4-BE49-F238E27FC236}">
                    <a16:creationId xmlns:a16="http://schemas.microsoft.com/office/drawing/2014/main" id="{F60F99BF-8641-BF44-BEFA-0B5EBFC1EFC2}"/>
                  </a:ext>
                </a:extLst>
              </p:cNvPr>
              <p:cNvSpPr/>
              <p:nvPr/>
            </p:nvSpPr>
            <p:spPr>
              <a:xfrm>
                <a:off x="370855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3" name="Cube 412">
                <a:extLst>
                  <a:ext uri="{FF2B5EF4-FFF2-40B4-BE49-F238E27FC236}">
                    <a16:creationId xmlns:a16="http://schemas.microsoft.com/office/drawing/2014/main" id="{40E84C4A-BAA5-6245-BC9E-10B5CF6020DF}"/>
                  </a:ext>
                </a:extLst>
              </p:cNvPr>
              <p:cNvSpPr/>
              <p:nvPr/>
            </p:nvSpPr>
            <p:spPr>
              <a:xfrm>
                <a:off x="383643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4" name="Cube 413">
                <a:extLst>
                  <a:ext uri="{FF2B5EF4-FFF2-40B4-BE49-F238E27FC236}">
                    <a16:creationId xmlns:a16="http://schemas.microsoft.com/office/drawing/2014/main" id="{7093EAB0-3F86-4D45-AF0C-71D9E7D9DE32}"/>
                  </a:ext>
                </a:extLst>
              </p:cNvPr>
              <p:cNvSpPr/>
              <p:nvPr/>
            </p:nvSpPr>
            <p:spPr>
              <a:xfrm>
                <a:off x="395933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5" name="Cube 414">
                <a:extLst>
                  <a:ext uri="{FF2B5EF4-FFF2-40B4-BE49-F238E27FC236}">
                    <a16:creationId xmlns:a16="http://schemas.microsoft.com/office/drawing/2014/main" id="{314431A0-EE8C-4B48-A2D1-E485BE1B7414}"/>
                  </a:ext>
                </a:extLst>
              </p:cNvPr>
              <p:cNvSpPr/>
              <p:nvPr/>
            </p:nvSpPr>
            <p:spPr>
              <a:xfrm>
                <a:off x="408224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6" name="Cube 415">
                <a:extLst>
                  <a:ext uri="{FF2B5EF4-FFF2-40B4-BE49-F238E27FC236}">
                    <a16:creationId xmlns:a16="http://schemas.microsoft.com/office/drawing/2014/main" id="{0E11E1DF-8DA7-7F40-827E-F9AB4A739DD4}"/>
                  </a:ext>
                </a:extLst>
              </p:cNvPr>
              <p:cNvSpPr/>
              <p:nvPr/>
            </p:nvSpPr>
            <p:spPr>
              <a:xfrm>
                <a:off x="420514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7" name="Cube 416">
                <a:extLst>
                  <a:ext uri="{FF2B5EF4-FFF2-40B4-BE49-F238E27FC236}">
                    <a16:creationId xmlns:a16="http://schemas.microsoft.com/office/drawing/2014/main" id="{54B63056-3BB6-0F45-9A8F-AE4A4A00FFE1}"/>
                  </a:ext>
                </a:extLst>
              </p:cNvPr>
              <p:cNvSpPr/>
              <p:nvPr/>
            </p:nvSpPr>
            <p:spPr>
              <a:xfrm>
                <a:off x="432805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8" name="Cube 417">
                <a:extLst>
                  <a:ext uri="{FF2B5EF4-FFF2-40B4-BE49-F238E27FC236}">
                    <a16:creationId xmlns:a16="http://schemas.microsoft.com/office/drawing/2014/main" id="{280725F4-1A2B-594B-A4F5-6136733C0B93}"/>
                  </a:ext>
                </a:extLst>
              </p:cNvPr>
              <p:cNvSpPr/>
              <p:nvPr/>
            </p:nvSpPr>
            <p:spPr>
              <a:xfrm>
                <a:off x="317355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9" name="Cube 418">
                <a:extLst>
                  <a:ext uri="{FF2B5EF4-FFF2-40B4-BE49-F238E27FC236}">
                    <a16:creationId xmlns:a16="http://schemas.microsoft.com/office/drawing/2014/main" id="{3F6F9B62-8A1E-7248-BB63-0350F0E30D6C}"/>
                  </a:ext>
                </a:extLst>
              </p:cNvPr>
              <p:cNvSpPr/>
              <p:nvPr/>
            </p:nvSpPr>
            <p:spPr>
              <a:xfrm>
                <a:off x="329646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0" name="Cube 419">
                <a:extLst>
                  <a:ext uri="{FF2B5EF4-FFF2-40B4-BE49-F238E27FC236}">
                    <a16:creationId xmlns:a16="http://schemas.microsoft.com/office/drawing/2014/main" id="{37C4499E-73FD-F344-B9A4-0EB8DC6E94B9}"/>
                  </a:ext>
                </a:extLst>
              </p:cNvPr>
              <p:cNvSpPr/>
              <p:nvPr/>
            </p:nvSpPr>
            <p:spPr>
              <a:xfrm>
                <a:off x="341936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1" name="Cube 420">
                <a:extLst>
                  <a:ext uri="{FF2B5EF4-FFF2-40B4-BE49-F238E27FC236}">
                    <a16:creationId xmlns:a16="http://schemas.microsoft.com/office/drawing/2014/main" id="{493D2705-9005-CA4B-AAEB-B9064D2D7D30}"/>
                  </a:ext>
                </a:extLst>
              </p:cNvPr>
              <p:cNvSpPr/>
              <p:nvPr/>
            </p:nvSpPr>
            <p:spPr>
              <a:xfrm>
                <a:off x="354227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2" name="Cube 421">
                <a:extLst>
                  <a:ext uri="{FF2B5EF4-FFF2-40B4-BE49-F238E27FC236}">
                    <a16:creationId xmlns:a16="http://schemas.microsoft.com/office/drawing/2014/main" id="{65E53AA8-C14B-5142-96FC-D7A16410D5D8}"/>
                  </a:ext>
                </a:extLst>
              </p:cNvPr>
              <p:cNvSpPr/>
              <p:nvPr/>
            </p:nvSpPr>
            <p:spPr>
              <a:xfrm>
                <a:off x="366517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3" name="Cube 422">
                <a:extLst>
                  <a:ext uri="{FF2B5EF4-FFF2-40B4-BE49-F238E27FC236}">
                    <a16:creationId xmlns:a16="http://schemas.microsoft.com/office/drawing/2014/main" id="{181525BB-D7E0-1D4A-9A65-FD21D005E300}"/>
                  </a:ext>
                </a:extLst>
              </p:cNvPr>
              <p:cNvSpPr/>
              <p:nvPr/>
            </p:nvSpPr>
            <p:spPr>
              <a:xfrm>
                <a:off x="379305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4" name="Cube 423">
                <a:extLst>
                  <a:ext uri="{FF2B5EF4-FFF2-40B4-BE49-F238E27FC236}">
                    <a16:creationId xmlns:a16="http://schemas.microsoft.com/office/drawing/2014/main" id="{816CA62B-ED45-8C45-A176-0CD675166528}"/>
                  </a:ext>
                </a:extLst>
              </p:cNvPr>
              <p:cNvSpPr/>
              <p:nvPr/>
            </p:nvSpPr>
            <p:spPr>
              <a:xfrm>
                <a:off x="391596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5" name="Cube 424">
                <a:extLst>
                  <a:ext uri="{FF2B5EF4-FFF2-40B4-BE49-F238E27FC236}">
                    <a16:creationId xmlns:a16="http://schemas.microsoft.com/office/drawing/2014/main" id="{5200BD7F-7CBA-894A-947E-F4CDEE482E43}"/>
                  </a:ext>
                </a:extLst>
              </p:cNvPr>
              <p:cNvSpPr/>
              <p:nvPr/>
            </p:nvSpPr>
            <p:spPr>
              <a:xfrm>
                <a:off x="403886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6" name="Cube 425">
                <a:extLst>
                  <a:ext uri="{FF2B5EF4-FFF2-40B4-BE49-F238E27FC236}">
                    <a16:creationId xmlns:a16="http://schemas.microsoft.com/office/drawing/2014/main" id="{F1C8494D-4121-6C43-913F-B90BF3D73676}"/>
                  </a:ext>
                </a:extLst>
              </p:cNvPr>
              <p:cNvSpPr/>
              <p:nvPr/>
            </p:nvSpPr>
            <p:spPr>
              <a:xfrm>
                <a:off x="416177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7" name="Cube 426">
                <a:extLst>
                  <a:ext uri="{FF2B5EF4-FFF2-40B4-BE49-F238E27FC236}">
                    <a16:creationId xmlns:a16="http://schemas.microsoft.com/office/drawing/2014/main" id="{F17FBC6C-AEA5-2649-A60F-BE9BC1BA2CE8}"/>
                  </a:ext>
                </a:extLst>
              </p:cNvPr>
              <p:cNvSpPr/>
              <p:nvPr/>
            </p:nvSpPr>
            <p:spPr>
              <a:xfrm>
                <a:off x="428467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391" name="Rectangle 390">
            <a:extLst>
              <a:ext uri="{FF2B5EF4-FFF2-40B4-BE49-F238E27FC236}">
                <a16:creationId xmlns:a16="http://schemas.microsoft.com/office/drawing/2014/main" id="{D80212A3-2F20-9544-8898-6ED605E33259}"/>
              </a:ext>
            </a:extLst>
          </p:cNvPr>
          <p:cNvSpPr/>
          <p:nvPr/>
        </p:nvSpPr>
        <p:spPr>
          <a:xfrm>
            <a:off x="2206439" y="2071081"/>
            <a:ext cx="1310846" cy="5847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lIns="45720" rIns="45720" rtlCol="0">
            <a:spAutoFit/>
          </a:bodyPr>
          <a:lstStyle/>
          <a:p>
            <a:pPr algn="ctr"/>
            <a:r>
              <a:rPr lang="en-US" sz="1600" b="1">
                <a:solidFill>
                  <a:schemeClr val="tx1"/>
                </a:solidFill>
              </a:rPr>
              <a:t>HDF5 Virtual File Driver</a:t>
            </a:r>
          </a:p>
        </p:txBody>
      </p:sp>
      <p:sp>
        <p:nvSpPr>
          <p:cNvPr id="488" name="Rectangle 487">
            <a:extLst>
              <a:ext uri="{FF2B5EF4-FFF2-40B4-BE49-F238E27FC236}">
                <a16:creationId xmlns:a16="http://schemas.microsoft.com/office/drawing/2014/main" id="{D4A43F46-C3F0-CA44-8144-8FCD5F772B34}"/>
              </a:ext>
            </a:extLst>
          </p:cNvPr>
          <p:cNvSpPr/>
          <p:nvPr/>
        </p:nvSpPr>
        <p:spPr>
          <a:xfrm>
            <a:off x="3663843" y="2080929"/>
            <a:ext cx="1605381" cy="5847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lIns="45720" rIns="45720" rtlCol="0">
            <a:spAutoFit/>
          </a:bodyPr>
          <a:lstStyle/>
          <a:p>
            <a:pPr algn="ctr"/>
            <a:r>
              <a:rPr lang="en-US" sz="1600" b="1"/>
              <a:t>Highly Scalable Data Service</a:t>
            </a:r>
            <a:endParaRPr lang="en-US" sz="1600" b="1">
              <a:solidFill>
                <a:schemeClr val="tx1"/>
              </a:solidFill>
            </a:endParaRPr>
          </a:p>
        </p:txBody>
      </p:sp>
    </p:spTree>
    <p:extLst>
      <p:ext uri="{BB962C8B-B14F-4D97-AF65-F5344CB8AC3E}">
        <p14:creationId xmlns:p14="http://schemas.microsoft.com/office/powerpoint/2010/main" val="98406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Elbow Connector 24"/>
          <p:cNvCxnSpPr>
            <a:stCxn id="4" idx="3"/>
            <a:endCxn id="11" idx="0"/>
          </p:cNvCxnSpPr>
          <p:nvPr/>
        </p:nvCxnSpPr>
        <p:spPr>
          <a:xfrm>
            <a:off x="5879024" y="1707662"/>
            <a:ext cx="3314863" cy="980241"/>
          </a:xfrm>
          <a:prstGeom prst="bentConnector2">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28236" y="334130"/>
            <a:ext cx="10515600" cy="671196"/>
          </a:xfrm>
        </p:spPr>
        <p:txBody>
          <a:bodyPr>
            <a:normAutofit/>
          </a:bodyPr>
          <a:lstStyle/>
          <a:p>
            <a:r>
              <a:rPr lang="en-US" sz="3600" dirty="0"/>
              <a:t>Python alternatives for </a:t>
            </a:r>
            <a:r>
              <a:rPr lang="en-US" sz="3600" dirty="0" err="1"/>
              <a:t>netCDF</a:t>
            </a:r>
            <a:r>
              <a:rPr lang="en-US" sz="3600" dirty="0"/>
              <a:t> API</a:t>
            </a:r>
          </a:p>
        </p:txBody>
      </p:sp>
      <p:sp>
        <p:nvSpPr>
          <p:cNvPr id="4" name="Rounded Rectangle 3"/>
          <p:cNvSpPr/>
          <p:nvPr/>
        </p:nvSpPr>
        <p:spPr>
          <a:xfrm>
            <a:off x="4050224" y="1340991"/>
            <a:ext cx="1828800" cy="733342"/>
          </a:xfrm>
          <a:prstGeom prst="roundRect">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libri" panose="020F0502020204030204" pitchFamily="34" charset="0"/>
                <a:cs typeface="Calibri" panose="020F0502020204030204" pitchFamily="34" charset="0"/>
              </a:rPr>
              <a:t>xarray</a:t>
            </a:r>
          </a:p>
        </p:txBody>
      </p:sp>
      <p:sp>
        <p:nvSpPr>
          <p:cNvPr id="5" name="Rounded Rectangle 4"/>
          <p:cNvSpPr/>
          <p:nvPr/>
        </p:nvSpPr>
        <p:spPr>
          <a:xfrm>
            <a:off x="1545771" y="2473105"/>
            <a:ext cx="1828800" cy="468824"/>
          </a:xfrm>
          <a:prstGeom prst="roundRect">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Calibri" panose="020F0502020204030204" pitchFamily="34" charset="0"/>
                <a:cs typeface="Calibri" panose="020F0502020204030204" pitchFamily="34" charset="0"/>
              </a:rPr>
              <a:t>netcdf4-python</a:t>
            </a:r>
            <a:endParaRPr lang="en-US" dirty="0">
              <a:solidFill>
                <a:schemeClr val="tx1"/>
              </a:solidFill>
              <a:latin typeface="Calibri" panose="020F0502020204030204" pitchFamily="34" charset="0"/>
              <a:cs typeface="Calibri" panose="020F0502020204030204" pitchFamily="34" charset="0"/>
            </a:endParaRPr>
          </a:p>
        </p:txBody>
      </p:sp>
      <p:sp>
        <p:nvSpPr>
          <p:cNvPr id="6" name="Rounded Rectangle 5"/>
          <p:cNvSpPr/>
          <p:nvPr/>
        </p:nvSpPr>
        <p:spPr>
          <a:xfrm>
            <a:off x="1545771" y="3166533"/>
            <a:ext cx="1828800" cy="1237829"/>
          </a:xfrm>
          <a:prstGeom prst="roundRect">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cs typeface="Calibri" panose="020F0502020204030204" pitchFamily="34" charset="0"/>
              </a:rPr>
              <a:t>netcdf</a:t>
            </a:r>
            <a:r>
              <a:rPr lang="en-US" dirty="0">
                <a:solidFill>
                  <a:schemeClr val="tx1"/>
                </a:solidFill>
                <a:latin typeface="Calibri" panose="020F0502020204030204" pitchFamily="34" charset="0"/>
                <a:cs typeface="Calibri" panose="020F0502020204030204" pitchFamily="34" charset="0"/>
              </a:rPr>
              <a:t>-C</a:t>
            </a:r>
          </a:p>
        </p:txBody>
      </p:sp>
      <p:sp>
        <p:nvSpPr>
          <p:cNvPr id="7" name="Rounded Rectangle 6"/>
          <p:cNvSpPr/>
          <p:nvPr/>
        </p:nvSpPr>
        <p:spPr>
          <a:xfrm>
            <a:off x="4425949" y="4197350"/>
            <a:ext cx="1303867" cy="1026824"/>
          </a:xfrm>
          <a:prstGeom prst="roundRect">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cs typeface="Calibri" panose="020F0502020204030204" pitchFamily="34" charset="0"/>
              </a:rPr>
              <a:t>HDF5 C</a:t>
            </a:r>
          </a:p>
        </p:txBody>
      </p:sp>
      <p:sp>
        <p:nvSpPr>
          <p:cNvPr id="8" name="Can 7"/>
          <p:cNvSpPr/>
          <p:nvPr/>
        </p:nvSpPr>
        <p:spPr>
          <a:xfrm>
            <a:off x="4502345" y="5556880"/>
            <a:ext cx="1149531" cy="979714"/>
          </a:xfrm>
          <a:prstGeom prst="can">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Calibri" panose="020F0502020204030204" pitchFamily="34" charset="0"/>
                <a:cs typeface="Calibri" panose="020F0502020204030204" pitchFamily="34" charset="0"/>
              </a:rPr>
              <a:t>HDF5 </a:t>
            </a:r>
            <a:r>
              <a:rPr lang="en-US" dirty="0">
                <a:solidFill>
                  <a:schemeClr val="tx1"/>
                </a:solidFill>
                <a:latin typeface="Calibri" panose="020F0502020204030204" pitchFamily="34" charset="0"/>
                <a:cs typeface="Calibri" panose="020F0502020204030204" pitchFamily="34" charset="0"/>
              </a:rPr>
              <a:t>Data</a:t>
            </a:r>
          </a:p>
        </p:txBody>
      </p:sp>
      <p:sp>
        <p:nvSpPr>
          <p:cNvPr id="10" name="Rounded Rectangle 9"/>
          <p:cNvSpPr/>
          <p:nvPr/>
        </p:nvSpPr>
        <p:spPr>
          <a:xfrm>
            <a:off x="8675324" y="3909632"/>
            <a:ext cx="1038947" cy="365701"/>
          </a:xfrm>
          <a:prstGeom prst="roundRect">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cs typeface="Calibri" panose="020F0502020204030204" pitchFamily="34" charset="0"/>
              </a:rPr>
              <a:t>h5pyd</a:t>
            </a:r>
          </a:p>
        </p:txBody>
      </p:sp>
      <p:grpSp>
        <p:nvGrpSpPr>
          <p:cNvPr id="20" name="Group 19"/>
          <p:cNvGrpSpPr/>
          <p:nvPr/>
        </p:nvGrpSpPr>
        <p:grpSpPr>
          <a:xfrm>
            <a:off x="5818917" y="2261785"/>
            <a:ext cx="4419600" cy="976715"/>
            <a:chOff x="6644640" y="2478412"/>
            <a:chExt cx="4419600" cy="976715"/>
          </a:xfrm>
        </p:grpSpPr>
        <p:sp>
          <p:nvSpPr>
            <p:cNvPr id="11" name="Rounded Rectangle 10"/>
            <p:cNvSpPr/>
            <p:nvPr/>
          </p:nvSpPr>
          <p:spPr>
            <a:xfrm>
              <a:off x="9105210" y="2904530"/>
              <a:ext cx="1828800" cy="393693"/>
            </a:xfrm>
            <a:prstGeom prst="roundRect">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cs typeface="Calibri" panose="020F0502020204030204" pitchFamily="34" charset="0"/>
                </a:rPr>
                <a:t>optimized - API</a:t>
              </a:r>
            </a:p>
          </p:txBody>
        </p:sp>
        <p:sp>
          <p:nvSpPr>
            <p:cNvPr id="12" name="Rounded Rectangle 11"/>
            <p:cNvSpPr/>
            <p:nvPr/>
          </p:nvSpPr>
          <p:spPr>
            <a:xfrm>
              <a:off x="6644640" y="2478412"/>
              <a:ext cx="4419600" cy="97671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3" name="TextBox 12"/>
            <p:cNvSpPr txBox="1"/>
            <p:nvPr/>
          </p:nvSpPr>
          <p:spPr>
            <a:xfrm>
              <a:off x="7924079" y="2482366"/>
              <a:ext cx="1868717" cy="369332"/>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h5netcdf - python</a:t>
              </a:r>
            </a:p>
          </p:txBody>
        </p:sp>
        <p:sp>
          <p:nvSpPr>
            <p:cNvPr id="9" name="Rounded Rectangle 8"/>
            <p:cNvSpPr/>
            <p:nvPr/>
          </p:nvSpPr>
          <p:spPr>
            <a:xfrm>
              <a:off x="6792686" y="2904531"/>
              <a:ext cx="1828800" cy="419364"/>
            </a:xfrm>
            <a:prstGeom prst="roundRect">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alibri" panose="020F0502020204030204" pitchFamily="34" charset="0"/>
                  <a:cs typeface="Calibri" panose="020F0502020204030204" pitchFamily="34" charset="0"/>
                </a:rPr>
                <a:t>netcdf</a:t>
              </a:r>
              <a:r>
                <a:rPr lang="en-US" dirty="0">
                  <a:solidFill>
                    <a:schemeClr val="tx1"/>
                  </a:solidFill>
                  <a:latin typeface="Calibri" panose="020F0502020204030204" pitchFamily="34" charset="0"/>
                  <a:cs typeface="Calibri" panose="020F0502020204030204" pitchFamily="34" charset="0"/>
                </a:rPr>
                <a:t>-API</a:t>
              </a:r>
            </a:p>
          </p:txBody>
        </p:sp>
      </p:grpSp>
      <p:cxnSp>
        <p:nvCxnSpPr>
          <p:cNvPr id="15" name="Elbow Connector 14"/>
          <p:cNvCxnSpPr>
            <a:stCxn id="4" idx="1"/>
            <a:endCxn id="5" idx="0"/>
          </p:cNvCxnSpPr>
          <p:nvPr/>
        </p:nvCxnSpPr>
        <p:spPr>
          <a:xfrm rot="10800000" flipV="1">
            <a:off x="2460172" y="1707661"/>
            <a:ext cx="1590053" cy="765443"/>
          </a:xfrm>
          <a:prstGeom prst="bentConnector2">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5" idx="2"/>
            <a:endCxn id="6" idx="0"/>
          </p:cNvCxnSpPr>
          <p:nvPr/>
        </p:nvCxnSpPr>
        <p:spPr>
          <a:xfrm rot="5400000">
            <a:off x="2347869" y="3054231"/>
            <a:ext cx="224604" cy="12700"/>
          </a:xfrm>
          <a:prstGeom prst="bentConnector3">
            <a:avLst>
              <a:gd name="adj1" fmla="val 50000"/>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6" idx="2"/>
            <a:endCxn id="7" idx="1"/>
          </p:cNvCxnSpPr>
          <p:nvPr/>
        </p:nvCxnSpPr>
        <p:spPr>
          <a:xfrm rot="16200000" flipH="1">
            <a:off x="3289860" y="3574673"/>
            <a:ext cx="306400" cy="1965778"/>
          </a:xfrm>
          <a:prstGeom prst="bentConnector2">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7" idx="2"/>
            <a:endCxn id="8" idx="1"/>
          </p:cNvCxnSpPr>
          <p:nvPr/>
        </p:nvCxnSpPr>
        <p:spPr>
          <a:xfrm rot="5400000">
            <a:off x="4911144" y="5390141"/>
            <a:ext cx="332706" cy="772"/>
          </a:xfrm>
          <a:prstGeom prst="bentConnector3">
            <a:avLst>
              <a:gd name="adj1" fmla="val 50000"/>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3129" y="4792133"/>
            <a:ext cx="2120937" cy="1723515"/>
          </a:xfrm>
          <a:prstGeom prst="rect">
            <a:avLst/>
          </a:prstGeom>
        </p:spPr>
      </p:pic>
      <p:cxnSp>
        <p:nvCxnSpPr>
          <p:cNvPr id="42" name="Elbow Connector 41"/>
          <p:cNvCxnSpPr>
            <a:stCxn id="10" idx="2"/>
            <a:endCxn id="65" idx="0"/>
          </p:cNvCxnSpPr>
          <p:nvPr/>
        </p:nvCxnSpPr>
        <p:spPr>
          <a:xfrm rot="16200000" flipH="1">
            <a:off x="8993548" y="4476582"/>
            <a:ext cx="410967" cy="8467"/>
          </a:xfrm>
          <a:prstGeom prst="bentConnector3">
            <a:avLst>
              <a:gd name="adj1" fmla="val 50000"/>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6454954" y="3915017"/>
            <a:ext cx="860246" cy="352183"/>
          </a:xfrm>
          <a:prstGeom prst="roundRect">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Calibri" panose="020F0502020204030204" pitchFamily="34" charset="0"/>
                <a:cs typeface="Calibri" panose="020F0502020204030204" pitchFamily="34" charset="0"/>
              </a:rPr>
              <a:t>h5py</a:t>
            </a:r>
            <a:endParaRPr lang="en-US" dirty="0">
              <a:solidFill>
                <a:schemeClr val="tx1"/>
              </a:solidFill>
              <a:latin typeface="Calibri" panose="020F0502020204030204" pitchFamily="34" charset="0"/>
              <a:cs typeface="Calibri" panose="020F0502020204030204" pitchFamily="34" charset="0"/>
            </a:endParaRPr>
          </a:p>
        </p:txBody>
      </p:sp>
      <p:cxnSp>
        <p:nvCxnSpPr>
          <p:cNvPr id="39" name="Elbow Connector 38"/>
          <p:cNvCxnSpPr>
            <a:cxnSpLocks/>
            <a:stCxn id="9" idx="2"/>
            <a:endCxn id="36" idx="0"/>
          </p:cNvCxnSpPr>
          <p:nvPr/>
        </p:nvCxnSpPr>
        <p:spPr>
          <a:xfrm rot="16200000" flipH="1">
            <a:off x="6479346" y="3509285"/>
            <a:ext cx="807749" cy="3714"/>
          </a:xfrm>
          <a:prstGeom prst="bentConnector3">
            <a:avLst>
              <a:gd name="adj1" fmla="val 50000"/>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cxnSp>
        <p:nvCxnSpPr>
          <p:cNvPr id="47" name="Elbow Connector 46"/>
          <p:cNvCxnSpPr>
            <a:cxnSpLocks/>
            <a:stCxn id="11" idx="2"/>
            <a:endCxn id="10" idx="0"/>
          </p:cNvCxnSpPr>
          <p:nvPr/>
        </p:nvCxnSpPr>
        <p:spPr>
          <a:xfrm rot="16200000" flipH="1">
            <a:off x="8780324" y="3495158"/>
            <a:ext cx="828036" cy="911"/>
          </a:xfrm>
          <a:prstGeom prst="bentConnector3">
            <a:avLst>
              <a:gd name="adj1" fmla="val 50000"/>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cxnSp>
        <p:nvCxnSpPr>
          <p:cNvPr id="51" name="Elbow Connector 50"/>
          <p:cNvCxnSpPr>
            <a:stCxn id="4" idx="3"/>
            <a:endCxn id="9" idx="0"/>
          </p:cNvCxnSpPr>
          <p:nvPr/>
        </p:nvCxnSpPr>
        <p:spPr>
          <a:xfrm>
            <a:off x="5879024" y="1707662"/>
            <a:ext cx="1002339" cy="980242"/>
          </a:xfrm>
          <a:prstGeom prst="bentConnector2">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36" idx="2"/>
            <a:endCxn id="7" idx="3"/>
          </p:cNvCxnSpPr>
          <p:nvPr/>
        </p:nvCxnSpPr>
        <p:spPr>
          <a:xfrm rot="5400000">
            <a:off x="6085666" y="3911351"/>
            <a:ext cx="443562" cy="1155261"/>
          </a:xfrm>
          <a:prstGeom prst="bentConnector2">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sp>
        <p:nvSpPr>
          <p:cNvPr id="65" name="Rounded Rectangle 64"/>
          <p:cNvSpPr/>
          <p:nvPr/>
        </p:nvSpPr>
        <p:spPr>
          <a:xfrm>
            <a:off x="8551331" y="4686300"/>
            <a:ext cx="1303867" cy="550574"/>
          </a:xfrm>
          <a:prstGeom prst="roundRect">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cs typeface="Calibri" panose="020F0502020204030204" pitchFamily="34" charset="0"/>
              </a:rPr>
              <a:t>HDF REST</a:t>
            </a:r>
          </a:p>
        </p:txBody>
      </p:sp>
      <p:cxnSp>
        <p:nvCxnSpPr>
          <p:cNvPr id="68" name="Elbow Connector 67"/>
          <p:cNvCxnSpPr>
            <a:stCxn id="65" idx="2"/>
            <a:endCxn id="41" idx="1"/>
          </p:cNvCxnSpPr>
          <p:nvPr/>
        </p:nvCxnSpPr>
        <p:spPr>
          <a:xfrm rot="16200000" flipH="1">
            <a:off x="9229689" y="5210450"/>
            <a:ext cx="417017" cy="469864"/>
          </a:xfrm>
          <a:prstGeom prst="bentConnector2">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sp>
        <p:nvSpPr>
          <p:cNvPr id="98" name="Oval 97"/>
          <p:cNvSpPr/>
          <p:nvPr/>
        </p:nvSpPr>
        <p:spPr>
          <a:xfrm>
            <a:off x="2057400" y="1974850"/>
            <a:ext cx="266700" cy="266700"/>
          </a:xfrm>
          <a:prstGeom prst="ellipse">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Calibri" panose="020F0502020204030204" pitchFamily="34" charset="0"/>
                <a:cs typeface="Calibri" panose="020F0502020204030204" pitchFamily="34" charset="0"/>
              </a:rPr>
              <a:t>A</a:t>
            </a:r>
          </a:p>
        </p:txBody>
      </p:sp>
      <p:sp>
        <p:nvSpPr>
          <p:cNvPr id="99" name="Oval 98"/>
          <p:cNvSpPr/>
          <p:nvPr/>
        </p:nvSpPr>
        <p:spPr>
          <a:xfrm>
            <a:off x="8731250" y="5492750"/>
            <a:ext cx="266700" cy="266700"/>
          </a:xfrm>
          <a:prstGeom prst="ellipse">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Calibri" panose="020F0502020204030204" pitchFamily="34" charset="0"/>
                <a:cs typeface="Calibri" panose="020F0502020204030204" pitchFamily="34" charset="0"/>
              </a:rPr>
              <a:t>C</a:t>
            </a:r>
            <a:endParaRPr lang="en-US" dirty="0">
              <a:solidFill>
                <a:schemeClr val="tx1"/>
              </a:solidFill>
              <a:latin typeface="Calibri" panose="020F0502020204030204" pitchFamily="34" charset="0"/>
              <a:cs typeface="Calibri" panose="020F0502020204030204" pitchFamily="34" charset="0"/>
            </a:endParaRPr>
          </a:p>
        </p:txBody>
      </p:sp>
      <p:sp>
        <p:nvSpPr>
          <p:cNvPr id="100" name="Oval 99"/>
          <p:cNvSpPr/>
          <p:nvPr/>
        </p:nvSpPr>
        <p:spPr>
          <a:xfrm>
            <a:off x="6959600" y="4425950"/>
            <a:ext cx="266700" cy="266700"/>
          </a:xfrm>
          <a:prstGeom prst="ellipse">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Calibri" panose="020F0502020204030204" pitchFamily="34" charset="0"/>
                <a:cs typeface="Calibri" panose="020F0502020204030204" pitchFamily="34" charset="0"/>
              </a:rPr>
              <a:t>B</a:t>
            </a:r>
          </a:p>
        </p:txBody>
      </p:sp>
      <p:sp>
        <p:nvSpPr>
          <p:cNvPr id="108" name="TextBox 107"/>
          <p:cNvSpPr txBox="1"/>
          <p:nvPr/>
        </p:nvSpPr>
        <p:spPr>
          <a:xfrm>
            <a:off x="9968422" y="5123407"/>
            <a:ext cx="1530350" cy="923330"/>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Highly </a:t>
            </a:r>
            <a:r>
              <a:rPr lang="en-US">
                <a:latin typeface="Calibri" panose="020F0502020204030204" pitchFamily="34" charset="0"/>
                <a:cs typeface="Calibri" panose="020F0502020204030204" pitchFamily="34" charset="0"/>
              </a:rPr>
              <a:t>Scalable Data Server</a:t>
            </a:r>
          </a:p>
        </p:txBody>
      </p:sp>
      <p:cxnSp>
        <p:nvCxnSpPr>
          <p:cNvPr id="33" name="Elbow Connector 32">
            <a:extLst>
              <a:ext uri="{FF2B5EF4-FFF2-40B4-BE49-F238E27FC236}">
                <a16:creationId xmlns:a16="http://schemas.microsoft.com/office/drawing/2014/main" id="{1E19595E-2A16-3E4B-B5D7-824EA2509785}"/>
              </a:ext>
            </a:extLst>
          </p:cNvPr>
          <p:cNvCxnSpPr>
            <a:cxnSpLocks/>
            <a:stCxn id="11" idx="2"/>
            <a:endCxn id="36" idx="0"/>
          </p:cNvCxnSpPr>
          <p:nvPr/>
        </p:nvCxnSpPr>
        <p:spPr>
          <a:xfrm rot="5400000">
            <a:off x="7622772" y="2343901"/>
            <a:ext cx="833421" cy="2308810"/>
          </a:xfrm>
          <a:prstGeom prst="bentConnector3">
            <a:avLst>
              <a:gd name="adj1" fmla="val 50000"/>
            </a:avLst>
          </a:prstGeom>
          <a:ln w="28575">
            <a:solidFill>
              <a:schemeClr val="tx1"/>
            </a:solidFill>
            <a:headEnd w="lg" len="lg"/>
            <a:tailEnd type="arrow"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0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500"/>
                                        <p:tgtEl>
                                          <p:spTgt spid="1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dissolve">
                                      <p:cBhvr>
                                        <p:cTn id="15" dur="500"/>
                                        <p:tgtEl>
                                          <p:spTgt spid="9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22" presetClass="entr" presetSubtype="1"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500"/>
                                        <p:tgtEl>
                                          <p:spTgt spid="1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par>
                                <p:cTn id="28" presetID="9"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dissolve">
                                      <p:cBhvr>
                                        <p:cTn id="30" dur="500"/>
                                        <p:tgtEl>
                                          <p:spTgt spid="2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dissolve">
                                      <p:cBhvr>
                                        <p:cTn id="33" dur="500"/>
                                        <p:tgtEl>
                                          <p:spTgt spid="7"/>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dissolv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dissolve">
                                      <p:cBhvr>
                                        <p:cTn id="41" dur="5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left)">
                                      <p:cBhvr>
                                        <p:cTn id="46" dur="500"/>
                                        <p:tgtEl>
                                          <p:spTgt spid="5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00"/>
                                        </p:tgtEl>
                                        <p:attrNameLst>
                                          <p:attrName>style.visibility</p:attrName>
                                        </p:attrNameLst>
                                      </p:cBhvr>
                                      <p:to>
                                        <p:strVal val="visible"/>
                                      </p:to>
                                    </p:set>
                                    <p:animEffect transition="in" filter="dissolve">
                                      <p:cBhvr>
                                        <p:cTn id="49" dur="500"/>
                                        <p:tgtEl>
                                          <p:spTgt spid="100"/>
                                        </p:tgtEl>
                                      </p:cBhvr>
                                    </p:animEffect>
                                  </p:childTnLst>
                                </p:cTn>
                              </p:par>
                              <p:par>
                                <p:cTn id="50" presetID="22" presetClass="entr" presetSubtype="1" fill="hold"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up)">
                                      <p:cBhvr>
                                        <p:cTn id="52" dur="500"/>
                                        <p:tgtEl>
                                          <p:spTgt spid="3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dissolve">
                                      <p:cBhvr>
                                        <p:cTn id="55" dur="500"/>
                                        <p:tgtEl>
                                          <p:spTgt spid="36"/>
                                        </p:tgtEl>
                                      </p:cBhvr>
                                    </p:animEffect>
                                  </p:childTnLst>
                                </p:cTn>
                              </p:par>
                              <p:par>
                                <p:cTn id="56" presetID="22" presetClass="entr" presetSubtype="2"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ipe(right)">
                                      <p:cBhvr>
                                        <p:cTn id="58" dur="500"/>
                                        <p:tgtEl>
                                          <p:spTgt spid="6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par>
                                <p:cTn id="64" presetID="22" presetClass="entr" presetSubtype="1" fill="hold"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up)">
                                      <p:cBhvr>
                                        <p:cTn id="66" dur="500"/>
                                        <p:tgtEl>
                                          <p:spTgt spid="33"/>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dissolve">
                                      <p:cBhvr>
                                        <p:cTn id="71" dur="500"/>
                                        <p:tgtEl>
                                          <p:spTgt spid="10"/>
                                        </p:tgtEl>
                                      </p:cBhvr>
                                    </p:animEffect>
                                  </p:childTnLst>
                                </p:cTn>
                              </p:par>
                              <p:par>
                                <p:cTn id="72" presetID="22" presetClass="entr" presetSubtype="1" fill="hold"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wipe(up)">
                                      <p:cBhvr>
                                        <p:cTn id="74" dur="500"/>
                                        <p:tgtEl>
                                          <p:spTgt spid="47"/>
                                        </p:tgtEl>
                                      </p:cBhvr>
                                    </p:animEffect>
                                  </p:childTnLst>
                                </p:cTn>
                              </p:par>
                              <p:par>
                                <p:cTn id="75" presetID="22" presetClass="entr" presetSubtype="1"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up)">
                                      <p:cBhvr>
                                        <p:cTn id="77" dur="500"/>
                                        <p:tgtEl>
                                          <p:spTgt spid="42"/>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dissolve">
                                      <p:cBhvr>
                                        <p:cTn id="80" dur="500"/>
                                        <p:tgtEl>
                                          <p:spTgt spid="65"/>
                                        </p:tgtEl>
                                      </p:cBhvr>
                                    </p:animEffect>
                                  </p:childTnLst>
                                </p:cTn>
                              </p:par>
                              <p:par>
                                <p:cTn id="81" presetID="9" presetClass="entr" presetSubtype="0" fill="hold" nodeType="with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dissolve">
                                      <p:cBhvr>
                                        <p:cTn id="83" dur="500"/>
                                        <p:tgtEl>
                                          <p:spTgt spid="41"/>
                                        </p:tgtEl>
                                      </p:cBhvr>
                                    </p:animEffect>
                                  </p:childTnLst>
                                </p:cTn>
                              </p:par>
                              <p:par>
                                <p:cTn id="84" presetID="22" presetClass="entr" presetSubtype="8" fill="hold" nodeType="withEffect">
                                  <p:stCondLst>
                                    <p:cond delay="0"/>
                                  </p:stCondLst>
                                  <p:childTnLst>
                                    <p:set>
                                      <p:cBhvr>
                                        <p:cTn id="85" dur="1" fill="hold">
                                          <p:stCondLst>
                                            <p:cond delay="0"/>
                                          </p:stCondLst>
                                        </p:cTn>
                                        <p:tgtEl>
                                          <p:spTgt spid="68"/>
                                        </p:tgtEl>
                                        <p:attrNameLst>
                                          <p:attrName>style.visibility</p:attrName>
                                        </p:attrNameLst>
                                      </p:cBhvr>
                                      <p:to>
                                        <p:strVal val="visible"/>
                                      </p:to>
                                    </p:set>
                                    <p:animEffect transition="in" filter="wipe(left)">
                                      <p:cBhvr>
                                        <p:cTn id="86" dur="500"/>
                                        <p:tgtEl>
                                          <p:spTgt spid="68"/>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99"/>
                                        </p:tgtEl>
                                        <p:attrNameLst>
                                          <p:attrName>style.visibility</p:attrName>
                                        </p:attrNameLst>
                                      </p:cBhvr>
                                      <p:to>
                                        <p:strVal val="visible"/>
                                      </p:to>
                                    </p:set>
                                    <p:animEffect transition="in" filter="dissolve">
                                      <p:cBhvr>
                                        <p:cTn id="89" dur="500"/>
                                        <p:tgtEl>
                                          <p:spTgt spid="99"/>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dissolve">
                                      <p:cBhvr>
                                        <p:cTn id="9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36" grpId="0" animBg="1"/>
      <p:bldP spid="65" grpId="0" animBg="1"/>
      <p:bldP spid="98" grpId="0" animBg="1"/>
      <p:bldP spid="99" grpId="0" animBg="1"/>
      <p:bldP spid="100" grpId="0" animBg="1"/>
      <p:bldP spid="1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ounded Rectangle 91">
            <a:extLst>
              <a:ext uri="{FF2B5EF4-FFF2-40B4-BE49-F238E27FC236}">
                <a16:creationId xmlns:a16="http://schemas.microsoft.com/office/drawing/2014/main" id="{3E5F414E-EF92-1F4E-BD40-8296369141C3}"/>
              </a:ext>
            </a:extLst>
          </p:cNvPr>
          <p:cNvSpPr/>
          <p:nvPr/>
        </p:nvSpPr>
        <p:spPr bwMode="auto">
          <a:xfrm>
            <a:off x="5326440" y="4805464"/>
            <a:ext cx="1168334" cy="624284"/>
          </a:xfrm>
          <a:prstGeom prst="round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8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h5py</a:t>
            </a:r>
          </a:p>
          <a:p>
            <a:pPr marL="0" marR="0" indent="0" algn="ctr" defTabSz="825500" rtl="0" eaLnBrk="1" fontAlgn="base" latinLnBrk="0" hangingPunct="0">
              <a:lnSpc>
                <a:spcPct val="100000"/>
              </a:lnSpc>
              <a:spcBef>
                <a:spcPct val="0"/>
              </a:spcBef>
              <a:spcAft>
                <a:spcPct val="0"/>
              </a:spcAft>
              <a:buClrTx/>
              <a:buSzTx/>
              <a:buFontTx/>
              <a:buNone/>
              <a:tabLst/>
            </a:pPr>
            <a:endParaRPr kumimoji="0" lang="en-US" sz="8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p:txBody>
      </p:sp>
      <p:sp>
        <p:nvSpPr>
          <p:cNvPr id="2" name="Title 1"/>
          <p:cNvSpPr>
            <a:spLocks noGrp="1"/>
          </p:cNvSpPr>
          <p:nvPr>
            <p:ph type="title"/>
          </p:nvPr>
        </p:nvSpPr>
        <p:spPr>
          <a:xfrm>
            <a:off x="550263" y="391458"/>
            <a:ext cx="8528050" cy="508000"/>
          </a:xfrm>
        </p:spPr>
        <p:txBody>
          <a:bodyPr>
            <a:normAutofit fontScale="90000"/>
          </a:bodyPr>
          <a:lstStyle/>
          <a:p>
            <a:r>
              <a:rPr lang="en-US" sz="3600" dirty="0"/>
              <a:t>Client/Server Architecture</a:t>
            </a:r>
          </a:p>
        </p:txBody>
      </p:sp>
      <p:sp>
        <p:nvSpPr>
          <p:cNvPr id="36" name="Slide Number Placeholder 2"/>
          <p:cNvSpPr>
            <a:spLocks noGrp="1"/>
          </p:cNvSpPr>
          <p:nvPr>
            <p:ph type="sldNum" sz="quarter" idx="12"/>
          </p:nvPr>
        </p:nvSpPr>
        <p:spPr>
          <a:xfrm>
            <a:off x="11047412" y="493713"/>
            <a:ext cx="725487" cy="727075"/>
          </a:xfrm>
        </p:spPr>
        <p:txBody>
          <a:bodyPr/>
          <a:lstStyle/>
          <a:p>
            <a:fld id="{78389DB4-CF61-6F46-8776-BDBC7A5230D5}" type="slidenum">
              <a:rPr lang="en-US" smtClean="0"/>
              <a:pPr/>
              <a:t>6</a:t>
            </a:fld>
            <a:endParaRPr lang="en-US" dirty="0"/>
          </a:p>
        </p:txBody>
      </p:sp>
      <p:sp>
        <p:nvSpPr>
          <p:cNvPr id="4" name="TextBox 3"/>
          <p:cNvSpPr txBox="1"/>
          <p:nvPr/>
        </p:nvSpPr>
        <p:spPr>
          <a:xfrm>
            <a:off x="494463" y="1285302"/>
            <a:ext cx="3742660" cy="1569660"/>
          </a:xfrm>
          <a:prstGeom prst="rect">
            <a:avLst/>
          </a:prstGeom>
          <a:noFill/>
        </p:spPr>
        <p:txBody>
          <a:bodyPr wrap="square" rtlCol="0">
            <a:spAutoFit/>
          </a:bodyPr>
          <a:lstStyle/>
          <a:p>
            <a:r>
              <a:rPr lang="en-US" sz="2400" dirty="0"/>
              <a:t>Client SDKs for Python and C are drop-in replacements for libraries used with local files.</a:t>
            </a:r>
          </a:p>
        </p:txBody>
      </p:sp>
      <p:sp>
        <p:nvSpPr>
          <p:cNvPr id="5" name="TextBox 4"/>
          <p:cNvSpPr txBox="1"/>
          <p:nvPr/>
        </p:nvSpPr>
        <p:spPr>
          <a:xfrm>
            <a:off x="494463" y="3165576"/>
            <a:ext cx="4167963" cy="1200329"/>
          </a:xfrm>
          <a:prstGeom prst="rect">
            <a:avLst/>
          </a:prstGeom>
          <a:noFill/>
        </p:spPr>
        <p:txBody>
          <a:bodyPr wrap="square" rtlCol="0">
            <a:spAutoFit/>
          </a:bodyPr>
          <a:lstStyle/>
          <a:p>
            <a:r>
              <a:rPr lang="en-US" sz="2400" dirty="0"/>
              <a:t>No significant code change to access local and cloud based data.</a:t>
            </a:r>
          </a:p>
        </p:txBody>
      </p:sp>
      <p:sp>
        <p:nvSpPr>
          <p:cNvPr id="3" name="Rounded Rectangle 2">
            <a:extLst>
              <a:ext uri="{FF2B5EF4-FFF2-40B4-BE49-F238E27FC236}">
                <a16:creationId xmlns:a16="http://schemas.microsoft.com/office/drawing/2014/main" id="{14B83154-AEBA-7F42-AFE7-47E9B17D8684}"/>
              </a:ext>
            </a:extLst>
          </p:cNvPr>
          <p:cNvSpPr/>
          <p:nvPr/>
        </p:nvSpPr>
        <p:spPr bwMode="auto">
          <a:xfrm>
            <a:off x="5345083" y="1501403"/>
            <a:ext cx="1152177" cy="590233"/>
          </a:xfrm>
          <a:prstGeom prst="roundRect">
            <a:avLst/>
          </a:prstGeom>
          <a:gradFill flip="none" rotWithShape="1">
            <a:gsLst>
              <a:gs pos="0">
                <a:srgbClr val="AABADF">
                  <a:tint val="66000"/>
                  <a:satMod val="160000"/>
                </a:srgbClr>
              </a:gs>
              <a:gs pos="50000">
                <a:srgbClr val="AABADF">
                  <a:tint val="44500"/>
                  <a:satMod val="160000"/>
                </a:srgbClr>
              </a:gs>
              <a:gs pos="100000">
                <a:srgbClr val="AABADF">
                  <a:tint val="23500"/>
                  <a:satMod val="160000"/>
                </a:srgb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C/Fortran Applications</a:t>
            </a:r>
          </a:p>
        </p:txBody>
      </p:sp>
      <p:sp>
        <p:nvSpPr>
          <p:cNvPr id="8" name="Rounded Rectangle 7">
            <a:extLst>
              <a:ext uri="{FF2B5EF4-FFF2-40B4-BE49-F238E27FC236}">
                <a16:creationId xmlns:a16="http://schemas.microsoft.com/office/drawing/2014/main" id="{EAAD34E2-BD4A-5C43-A064-6CCFAFD26881}"/>
              </a:ext>
            </a:extLst>
          </p:cNvPr>
          <p:cNvSpPr/>
          <p:nvPr/>
        </p:nvSpPr>
        <p:spPr bwMode="auto">
          <a:xfrm>
            <a:off x="5345083" y="2407533"/>
            <a:ext cx="1152177" cy="590233"/>
          </a:xfrm>
          <a:prstGeom prst="round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Community Conventions</a:t>
            </a:r>
          </a:p>
        </p:txBody>
      </p:sp>
      <p:sp>
        <p:nvSpPr>
          <p:cNvPr id="9" name="Rounded Rectangle 8">
            <a:extLst>
              <a:ext uri="{FF2B5EF4-FFF2-40B4-BE49-F238E27FC236}">
                <a16:creationId xmlns:a16="http://schemas.microsoft.com/office/drawing/2014/main" id="{AF7DE16A-3BC7-4341-8921-853C45B4A6DA}"/>
              </a:ext>
            </a:extLst>
          </p:cNvPr>
          <p:cNvSpPr/>
          <p:nvPr/>
        </p:nvSpPr>
        <p:spPr bwMode="auto">
          <a:xfrm>
            <a:off x="6945397" y="3338256"/>
            <a:ext cx="1114890" cy="590233"/>
          </a:xfrm>
          <a:prstGeom prst="round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rot="0" spcFirstLastPara="0" vertOverflow="overflow" horzOverflow="overflow" vert="horz" wrap="square" lIns="50800" tIns="50800" rIns="50800" bIns="50800" numCol="1" spcCol="0" rtlCol="0" fromWordArt="0" anchor="ctr" anchorCtr="0" forceAA="0" compatLnSpc="1">
            <a:prstTxWarp prst="textNoShape">
              <a:avLst/>
            </a:prstTxWarp>
            <a:spAutoFit/>
          </a:bodyPr>
          <a:lstStyle/>
          <a:p>
            <a:pPr algn="ctr" defTabSz="825500" fontAlgn="base" hangingPunct="0">
              <a:spcBef>
                <a:spcPct val="0"/>
              </a:spcBef>
              <a:spcAft>
                <a:spcPct val="0"/>
              </a:spcAft>
            </a:pPr>
            <a:r>
              <a:rPr lang="en-US" sz="1400">
                <a:solidFill>
                  <a:srgbClr val="000000"/>
                </a:solidFill>
                <a:latin typeface="Calibri" panose="020F0502020204030204" pitchFamily="34" charset="0"/>
                <a:cs typeface="Calibri" panose="020F0502020204030204" pitchFamily="34" charset="0"/>
                <a:sym typeface="Helvetica Light" charset="0"/>
              </a:rPr>
              <a:t>REST Virtual</a:t>
            </a:r>
          </a:p>
          <a:p>
            <a:pPr algn="ctr" defTabSz="825500" fontAlgn="base" hangingPunct="0">
              <a:spcBef>
                <a:spcPct val="0"/>
              </a:spcBef>
              <a:spcAft>
                <a:spcPct val="0"/>
              </a:spcAft>
            </a:pPr>
            <a:r>
              <a:rPr lang="en-US" sz="1400">
                <a:solidFill>
                  <a:srgbClr val="000000"/>
                </a:solidFill>
                <a:latin typeface="Calibri" panose="020F0502020204030204" pitchFamily="34" charset="0"/>
                <a:cs typeface="Calibri" panose="020F0502020204030204" pitchFamily="34" charset="0"/>
                <a:sym typeface="Helvetica Light" charset="0"/>
              </a:rPr>
              <a:t>Object Layer</a:t>
            </a:r>
          </a:p>
        </p:txBody>
      </p:sp>
      <p:sp>
        <p:nvSpPr>
          <p:cNvPr id="10" name="Rounded Rectangle 9">
            <a:extLst>
              <a:ext uri="{FF2B5EF4-FFF2-40B4-BE49-F238E27FC236}">
                <a16:creationId xmlns:a16="http://schemas.microsoft.com/office/drawing/2014/main" id="{23CED2C7-B88F-1B45-8F1D-CB693B3CC892}"/>
              </a:ext>
            </a:extLst>
          </p:cNvPr>
          <p:cNvSpPr/>
          <p:nvPr/>
        </p:nvSpPr>
        <p:spPr bwMode="auto">
          <a:xfrm>
            <a:off x="6957055" y="1501404"/>
            <a:ext cx="1114890" cy="590233"/>
          </a:xfrm>
          <a:prstGeom prst="roundRect">
            <a:avLst/>
          </a:prstGeom>
          <a:gradFill flip="none" rotWithShape="1">
            <a:gsLst>
              <a:gs pos="0">
                <a:srgbClr val="AABADF">
                  <a:tint val="66000"/>
                  <a:satMod val="160000"/>
                </a:srgbClr>
              </a:gs>
              <a:gs pos="50000">
                <a:srgbClr val="AABADF">
                  <a:tint val="44500"/>
                  <a:satMod val="160000"/>
                </a:srgbClr>
              </a:gs>
              <a:gs pos="100000">
                <a:srgbClr val="AABADF">
                  <a:tint val="23500"/>
                  <a:satMod val="160000"/>
                </a:srgb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lang="en-US" sz="1400">
                <a:solidFill>
                  <a:srgbClr val="000000"/>
                </a:solidFill>
                <a:latin typeface="Calibri" panose="020F0502020204030204" pitchFamily="34" charset="0"/>
                <a:ea typeface="Helvetica Light" charset="0"/>
                <a:cs typeface="Calibri" panose="020F0502020204030204" pitchFamily="34" charset="0"/>
                <a:sym typeface="Helvetica Light" charset="0"/>
              </a:rPr>
              <a:t>Web</a:t>
            </a: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 Applications</a:t>
            </a:r>
          </a:p>
        </p:txBody>
      </p:sp>
      <p:sp>
        <p:nvSpPr>
          <p:cNvPr id="11" name="Rounded Rectangle 10">
            <a:extLst>
              <a:ext uri="{FF2B5EF4-FFF2-40B4-BE49-F238E27FC236}">
                <a16:creationId xmlns:a16="http://schemas.microsoft.com/office/drawing/2014/main" id="{6BBA608A-DAB6-DB47-8830-4D96749A5C94}"/>
              </a:ext>
            </a:extLst>
          </p:cNvPr>
          <p:cNvSpPr/>
          <p:nvPr/>
        </p:nvSpPr>
        <p:spPr bwMode="auto">
          <a:xfrm>
            <a:off x="6957055" y="2405367"/>
            <a:ext cx="1114890" cy="624284"/>
          </a:xfrm>
          <a:prstGeom prst="round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8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Browser</a:t>
            </a:r>
          </a:p>
          <a:p>
            <a:pPr marL="0" marR="0" indent="0" algn="ctr" defTabSz="825500" rtl="0" eaLnBrk="1" fontAlgn="base" latinLnBrk="0" hangingPunct="0">
              <a:lnSpc>
                <a:spcPct val="100000"/>
              </a:lnSpc>
              <a:spcBef>
                <a:spcPct val="0"/>
              </a:spcBef>
              <a:spcAft>
                <a:spcPct val="0"/>
              </a:spcAft>
              <a:buClrTx/>
              <a:buSzTx/>
              <a:buFontTx/>
              <a:buNone/>
              <a:tabLst/>
            </a:pPr>
            <a:endParaRPr kumimoji="0" lang="en-US" sz="8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p:txBody>
      </p:sp>
      <p:sp>
        <p:nvSpPr>
          <p:cNvPr id="12" name="Rounded Rectangle 11">
            <a:extLst>
              <a:ext uri="{FF2B5EF4-FFF2-40B4-BE49-F238E27FC236}">
                <a16:creationId xmlns:a16="http://schemas.microsoft.com/office/drawing/2014/main" id="{0B0F751F-24A8-F647-89FD-78ACA5977232}"/>
              </a:ext>
            </a:extLst>
          </p:cNvPr>
          <p:cNvSpPr/>
          <p:nvPr/>
        </p:nvSpPr>
        <p:spPr bwMode="auto">
          <a:xfrm>
            <a:off x="5345083" y="3321230"/>
            <a:ext cx="1152177" cy="624284"/>
          </a:xfrm>
          <a:prstGeom prst="round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8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HDF5 Lib</a:t>
            </a:r>
          </a:p>
          <a:p>
            <a:pPr marL="0" marR="0" indent="0" algn="ctr" defTabSz="825500" rtl="0" eaLnBrk="1" fontAlgn="base" latinLnBrk="0" hangingPunct="0">
              <a:lnSpc>
                <a:spcPct val="100000"/>
              </a:lnSpc>
              <a:spcBef>
                <a:spcPct val="0"/>
              </a:spcBef>
              <a:spcAft>
                <a:spcPct val="0"/>
              </a:spcAft>
              <a:buClrTx/>
              <a:buSzTx/>
              <a:buFontTx/>
              <a:buNone/>
              <a:tabLst/>
            </a:pPr>
            <a:endParaRPr kumimoji="0" lang="en-US" sz="8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p:txBody>
      </p:sp>
      <p:sp>
        <p:nvSpPr>
          <p:cNvPr id="13" name="Rounded Rectangle 12">
            <a:extLst>
              <a:ext uri="{FF2B5EF4-FFF2-40B4-BE49-F238E27FC236}">
                <a16:creationId xmlns:a16="http://schemas.microsoft.com/office/drawing/2014/main" id="{EB4BE1D1-D4A5-4643-9332-EE76855DAFF6}"/>
              </a:ext>
            </a:extLst>
          </p:cNvPr>
          <p:cNvSpPr/>
          <p:nvPr/>
        </p:nvSpPr>
        <p:spPr bwMode="auto">
          <a:xfrm>
            <a:off x="5345083" y="5814788"/>
            <a:ext cx="1152177" cy="590233"/>
          </a:xfrm>
          <a:prstGeom prst="roundRect">
            <a:avLst/>
          </a:prstGeom>
          <a:gradFill flip="none" rotWithShape="1">
            <a:gsLst>
              <a:gs pos="0">
                <a:srgbClr val="AABADF">
                  <a:tint val="66000"/>
                  <a:satMod val="160000"/>
                </a:srgbClr>
              </a:gs>
              <a:gs pos="50000">
                <a:srgbClr val="AABADF">
                  <a:tint val="44500"/>
                  <a:satMod val="160000"/>
                </a:srgbClr>
              </a:gs>
              <a:gs pos="100000">
                <a:srgbClr val="AABADF">
                  <a:tint val="23500"/>
                  <a:satMod val="160000"/>
                </a:srgb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rot="0" spcFirstLastPara="0" vertOverflow="overflow" horzOverflow="overflow" vert="horz" wrap="square" lIns="50800" tIns="50800" rIns="50800" bIns="50800" numCol="1" spcCol="0" rtlCol="0" fromWordArt="0" anchor="ctr" anchorCtr="0" forceAA="0" compatLnSpc="1">
            <a:prstTxWarp prst="textNoShape">
              <a:avLst/>
            </a:prstTxWarp>
            <a:spAutoFit/>
          </a:bodyPr>
          <a:lstStyle/>
          <a:p>
            <a:pPr algn="ctr" defTabSz="825500" fontAlgn="base" hangingPunct="0">
              <a:spcBef>
                <a:spcPct val="0"/>
              </a:spcBef>
              <a:spcAft>
                <a:spcPct val="0"/>
              </a:spcAft>
            </a:pPr>
            <a:r>
              <a:rPr lang="en-US" sz="1400">
                <a:solidFill>
                  <a:srgbClr val="000000"/>
                </a:solidFill>
                <a:latin typeface="Calibri" panose="020F0502020204030204" pitchFamily="34" charset="0"/>
                <a:cs typeface="Calibri" panose="020F0502020204030204" pitchFamily="34" charset="0"/>
                <a:sym typeface="Helvetica Light" charset="0"/>
              </a:rPr>
              <a:t>Python Applications</a:t>
            </a:r>
          </a:p>
        </p:txBody>
      </p:sp>
      <p:sp>
        <p:nvSpPr>
          <p:cNvPr id="14" name="Rounded Rectangle 13">
            <a:extLst>
              <a:ext uri="{FF2B5EF4-FFF2-40B4-BE49-F238E27FC236}">
                <a16:creationId xmlns:a16="http://schemas.microsoft.com/office/drawing/2014/main" id="{9EC80F2F-C21E-B24C-8CCF-BF6A20AB9899}"/>
              </a:ext>
            </a:extLst>
          </p:cNvPr>
          <p:cNvSpPr/>
          <p:nvPr/>
        </p:nvSpPr>
        <p:spPr bwMode="auto">
          <a:xfrm>
            <a:off x="6957055" y="5814786"/>
            <a:ext cx="1114890" cy="590233"/>
          </a:xfrm>
          <a:prstGeom prst="roundRect">
            <a:avLst/>
          </a:prstGeom>
          <a:gradFill flip="none" rotWithShape="1">
            <a:gsLst>
              <a:gs pos="0">
                <a:srgbClr val="AABADF">
                  <a:tint val="66000"/>
                  <a:satMod val="160000"/>
                </a:srgbClr>
              </a:gs>
              <a:gs pos="50000">
                <a:srgbClr val="AABADF">
                  <a:tint val="44500"/>
                  <a:satMod val="160000"/>
                </a:srgbClr>
              </a:gs>
              <a:gs pos="100000">
                <a:srgbClr val="AABADF">
                  <a:tint val="23500"/>
                  <a:satMod val="160000"/>
                </a:srgb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Command Line </a:t>
            </a:r>
            <a:r>
              <a:rPr lang="en-US" sz="1400">
                <a:solidFill>
                  <a:srgbClr val="000000"/>
                </a:solidFill>
                <a:latin typeface="Calibri" panose="020F0502020204030204" pitchFamily="34" charset="0"/>
                <a:ea typeface="Helvetica Light" charset="0"/>
                <a:cs typeface="Calibri" panose="020F0502020204030204" pitchFamily="34" charset="0"/>
                <a:sym typeface="Helvetica Light" charset="0"/>
              </a:rPr>
              <a:t>Tools</a:t>
            </a:r>
            <a:endPar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p:txBody>
      </p:sp>
      <p:sp>
        <p:nvSpPr>
          <p:cNvPr id="15" name="Rounded Rectangle 14">
            <a:extLst>
              <a:ext uri="{FF2B5EF4-FFF2-40B4-BE49-F238E27FC236}">
                <a16:creationId xmlns:a16="http://schemas.microsoft.com/office/drawing/2014/main" id="{95B213F6-142D-8345-8EC1-EA8FA3815AE6}"/>
              </a:ext>
            </a:extLst>
          </p:cNvPr>
          <p:cNvSpPr/>
          <p:nvPr/>
        </p:nvSpPr>
        <p:spPr bwMode="auto">
          <a:xfrm>
            <a:off x="6945397" y="4822493"/>
            <a:ext cx="1114890" cy="590233"/>
          </a:xfrm>
          <a:prstGeom prst="round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REST</a:t>
            </a:r>
          </a:p>
          <a:p>
            <a:pPr marL="0" marR="0" indent="0" algn="ctr" defTabSz="8255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API</a:t>
            </a:r>
          </a:p>
        </p:txBody>
      </p:sp>
      <p:sp>
        <p:nvSpPr>
          <p:cNvPr id="16" name="Rounded Rectangle 15">
            <a:extLst>
              <a:ext uri="{FF2B5EF4-FFF2-40B4-BE49-F238E27FC236}">
                <a16:creationId xmlns:a16="http://schemas.microsoft.com/office/drawing/2014/main" id="{5014C849-9663-CC42-B274-5CCFB1ED6725}"/>
              </a:ext>
            </a:extLst>
          </p:cNvPr>
          <p:cNvSpPr/>
          <p:nvPr/>
        </p:nvSpPr>
        <p:spPr bwMode="auto">
          <a:xfrm>
            <a:off x="5326441" y="4805467"/>
            <a:ext cx="1170820" cy="624284"/>
          </a:xfrm>
          <a:prstGeom prst="round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8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h5pyd</a:t>
            </a:r>
          </a:p>
          <a:p>
            <a:pPr marL="0" marR="0" indent="0" algn="ctr" defTabSz="825500" rtl="0" eaLnBrk="1" fontAlgn="base" latinLnBrk="0" hangingPunct="0">
              <a:lnSpc>
                <a:spcPct val="100000"/>
              </a:lnSpc>
              <a:spcBef>
                <a:spcPct val="0"/>
              </a:spcBef>
              <a:spcAft>
                <a:spcPct val="0"/>
              </a:spcAft>
              <a:buClrTx/>
              <a:buSzTx/>
              <a:buFontTx/>
              <a:buNone/>
              <a:tabLst/>
            </a:pPr>
            <a:endParaRPr kumimoji="0" lang="en-US" sz="8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p:txBody>
      </p:sp>
      <p:cxnSp>
        <p:nvCxnSpPr>
          <p:cNvPr id="17" name="Straight Arrow Connector 16">
            <a:extLst>
              <a:ext uri="{FF2B5EF4-FFF2-40B4-BE49-F238E27FC236}">
                <a16:creationId xmlns:a16="http://schemas.microsoft.com/office/drawing/2014/main" id="{C9935AC7-1C74-2F43-A81B-D645AC6F38C3}"/>
              </a:ext>
            </a:extLst>
          </p:cNvPr>
          <p:cNvCxnSpPr>
            <a:cxnSpLocks/>
            <a:stCxn id="10" idx="2"/>
            <a:endCxn id="11" idx="0"/>
          </p:cNvCxnSpPr>
          <p:nvPr/>
        </p:nvCxnSpPr>
        <p:spPr bwMode="auto">
          <a:xfrm>
            <a:off x="7514500" y="2091637"/>
            <a:ext cx="0" cy="313730"/>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19" name="Straight Arrow Connector 18">
            <a:extLst>
              <a:ext uri="{FF2B5EF4-FFF2-40B4-BE49-F238E27FC236}">
                <a16:creationId xmlns:a16="http://schemas.microsoft.com/office/drawing/2014/main" id="{5A516E8C-A224-CB41-9BAF-A6D4D9746956}"/>
              </a:ext>
            </a:extLst>
          </p:cNvPr>
          <p:cNvCxnSpPr>
            <a:cxnSpLocks/>
            <a:stCxn id="3" idx="2"/>
            <a:endCxn id="8" idx="0"/>
          </p:cNvCxnSpPr>
          <p:nvPr/>
        </p:nvCxnSpPr>
        <p:spPr bwMode="auto">
          <a:xfrm>
            <a:off x="5921172" y="2091636"/>
            <a:ext cx="0" cy="315897"/>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20" name="Straight Arrow Connector 19">
            <a:extLst>
              <a:ext uri="{FF2B5EF4-FFF2-40B4-BE49-F238E27FC236}">
                <a16:creationId xmlns:a16="http://schemas.microsoft.com/office/drawing/2014/main" id="{BA8C0008-967C-974D-B239-8C69C2BFA6BD}"/>
              </a:ext>
            </a:extLst>
          </p:cNvPr>
          <p:cNvCxnSpPr>
            <a:cxnSpLocks/>
            <a:stCxn id="8" idx="2"/>
            <a:endCxn id="12" idx="0"/>
          </p:cNvCxnSpPr>
          <p:nvPr/>
        </p:nvCxnSpPr>
        <p:spPr bwMode="auto">
          <a:xfrm>
            <a:off x="5921172" y="2997766"/>
            <a:ext cx="0" cy="323464"/>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21" name="Straight Arrow Connector 20">
            <a:extLst>
              <a:ext uri="{FF2B5EF4-FFF2-40B4-BE49-F238E27FC236}">
                <a16:creationId xmlns:a16="http://schemas.microsoft.com/office/drawing/2014/main" id="{E59FAFF7-0DB6-D546-9151-974D0852B2BC}"/>
              </a:ext>
            </a:extLst>
          </p:cNvPr>
          <p:cNvCxnSpPr>
            <a:cxnSpLocks/>
          </p:cNvCxnSpPr>
          <p:nvPr/>
        </p:nvCxnSpPr>
        <p:spPr bwMode="auto">
          <a:xfrm flipH="1">
            <a:off x="6497260" y="3633372"/>
            <a:ext cx="448137" cy="0"/>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22" name="Straight Arrow Connector 21">
            <a:extLst>
              <a:ext uri="{FF2B5EF4-FFF2-40B4-BE49-F238E27FC236}">
                <a16:creationId xmlns:a16="http://schemas.microsoft.com/office/drawing/2014/main" id="{CFC3A67F-8191-9640-A42D-6130F37A61F9}"/>
              </a:ext>
            </a:extLst>
          </p:cNvPr>
          <p:cNvCxnSpPr>
            <a:cxnSpLocks/>
          </p:cNvCxnSpPr>
          <p:nvPr/>
        </p:nvCxnSpPr>
        <p:spPr bwMode="auto">
          <a:xfrm flipH="1">
            <a:off x="6497261" y="5113594"/>
            <a:ext cx="448136" cy="8029"/>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23" name="Straight Arrow Connector 22">
            <a:extLst>
              <a:ext uri="{FF2B5EF4-FFF2-40B4-BE49-F238E27FC236}">
                <a16:creationId xmlns:a16="http://schemas.microsoft.com/office/drawing/2014/main" id="{DED00D8D-3E47-9344-A0C5-B84581716647}"/>
              </a:ext>
            </a:extLst>
          </p:cNvPr>
          <p:cNvCxnSpPr>
            <a:cxnSpLocks/>
            <a:stCxn id="16" idx="2"/>
            <a:endCxn id="13" idx="0"/>
          </p:cNvCxnSpPr>
          <p:nvPr/>
        </p:nvCxnSpPr>
        <p:spPr bwMode="auto">
          <a:xfrm>
            <a:off x="5911851" y="5429751"/>
            <a:ext cx="9321" cy="385037"/>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27" name="Straight Arrow Connector 26">
            <a:extLst>
              <a:ext uri="{FF2B5EF4-FFF2-40B4-BE49-F238E27FC236}">
                <a16:creationId xmlns:a16="http://schemas.microsoft.com/office/drawing/2014/main" id="{3D73D4AB-1ADE-2E41-8B15-4AE86054FC48}"/>
              </a:ext>
            </a:extLst>
          </p:cNvPr>
          <p:cNvCxnSpPr>
            <a:cxnSpLocks/>
            <a:stCxn id="60" idx="1"/>
            <a:endCxn id="11" idx="3"/>
          </p:cNvCxnSpPr>
          <p:nvPr/>
        </p:nvCxnSpPr>
        <p:spPr bwMode="auto">
          <a:xfrm flipH="1" flipV="1">
            <a:off x="8071945" y="2717509"/>
            <a:ext cx="1191953" cy="10510"/>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29" name="Straight Arrow Connector 28">
            <a:extLst>
              <a:ext uri="{FF2B5EF4-FFF2-40B4-BE49-F238E27FC236}">
                <a16:creationId xmlns:a16="http://schemas.microsoft.com/office/drawing/2014/main" id="{D7174C9C-918A-E143-8933-76DC50DE6895}"/>
              </a:ext>
            </a:extLst>
          </p:cNvPr>
          <p:cNvCxnSpPr>
            <a:cxnSpLocks/>
            <a:endCxn id="47" idx="3"/>
          </p:cNvCxnSpPr>
          <p:nvPr/>
        </p:nvCxnSpPr>
        <p:spPr bwMode="auto">
          <a:xfrm flipH="1">
            <a:off x="8060287" y="4384760"/>
            <a:ext cx="1201124" cy="0"/>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30" name="Straight Arrow Connector 29">
            <a:extLst>
              <a:ext uri="{FF2B5EF4-FFF2-40B4-BE49-F238E27FC236}">
                <a16:creationId xmlns:a16="http://schemas.microsoft.com/office/drawing/2014/main" id="{BF80BC1F-29DE-E643-BD33-A6B658FA6A01}"/>
              </a:ext>
            </a:extLst>
          </p:cNvPr>
          <p:cNvCxnSpPr>
            <a:cxnSpLocks/>
          </p:cNvCxnSpPr>
          <p:nvPr/>
        </p:nvCxnSpPr>
        <p:spPr bwMode="auto">
          <a:xfrm flipH="1" flipV="1">
            <a:off x="8060287" y="3628117"/>
            <a:ext cx="1201124" cy="10510"/>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37" name="Elbow Connector 36">
            <a:extLst>
              <a:ext uri="{FF2B5EF4-FFF2-40B4-BE49-F238E27FC236}">
                <a16:creationId xmlns:a16="http://schemas.microsoft.com/office/drawing/2014/main" id="{9F77F615-D7C0-D644-B871-5ED636F41A7B}"/>
              </a:ext>
            </a:extLst>
          </p:cNvPr>
          <p:cNvCxnSpPr>
            <a:cxnSpLocks/>
            <a:stCxn id="16" idx="2"/>
            <a:endCxn id="14" idx="0"/>
          </p:cNvCxnSpPr>
          <p:nvPr/>
        </p:nvCxnSpPr>
        <p:spPr bwMode="auto">
          <a:xfrm rot="16200000" flipH="1">
            <a:off x="6520658" y="4820943"/>
            <a:ext cx="385035" cy="1602649"/>
          </a:xfrm>
          <a:prstGeom prst="bentConnector3">
            <a:avLst>
              <a:gd name="adj1" fmla="val 50000"/>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sp>
        <p:nvSpPr>
          <p:cNvPr id="47" name="Rounded Rectangle 46">
            <a:extLst>
              <a:ext uri="{FF2B5EF4-FFF2-40B4-BE49-F238E27FC236}">
                <a16:creationId xmlns:a16="http://schemas.microsoft.com/office/drawing/2014/main" id="{4BD3F6A0-EF29-1140-8E6E-828CA8F4B2C6}"/>
              </a:ext>
            </a:extLst>
          </p:cNvPr>
          <p:cNvSpPr/>
          <p:nvPr/>
        </p:nvSpPr>
        <p:spPr bwMode="auto">
          <a:xfrm>
            <a:off x="6945397" y="4089643"/>
            <a:ext cx="1114890" cy="590233"/>
          </a:xfrm>
          <a:prstGeom prst="round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w="3175"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rot="0" spcFirstLastPara="0" vertOverflow="overflow" horzOverflow="overflow" vert="horz" wrap="square" lIns="50800" tIns="50800" rIns="50800" bIns="50800" numCol="1" spcCol="0" rtlCol="0" fromWordArt="0" anchor="ctr" anchorCtr="0" forceAA="0" compatLnSpc="1">
            <a:prstTxWarp prst="textNoShape">
              <a:avLst/>
            </a:prstTxWarp>
            <a:spAutoFit/>
          </a:bodyPr>
          <a:lstStyle/>
          <a:p>
            <a:pPr algn="ctr" defTabSz="825500" fontAlgn="base" hangingPunct="0">
              <a:spcBef>
                <a:spcPct val="0"/>
              </a:spcBef>
              <a:spcAft>
                <a:spcPct val="0"/>
              </a:spcAft>
            </a:pPr>
            <a:r>
              <a:rPr lang="en-US" sz="1400">
                <a:solidFill>
                  <a:srgbClr val="000000"/>
                </a:solidFill>
                <a:latin typeface="Calibri" panose="020F0502020204030204" pitchFamily="34" charset="0"/>
                <a:cs typeface="Calibri" panose="020F0502020204030204" pitchFamily="34" charset="0"/>
                <a:sym typeface="Helvetica Light" charset="0"/>
              </a:rPr>
              <a:t>S3 Virtual</a:t>
            </a:r>
          </a:p>
          <a:p>
            <a:pPr algn="ctr" defTabSz="825500" fontAlgn="base" hangingPunct="0">
              <a:spcBef>
                <a:spcPct val="0"/>
              </a:spcBef>
              <a:spcAft>
                <a:spcPct val="0"/>
              </a:spcAft>
            </a:pPr>
            <a:r>
              <a:rPr lang="en-US" sz="1400">
                <a:solidFill>
                  <a:srgbClr val="000000"/>
                </a:solidFill>
                <a:latin typeface="Calibri" panose="020F0502020204030204" pitchFamily="34" charset="0"/>
                <a:cs typeface="Calibri" panose="020F0502020204030204" pitchFamily="34" charset="0"/>
                <a:sym typeface="Helvetica Light" charset="0"/>
              </a:rPr>
              <a:t>File Driver</a:t>
            </a:r>
          </a:p>
        </p:txBody>
      </p:sp>
      <p:cxnSp>
        <p:nvCxnSpPr>
          <p:cNvPr id="54" name="Elbow Connector 53">
            <a:extLst>
              <a:ext uri="{FF2B5EF4-FFF2-40B4-BE49-F238E27FC236}">
                <a16:creationId xmlns:a16="http://schemas.microsoft.com/office/drawing/2014/main" id="{62C5618D-8008-CA45-91A4-E064633BC33A}"/>
              </a:ext>
            </a:extLst>
          </p:cNvPr>
          <p:cNvCxnSpPr>
            <a:cxnSpLocks/>
            <a:stCxn id="12" idx="2"/>
            <a:endCxn id="47" idx="1"/>
          </p:cNvCxnSpPr>
          <p:nvPr/>
        </p:nvCxnSpPr>
        <p:spPr bwMode="auto">
          <a:xfrm rot="16200000" flipH="1">
            <a:off x="6213661" y="3653024"/>
            <a:ext cx="439246" cy="1024225"/>
          </a:xfrm>
          <a:prstGeom prst="bentConnector2">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cxnSp>
        <p:nvCxnSpPr>
          <p:cNvPr id="57" name="Straight Arrow Connector 56">
            <a:extLst>
              <a:ext uri="{FF2B5EF4-FFF2-40B4-BE49-F238E27FC236}">
                <a16:creationId xmlns:a16="http://schemas.microsoft.com/office/drawing/2014/main" id="{981EFD3F-BEB7-5343-B234-6613969A16BF}"/>
              </a:ext>
            </a:extLst>
          </p:cNvPr>
          <p:cNvCxnSpPr>
            <a:cxnSpLocks/>
            <a:endCxn id="15" idx="3"/>
          </p:cNvCxnSpPr>
          <p:nvPr/>
        </p:nvCxnSpPr>
        <p:spPr bwMode="auto">
          <a:xfrm flipH="1">
            <a:off x="8060287" y="5113594"/>
            <a:ext cx="1201124" cy="4016"/>
          </a:xfrm>
          <a:prstGeom prst="straightConnector1">
            <a:avLst/>
          </a:prstGeom>
          <a:blipFill dpi="0" rotWithShape="0">
            <a:blip r:embed="rId3"/>
            <a:srcRect/>
            <a:tile tx="0" ty="0" sx="100000" sy="100000" flip="none" algn="tl"/>
          </a:blipFill>
          <a:ln w="25400" cap="flat" cmpd="sng" algn="ctr">
            <a:solidFill>
              <a:schemeClr val="accent5">
                <a:lumMod val="75000"/>
              </a:schemeClr>
            </a:solidFill>
            <a:prstDash val="solid"/>
            <a:miter lim="400000"/>
            <a:headEnd type="triangle" w="lg" len="med"/>
            <a:tailEnd type="triangle" w="lg" len="med"/>
          </a:ln>
          <a:effectLst>
            <a:outerShdw blurRad="38100" dist="25400" dir="5400000" algn="ctr" rotWithShape="0">
              <a:srgbClr val="000000">
                <a:alpha val="50000"/>
              </a:srgbClr>
            </a:outerShdw>
          </a:effectLst>
        </p:spPr>
      </p:cxnSp>
      <p:sp>
        <p:nvSpPr>
          <p:cNvPr id="44" name="Rounded Rectangle 43">
            <a:extLst>
              <a:ext uri="{FF2B5EF4-FFF2-40B4-BE49-F238E27FC236}">
                <a16:creationId xmlns:a16="http://schemas.microsoft.com/office/drawing/2014/main" id="{5D83E0DA-DDEB-654E-AF1C-5B66FAA73F2A}"/>
              </a:ext>
            </a:extLst>
          </p:cNvPr>
          <p:cNvSpPr/>
          <p:nvPr/>
        </p:nvSpPr>
        <p:spPr bwMode="auto">
          <a:xfrm>
            <a:off x="9263898" y="1844677"/>
            <a:ext cx="2186598" cy="4108529"/>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lang="en-US" sz="2000">
                <a:solidFill>
                  <a:srgbClr val="000000"/>
                </a:solidFill>
                <a:latin typeface="Calibri" panose="020F0502020204030204" pitchFamily="34" charset="0"/>
                <a:cs typeface="Calibri" panose="020F0502020204030204" pitchFamily="34" charset="0"/>
                <a:sym typeface="Helvetica Light" charset="0"/>
              </a:rPr>
              <a:t>HDF Services</a:t>
            </a:r>
          </a:p>
          <a:p>
            <a:pPr marL="0" marR="0" indent="0" algn="ctr" defTabSz="825500" rtl="0" eaLnBrk="1" fontAlgn="base" latinLnBrk="0" hangingPunct="0">
              <a:lnSpc>
                <a:spcPct val="100000"/>
              </a:lnSpc>
              <a:spcBef>
                <a:spcPct val="0"/>
              </a:spcBef>
              <a:spcAft>
                <a:spcPct val="0"/>
              </a:spcAft>
              <a:buClrTx/>
              <a:buSzTx/>
              <a:buFontTx/>
              <a:buNone/>
              <a:tabLst/>
            </a:pPr>
            <a:endParaRPr lang="en-US" sz="1600">
              <a:solidFill>
                <a:srgbClr val="000000"/>
              </a:solidFill>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rPr>
              <a:t>Clients do not know the details of the data structures or the storage system</a:t>
            </a:r>
          </a:p>
          <a:p>
            <a:pPr marL="0" marR="0" indent="0" algn="ctr" defTabSz="825500" rtl="0" eaLnBrk="1" fontAlgn="base" latinLnBrk="0" hangingPunct="0">
              <a:lnSpc>
                <a:spcPct val="100000"/>
              </a:lnSpc>
              <a:spcBef>
                <a:spcPct val="0"/>
              </a:spcBef>
              <a:spcAft>
                <a:spcPct val="0"/>
              </a:spcAft>
              <a:buClrTx/>
              <a:buSzTx/>
              <a:buFontTx/>
              <a:buNone/>
              <a:tabLst/>
            </a:pPr>
            <a:endParaRPr lang="en-US" sz="1600">
              <a:solidFill>
                <a:srgbClr val="000000"/>
              </a:solidFill>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endParaRPr lang="en-US" sz="1600">
              <a:solidFill>
                <a:srgbClr val="000000"/>
              </a:solidFill>
              <a:latin typeface="Calibri" panose="020F0502020204030204" pitchFamily="34" charset="0"/>
              <a:ea typeface="Helvetica Light" charset="0"/>
              <a:cs typeface="Calibri" panose="020F0502020204030204" pitchFamily="34" charset="0"/>
              <a:sym typeface="Helvetica Light" charset="0"/>
            </a:endParaRPr>
          </a:p>
          <a:p>
            <a:pPr marL="0" marR="0" indent="0" algn="ctr" defTabSz="825500" rtl="0" eaLnBrk="1"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rgbClr val="000000"/>
              </a:solidFill>
              <a:effectLst/>
              <a:latin typeface="Calibri" panose="020F0502020204030204" pitchFamily="34" charset="0"/>
              <a:ea typeface="Helvetica Light" charset="0"/>
              <a:cs typeface="Calibri" panose="020F0502020204030204" pitchFamily="34" charset="0"/>
              <a:sym typeface="Helvetica Light" charset="0"/>
            </a:endParaRPr>
          </a:p>
        </p:txBody>
      </p:sp>
      <p:sp>
        <p:nvSpPr>
          <p:cNvPr id="60" name="Rectangle 59">
            <a:extLst>
              <a:ext uri="{FF2B5EF4-FFF2-40B4-BE49-F238E27FC236}">
                <a16:creationId xmlns:a16="http://schemas.microsoft.com/office/drawing/2014/main" id="{BEE5673C-FAD0-5F42-8FFD-EFB991D8B4FD}"/>
              </a:ext>
            </a:extLst>
          </p:cNvPr>
          <p:cNvSpPr/>
          <p:nvPr/>
        </p:nvSpPr>
        <p:spPr bwMode="auto">
          <a:xfrm>
            <a:off x="9263898" y="2597486"/>
            <a:ext cx="218092" cy="261065"/>
          </a:xfrm>
          <a:prstGeom prst="rect">
            <a:avLst/>
          </a:prstGeom>
          <a:noFill/>
          <a:ln w="25400" cap="flat" cmpd="sng" algn="ctr">
            <a:no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62" name="Rectangle 61">
            <a:extLst>
              <a:ext uri="{FF2B5EF4-FFF2-40B4-BE49-F238E27FC236}">
                <a16:creationId xmlns:a16="http://schemas.microsoft.com/office/drawing/2014/main" id="{6A44960E-C7B7-E346-B141-B6696E0FE3C9}"/>
              </a:ext>
            </a:extLst>
          </p:cNvPr>
          <p:cNvSpPr/>
          <p:nvPr/>
        </p:nvSpPr>
        <p:spPr bwMode="auto">
          <a:xfrm>
            <a:off x="9261411" y="3502840"/>
            <a:ext cx="218092" cy="261065"/>
          </a:xfrm>
          <a:prstGeom prst="rect">
            <a:avLst/>
          </a:prstGeom>
          <a:noFill/>
          <a:ln w="25400" cap="flat" cmpd="sng" algn="ctr">
            <a:no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63" name="Rectangle 62">
            <a:extLst>
              <a:ext uri="{FF2B5EF4-FFF2-40B4-BE49-F238E27FC236}">
                <a16:creationId xmlns:a16="http://schemas.microsoft.com/office/drawing/2014/main" id="{0A3DA2ED-175B-3F47-95D5-B0639EA93A9C}"/>
              </a:ext>
            </a:extLst>
          </p:cNvPr>
          <p:cNvSpPr/>
          <p:nvPr/>
        </p:nvSpPr>
        <p:spPr bwMode="auto">
          <a:xfrm>
            <a:off x="9264101" y="4300632"/>
            <a:ext cx="218092" cy="261065"/>
          </a:xfrm>
          <a:prstGeom prst="rect">
            <a:avLst/>
          </a:prstGeom>
          <a:noFill/>
          <a:ln w="25400" cap="flat" cmpd="sng" algn="ctr">
            <a:no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64" name="Rectangle 63">
            <a:extLst>
              <a:ext uri="{FF2B5EF4-FFF2-40B4-BE49-F238E27FC236}">
                <a16:creationId xmlns:a16="http://schemas.microsoft.com/office/drawing/2014/main" id="{19CD4A22-8383-654D-BB3F-285459EF1B40}"/>
              </a:ext>
            </a:extLst>
          </p:cNvPr>
          <p:cNvSpPr/>
          <p:nvPr/>
        </p:nvSpPr>
        <p:spPr bwMode="auto">
          <a:xfrm>
            <a:off x="9261411" y="4987076"/>
            <a:ext cx="218092" cy="261065"/>
          </a:xfrm>
          <a:prstGeom prst="rect">
            <a:avLst/>
          </a:prstGeom>
          <a:noFill/>
          <a:ln w="25400" cap="flat" cmpd="sng" algn="ctr">
            <a:no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70" name="TextBox 69">
            <a:extLst>
              <a:ext uri="{FF2B5EF4-FFF2-40B4-BE49-F238E27FC236}">
                <a16:creationId xmlns:a16="http://schemas.microsoft.com/office/drawing/2014/main" id="{B64FF9D1-7281-034C-8D2B-5364772F29CD}"/>
              </a:ext>
            </a:extLst>
          </p:cNvPr>
          <p:cNvSpPr txBox="1"/>
          <p:nvPr/>
        </p:nvSpPr>
        <p:spPr>
          <a:xfrm>
            <a:off x="5158619" y="1033042"/>
            <a:ext cx="3118433" cy="461665"/>
          </a:xfrm>
          <a:prstGeom prst="rect">
            <a:avLst/>
          </a:prstGeom>
          <a:noFill/>
        </p:spPr>
        <p:txBody>
          <a:bodyPr wrap="square" rtlCol="0">
            <a:spAutoFit/>
          </a:bodyPr>
          <a:lstStyle/>
          <a:p>
            <a:r>
              <a:rPr lang="en-US" sz="2400" dirty="0"/>
              <a:t>Data Access Options</a:t>
            </a:r>
          </a:p>
        </p:txBody>
      </p:sp>
      <p:sp>
        <p:nvSpPr>
          <p:cNvPr id="91" name="TextBox 90">
            <a:extLst>
              <a:ext uri="{FF2B5EF4-FFF2-40B4-BE49-F238E27FC236}">
                <a16:creationId xmlns:a16="http://schemas.microsoft.com/office/drawing/2014/main" id="{BC5B13FD-1816-164D-9DAF-810D2FC5A66D}"/>
              </a:ext>
            </a:extLst>
          </p:cNvPr>
          <p:cNvSpPr txBox="1"/>
          <p:nvPr/>
        </p:nvSpPr>
        <p:spPr>
          <a:xfrm>
            <a:off x="494463" y="4750674"/>
            <a:ext cx="4697409" cy="1200329"/>
          </a:xfrm>
          <a:prstGeom prst="rect">
            <a:avLst/>
          </a:prstGeom>
          <a:noFill/>
        </p:spPr>
        <p:txBody>
          <a:bodyPr wrap="square" rtlCol="0">
            <a:spAutoFit/>
          </a:bodyPr>
          <a:lstStyle/>
          <a:p>
            <a:r>
              <a:rPr lang="en-US" sz="2400"/>
              <a:t>Protecting data producers and users from disruption as data move to the cloud </a:t>
            </a:r>
          </a:p>
        </p:txBody>
      </p:sp>
    </p:spTree>
    <p:extLst>
      <p:ext uri="{BB962C8B-B14F-4D97-AF65-F5344CB8AC3E}">
        <p14:creationId xmlns:p14="http://schemas.microsoft.com/office/powerpoint/2010/main" val="261186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dissolve">
                                      <p:cBhvr>
                                        <p:cTn id="10" dur="500"/>
                                        <p:tgtEl>
                                          <p:spTgt spid="7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par>
                                <p:cTn id="20" presetID="9"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500"/>
                                        <p:tgtEl>
                                          <p:spTgt spid="21"/>
                                        </p:tgtEl>
                                      </p:cBhvr>
                                    </p:animEffect>
                                  </p:childTnLst>
                                </p:cTn>
                              </p:par>
                              <p:par>
                                <p:cTn id="28" presetID="9" presetClass="entr" presetSubtype="0" fill="hold"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dissolve">
                                      <p:cBhvr>
                                        <p:cTn id="30" dur="500"/>
                                        <p:tgtEl>
                                          <p:spTgt spid="54"/>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dissolve">
                                      <p:cBhvr>
                                        <p:cTn id="33" dur="500"/>
                                        <p:tgtEl>
                                          <p:spTgt spid="47"/>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dissolve">
                                      <p:cBhvr>
                                        <p:cTn id="36" dur="500"/>
                                        <p:tgtEl>
                                          <p:spTgt spid="9"/>
                                        </p:tgtEl>
                                      </p:cBhvr>
                                    </p:animEffect>
                                  </p:childTnLst>
                                </p:cTn>
                              </p:par>
                              <p:par>
                                <p:cTn id="37" presetID="9"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dissolve">
                                      <p:cBhvr>
                                        <p:cTn id="39" dur="500"/>
                                        <p:tgtEl>
                                          <p:spTgt spid="30"/>
                                        </p:tgtEl>
                                      </p:cBhvr>
                                    </p:animEffect>
                                  </p:childTnLst>
                                </p:cTn>
                              </p:par>
                              <p:par>
                                <p:cTn id="40" presetID="9"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dissolve">
                                      <p:cBhvr>
                                        <p:cTn id="47" dur="500"/>
                                        <p:tgtEl>
                                          <p:spTgt spid="13"/>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dissolve">
                                      <p:cBhvr>
                                        <p:cTn id="50" dur="500"/>
                                        <p:tgtEl>
                                          <p:spTgt spid="14"/>
                                        </p:tgtEl>
                                      </p:cBhvr>
                                    </p:animEffect>
                                  </p:childTnLst>
                                </p:cTn>
                              </p:par>
                              <p:par>
                                <p:cTn id="51" presetID="9" presetClass="entr" presetSubtype="0" fill="hold" grpId="1" nodeType="withEffect">
                                  <p:stCondLst>
                                    <p:cond delay="0"/>
                                  </p:stCondLst>
                                  <p:childTnLst>
                                    <p:set>
                                      <p:cBhvr>
                                        <p:cTn id="52" dur="1" fill="hold">
                                          <p:stCondLst>
                                            <p:cond delay="0"/>
                                          </p:stCondLst>
                                        </p:cTn>
                                        <p:tgtEl>
                                          <p:spTgt spid="92"/>
                                        </p:tgtEl>
                                        <p:attrNameLst>
                                          <p:attrName>style.visibility</p:attrName>
                                        </p:attrNameLst>
                                      </p:cBhvr>
                                      <p:to>
                                        <p:strVal val="visible"/>
                                      </p:to>
                                    </p:set>
                                    <p:animEffect transition="in" filter="dissolve">
                                      <p:cBhvr>
                                        <p:cTn id="53" dur="500"/>
                                        <p:tgtEl>
                                          <p:spTgt spid="92"/>
                                        </p:tgtEl>
                                      </p:cBhvr>
                                    </p:animEffect>
                                  </p:childTnLst>
                                </p:cTn>
                              </p:par>
                              <p:par>
                                <p:cTn id="54" presetID="9" presetClass="entr" presetSubtype="0"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dissolve">
                                      <p:cBhvr>
                                        <p:cTn id="56" dur="500"/>
                                        <p:tgtEl>
                                          <p:spTgt spid="37"/>
                                        </p:tgtEl>
                                      </p:cBhvr>
                                    </p:animEffect>
                                  </p:childTnLst>
                                </p:cTn>
                              </p:par>
                              <p:par>
                                <p:cTn id="57" presetID="9"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dissolve">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dissolve">
                                      <p:cBhvr>
                                        <p:cTn id="64" dur="500"/>
                                        <p:tgtEl>
                                          <p:spTgt spid="15"/>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dissolve">
                                      <p:cBhvr>
                                        <p:cTn id="67" dur="500"/>
                                        <p:tgtEl>
                                          <p:spTgt spid="16"/>
                                        </p:tgtEl>
                                      </p:cBhvr>
                                    </p:animEffect>
                                  </p:childTnLst>
                                </p:cTn>
                              </p:par>
                              <p:par>
                                <p:cTn id="68" presetID="9" presetClass="entr" presetSubtype="0" fill="hold"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dissolve">
                                      <p:cBhvr>
                                        <p:cTn id="70" dur="500"/>
                                        <p:tgtEl>
                                          <p:spTgt spid="22"/>
                                        </p:tgtEl>
                                      </p:cBhvr>
                                    </p:animEffect>
                                  </p:childTnLst>
                                </p:cTn>
                              </p:par>
                              <p:par>
                                <p:cTn id="71" presetID="9"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dissolve">
                                      <p:cBhvr>
                                        <p:cTn id="73" dur="500"/>
                                        <p:tgtEl>
                                          <p:spTgt spid="57"/>
                                        </p:tgtEl>
                                      </p:cBhvr>
                                    </p:animEffect>
                                  </p:childTnLst>
                                </p:cTn>
                              </p:par>
                              <p:par>
                                <p:cTn id="74" presetID="9" presetClass="entr" presetSubtype="0" fill="hold" grpId="0" nodeType="withEffect" nodePh="1">
                                  <p:stCondLst>
                                    <p:cond delay="0"/>
                                  </p:stCondLst>
                                  <p:endCondLst>
                                    <p:cond evt="begin" delay="0">
                                      <p:tn val="74"/>
                                    </p:cond>
                                  </p:endCondLst>
                                  <p:childTnLst>
                                    <p:set>
                                      <p:cBhvr>
                                        <p:cTn id="75" dur="1" fill="hold">
                                          <p:stCondLst>
                                            <p:cond delay="0"/>
                                          </p:stCondLst>
                                        </p:cTn>
                                        <p:tgtEl>
                                          <p:spTgt spid="64"/>
                                        </p:tgtEl>
                                        <p:attrNameLst>
                                          <p:attrName>style.visibility</p:attrName>
                                        </p:attrNameLst>
                                      </p:cBhvr>
                                      <p:to>
                                        <p:strVal val="visible"/>
                                      </p:to>
                                    </p:set>
                                    <p:animEffect transition="in" filter="dissolve">
                                      <p:cBhvr>
                                        <p:cTn id="76" dur="500"/>
                                        <p:tgtEl>
                                          <p:spTgt spid="64"/>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dissolve">
                                      <p:cBhvr>
                                        <p:cTn id="81" dur="500"/>
                                        <p:tgtEl>
                                          <p:spTgt spid="10"/>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dissolve">
                                      <p:cBhvr>
                                        <p:cTn id="84" dur="500"/>
                                        <p:tgtEl>
                                          <p:spTgt spid="11"/>
                                        </p:tgtEl>
                                      </p:cBhvr>
                                    </p:animEffect>
                                  </p:childTnLst>
                                </p:cTn>
                              </p:par>
                              <p:par>
                                <p:cTn id="85" presetID="9" presetClass="entr" presetSubtype="0" fill="hold"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dissolve">
                                      <p:cBhvr>
                                        <p:cTn id="87" dur="500"/>
                                        <p:tgtEl>
                                          <p:spTgt spid="17"/>
                                        </p:tgtEl>
                                      </p:cBhvr>
                                    </p:animEffect>
                                  </p:childTnLst>
                                </p:cTn>
                              </p:par>
                              <p:par>
                                <p:cTn id="88" presetID="9" presetClass="entr" presetSubtype="0" fill="hold"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dissolve">
                                      <p:cBhvr>
                                        <p:cTn id="90" dur="500"/>
                                        <p:tgtEl>
                                          <p:spTgt spid="27"/>
                                        </p:tgtEl>
                                      </p:cBhvr>
                                    </p:animEffect>
                                  </p:childTnLst>
                                </p:cTn>
                              </p:par>
                              <p:par>
                                <p:cTn id="91" presetID="9" presetClass="entr" presetSubtype="0" fill="hold" grpId="0" nodeType="withEffect" nodePh="1">
                                  <p:stCondLst>
                                    <p:cond delay="0"/>
                                  </p:stCondLst>
                                  <p:endCondLst>
                                    <p:cond evt="begin" delay="0">
                                      <p:tn val="91"/>
                                    </p:cond>
                                  </p:endCondLst>
                                  <p:childTnLst>
                                    <p:set>
                                      <p:cBhvr>
                                        <p:cTn id="92" dur="1" fill="hold">
                                          <p:stCondLst>
                                            <p:cond delay="0"/>
                                          </p:stCondLst>
                                        </p:cTn>
                                        <p:tgtEl>
                                          <p:spTgt spid="60"/>
                                        </p:tgtEl>
                                        <p:attrNameLst>
                                          <p:attrName>style.visibility</p:attrName>
                                        </p:attrNameLst>
                                      </p:cBhvr>
                                      <p:to>
                                        <p:strVal val="visible"/>
                                      </p:to>
                                    </p:set>
                                    <p:animEffect transition="in" filter="dissolve">
                                      <p:cBhvr>
                                        <p:cTn id="93" dur="500"/>
                                        <p:tgtEl>
                                          <p:spTgt spid="60"/>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4"/>
                                        </p:tgtEl>
                                        <p:attrNameLst>
                                          <p:attrName>style.visibility</p:attrName>
                                        </p:attrNameLst>
                                      </p:cBhvr>
                                      <p:to>
                                        <p:strVal val="visible"/>
                                      </p:to>
                                    </p:set>
                                    <p:animEffect transition="in" filter="wipe(left)">
                                      <p:cBhvr>
                                        <p:cTn id="98" dur="500"/>
                                        <p:tgtEl>
                                          <p:spTgt spid="4"/>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5"/>
                                        </p:tgtEl>
                                        <p:attrNameLst>
                                          <p:attrName>style.visibility</p:attrName>
                                        </p:attrNameLst>
                                      </p:cBhvr>
                                      <p:to>
                                        <p:strVal val="visible"/>
                                      </p:to>
                                    </p:set>
                                    <p:animEffect transition="in" filter="wipe(left)">
                                      <p:cBhvr>
                                        <p:cTn id="103" dur="500"/>
                                        <p:tgtEl>
                                          <p:spTgt spid="5"/>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91"/>
                                        </p:tgtEl>
                                        <p:attrNameLst>
                                          <p:attrName>style.visibility</p:attrName>
                                        </p:attrNameLst>
                                      </p:cBhvr>
                                      <p:to>
                                        <p:strVal val="visible"/>
                                      </p:to>
                                    </p:set>
                                    <p:animEffect transition="in" filter="wipe(left)">
                                      <p:cBhvr>
                                        <p:cTn id="108" dur="500"/>
                                        <p:tgtEl>
                                          <p:spTgt spid="91"/>
                                        </p:tgtEl>
                                      </p:cBhvr>
                                    </p:animEffect>
                                  </p:childTnLst>
                                </p:cTn>
                              </p:par>
                              <p:par>
                                <p:cTn id="109" presetID="9" presetClass="entr" presetSubtype="0" fill="hold" grpId="0" nodeType="withEffect">
                                  <p:stCondLst>
                                    <p:cond delay="0"/>
                                  </p:stCondLst>
                                  <p:childTnLst>
                                    <p:set>
                                      <p:cBhvr>
                                        <p:cTn id="110" dur="1" fill="hold">
                                          <p:stCondLst>
                                            <p:cond delay="0"/>
                                          </p:stCondLst>
                                        </p:cTn>
                                        <p:tgtEl>
                                          <p:spTgt spid="92"/>
                                        </p:tgtEl>
                                        <p:attrNameLst>
                                          <p:attrName>style.visibility</p:attrName>
                                        </p:attrNameLst>
                                      </p:cBhvr>
                                      <p:to>
                                        <p:strVal val="visible"/>
                                      </p:to>
                                    </p:set>
                                    <p:animEffect transition="in" filter="dissolve">
                                      <p:cBhvr>
                                        <p:cTn id="11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2" grpId="1" animBg="1"/>
      <p:bldP spid="4" grpId="0"/>
      <p:bldP spid="5" grpId="0"/>
      <p:bldP spid="3" grpId="0" animBg="1"/>
      <p:bldP spid="8" grpId="0" animBg="1"/>
      <p:bldP spid="9" grpId="0" animBg="1"/>
      <p:bldP spid="10" grpId="0" animBg="1"/>
      <p:bldP spid="11" grpId="0" animBg="1"/>
      <p:bldP spid="12" grpId="0" animBg="1"/>
      <p:bldP spid="13" grpId="0" animBg="1"/>
      <p:bldP spid="14" grpId="0" animBg="1"/>
      <p:bldP spid="15" grpId="0" animBg="1"/>
      <p:bldP spid="16" grpId="0" animBg="1"/>
      <p:bldP spid="47" grpId="0" animBg="1"/>
      <p:bldP spid="60" grpId="0"/>
      <p:bldP spid="64" grpId="0"/>
      <p:bldP spid="70" grpId="0"/>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 name="Picture 448" descr="sst-ghrsst-01-22-2007b.jpg">
            <a:extLst>
              <a:ext uri="{FF2B5EF4-FFF2-40B4-BE49-F238E27FC236}">
                <a16:creationId xmlns:a16="http://schemas.microsoft.com/office/drawing/2014/main" id="{761D3009-9CC9-2143-97EF-04B9975573CB}"/>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870612" y="960061"/>
            <a:ext cx="4772704" cy="4515723"/>
          </a:xfrm>
          <a:prstGeom prst="rect">
            <a:avLst/>
          </a:prstGeom>
        </p:spPr>
      </p:pic>
      <p:pic>
        <p:nvPicPr>
          <p:cNvPr id="221" name="Picture 220" descr="small-cloud.jpg">
            <a:extLst>
              <a:ext uri="{FF2B5EF4-FFF2-40B4-BE49-F238E27FC236}">
                <a16:creationId xmlns:a16="http://schemas.microsoft.com/office/drawing/2014/main" id="{CF5D94A0-B3C9-5D4E-B42C-24B2DF8858A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995948" y="386185"/>
            <a:ext cx="7304690" cy="6066187"/>
          </a:xfrm>
          <a:prstGeom prst="rect">
            <a:avLst/>
          </a:prstGeom>
        </p:spPr>
      </p:pic>
      <p:sp>
        <p:nvSpPr>
          <p:cNvPr id="14" name="Rectangle 13"/>
          <p:cNvSpPr/>
          <p:nvPr/>
        </p:nvSpPr>
        <p:spPr>
          <a:xfrm>
            <a:off x="7344829" y="3539070"/>
            <a:ext cx="220134"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p:cNvSpPr/>
          <p:nvPr/>
        </p:nvSpPr>
        <p:spPr>
          <a:xfrm>
            <a:off x="5177364" y="5444066"/>
            <a:ext cx="220134"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42BCCC11-1DC9-9845-8A81-E51C3B5FF926}"/>
              </a:ext>
            </a:extLst>
          </p:cNvPr>
          <p:cNvGrpSpPr/>
          <p:nvPr/>
        </p:nvGrpSpPr>
        <p:grpSpPr>
          <a:xfrm>
            <a:off x="7163591" y="3652220"/>
            <a:ext cx="1175950" cy="1216226"/>
            <a:chOff x="7089360" y="2555661"/>
            <a:chExt cx="1445508" cy="1637253"/>
          </a:xfrm>
        </p:grpSpPr>
        <p:grpSp>
          <p:nvGrpSpPr>
            <p:cNvPr id="140" name="Group 139">
              <a:extLst>
                <a:ext uri="{FF2B5EF4-FFF2-40B4-BE49-F238E27FC236}">
                  <a16:creationId xmlns:a16="http://schemas.microsoft.com/office/drawing/2014/main" id="{43C30C4B-3EC2-6046-9196-395CC107B58A}"/>
                </a:ext>
              </a:extLst>
            </p:cNvPr>
            <p:cNvGrpSpPr/>
            <p:nvPr/>
          </p:nvGrpSpPr>
          <p:grpSpPr>
            <a:xfrm>
              <a:off x="7367070" y="2555661"/>
              <a:ext cx="1167798" cy="1358538"/>
              <a:chOff x="3897561" y="2738820"/>
              <a:chExt cx="983325" cy="1195516"/>
            </a:xfrm>
          </p:grpSpPr>
          <p:grpSp>
            <p:nvGrpSpPr>
              <p:cNvPr id="205" name="Group 204">
                <a:extLst>
                  <a:ext uri="{FF2B5EF4-FFF2-40B4-BE49-F238E27FC236}">
                    <a16:creationId xmlns:a16="http://schemas.microsoft.com/office/drawing/2014/main" id="{F52320C0-EE74-C74F-8C8E-A5E549F5D34C}"/>
                  </a:ext>
                </a:extLst>
              </p:cNvPr>
              <p:cNvGrpSpPr/>
              <p:nvPr/>
            </p:nvGrpSpPr>
            <p:grpSpPr>
              <a:xfrm>
                <a:off x="3897561" y="2738820"/>
                <a:ext cx="249900" cy="1195516"/>
                <a:chOff x="3068324" y="2956589"/>
                <a:chExt cx="249900" cy="1195516"/>
              </a:xfrm>
            </p:grpSpPr>
            <p:sp>
              <p:nvSpPr>
                <p:cNvPr id="218" name="Cube 217">
                  <a:extLst>
                    <a:ext uri="{FF2B5EF4-FFF2-40B4-BE49-F238E27FC236}">
                      <a16:creationId xmlns:a16="http://schemas.microsoft.com/office/drawing/2014/main" id="{8374984A-DAD0-774B-8DB0-C9F56D79E67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Cube 218">
                  <a:extLst>
                    <a:ext uri="{FF2B5EF4-FFF2-40B4-BE49-F238E27FC236}">
                      <a16:creationId xmlns:a16="http://schemas.microsoft.com/office/drawing/2014/main" id="{C256D083-185D-D04E-917A-F673C26B4C3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6" name="Group 205">
                <a:extLst>
                  <a:ext uri="{FF2B5EF4-FFF2-40B4-BE49-F238E27FC236}">
                    <a16:creationId xmlns:a16="http://schemas.microsoft.com/office/drawing/2014/main" id="{92CE15CC-D63B-314C-8E3D-3A4337F5F32A}"/>
                  </a:ext>
                </a:extLst>
              </p:cNvPr>
              <p:cNvGrpSpPr/>
              <p:nvPr/>
            </p:nvGrpSpPr>
            <p:grpSpPr>
              <a:xfrm>
                <a:off x="4081711" y="2738820"/>
                <a:ext cx="249900" cy="1195516"/>
                <a:chOff x="3068324" y="2956589"/>
                <a:chExt cx="249900" cy="1195516"/>
              </a:xfrm>
            </p:grpSpPr>
            <p:sp>
              <p:nvSpPr>
                <p:cNvPr id="216" name="Cube 215">
                  <a:extLst>
                    <a:ext uri="{FF2B5EF4-FFF2-40B4-BE49-F238E27FC236}">
                      <a16:creationId xmlns:a16="http://schemas.microsoft.com/office/drawing/2014/main" id="{EE146588-7BAD-054E-A191-5F1BA9554648}"/>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7" name="Cube 216">
                  <a:extLst>
                    <a:ext uri="{FF2B5EF4-FFF2-40B4-BE49-F238E27FC236}">
                      <a16:creationId xmlns:a16="http://schemas.microsoft.com/office/drawing/2014/main" id="{7CC37745-6AC3-CB46-BA29-F9E4D9D124CE}"/>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7" name="Group 206">
                <a:extLst>
                  <a:ext uri="{FF2B5EF4-FFF2-40B4-BE49-F238E27FC236}">
                    <a16:creationId xmlns:a16="http://schemas.microsoft.com/office/drawing/2014/main" id="{9953CE31-57DC-7E45-97DE-8A4DF48721EE}"/>
                  </a:ext>
                </a:extLst>
              </p:cNvPr>
              <p:cNvGrpSpPr/>
              <p:nvPr/>
            </p:nvGrpSpPr>
            <p:grpSpPr>
              <a:xfrm>
                <a:off x="4262686" y="2738820"/>
                <a:ext cx="249900" cy="1195516"/>
                <a:chOff x="3068324" y="2956589"/>
                <a:chExt cx="249900" cy="1195516"/>
              </a:xfrm>
            </p:grpSpPr>
            <p:sp>
              <p:nvSpPr>
                <p:cNvPr id="214" name="Cube 213">
                  <a:extLst>
                    <a:ext uri="{FF2B5EF4-FFF2-40B4-BE49-F238E27FC236}">
                      <a16:creationId xmlns:a16="http://schemas.microsoft.com/office/drawing/2014/main" id="{B44F58B6-2000-914D-9CEF-9A1369AA8453}"/>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Cube 214">
                  <a:extLst>
                    <a:ext uri="{FF2B5EF4-FFF2-40B4-BE49-F238E27FC236}">
                      <a16:creationId xmlns:a16="http://schemas.microsoft.com/office/drawing/2014/main" id="{E48D46DA-8C0C-924D-B3EF-99FA4165C375}"/>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8" name="Group 207">
                <a:extLst>
                  <a:ext uri="{FF2B5EF4-FFF2-40B4-BE49-F238E27FC236}">
                    <a16:creationId xmlns:a16="http://schemas.microsoft.com/office/drawing/2014/main" id="{C85C910B-A1D3-4446-84DC-3B3E736277F4}"/>
                  </a:ext>
                </a:extLst>
              </p:cNvPr>
              <p:cNvGrpSpPr/>
              <p:nvPr/>
            </p:nvGrpSpPr>
            <p:grpSpPr>
              <a:xfrm>
                <a:off x="4443661" y="2738820"/>
                <a:ext cx="249900" cy="1195516"/>
                <a:chOff x="3068324" y="2956589"/>
                <a:chExt cx="249900" cy="1195516"/>
              </a:xfrm>
            </p:grpSpPr>
            <p:sp>
              <p:nvSpPr>
                <p:cNvPr id="212" name="Cube 211">
                  <a:extLst>
                    <a:ext uri="{FF2B5EF4-FFF2-40B4-BE49-F238E27FC236}">
                      <a16:creationId xmlns:a16="http://schemas.microsoft.com/office/drawing/2014/main" id="{F7615CB4-DD09-264F-A25E-4BCE1BE3D47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3" name="Cube 212">
                  <a:extLst>
                    <a:ext uri="{FF2B5EF4-FFF2-40B4-BE49-F238E27FC236}">
                      <a16:creationId xmlns:a16="http://schemas.microsoft.com/office/drawing/2014/main" id="{3C076C90-E47B-5C42-B937-0164EF48E66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9" name="Group 208">
                <a:extLst>
                  <a:ext uri="{FF2B5EF4-FFF2-40B4-BE49-F238E27FC236}">
                    <a16:creationId xmlns:a16="http://schemas.microsoft.com/office/drawing/2014/main" id="{75D9F032-1F99-884E-AAC2-FE6E1F8857BB}"/>
                  </a:ext>
                </a:extLst>
              </p:cNvPr>
              <p:cNvGrpSpPr/>
              <p:nvPr/>
            </p:nvGrpSpPr>
            <p:grpSpPr>
              <a:xfrm>
                <a:off x="4630986" y="2738820"/>
                <a:ext cx="249900" cy="1195516"/>
                <a:chOff x="3068324" y="2956589"/>
                <a:chExt cx="249900" cy="1195516"/>
              </a:xfrm>
            </p:grpSpPr>
            <p:sp>
              <p:nvSpPr>
                <p:cNvPr id="210" name="Cube 209">
                  <a:extLst>
                    <a:ext uri="{FF2B5EF4-FFF2-40B4-BE49-F238E27FC236}">
                      <a16:creationId xmlns:a16="http://schemas.microsoft.com/office/drawing/2014/main" id="{B786ED78-4136-634C-A43B-AAD3066CB2EB}"/>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1" name="Cube 210">
                  <a:extLst>
                    <a:ext uri="{FF2B5EF4-FFF2-40B4-BE49-F238E27FC236}">
                      <a16:creationId xmlns:a16="http://schemas.microsoft.com/office/drawing/2014/main" id="{11B15575-0052-C943-8F01-20FE3A83BF83}"/>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41" name="Group 140">
              <a:extLst>
                <a:ext uri="{FF2B5EF4-FFF2-40B4-BE49-F238E27FC236}">
                  <a16:creationId xmlns:a16="http://schemas.microsoft.com/office/drawing/2014/main" id="{04098DB8-0898-374C-A118-3FAD2E445AB1}"/>
                </a:ext>
              </a:extLst>
            </p:cNvPr>
            <p:cNvGrpSpPr/>
            <p:nvPr/>
          </p:nvGrpSpPr>
          <p:grpSpPr>
            <a:xfrm>
              <a:off x="7293776" y="2629197"/>
              <a:ext cx="1167798" cy="1358538"/>
              <a:chOff x="3897561" y="2738820"/>
              <a:chExt cx="983325" cy="1195516"/>
            </a:xfrm>
          </p:grpSpPr>
          <p:grpSp>
            <p:nvGrpSpPr>
              <p:cNvPr id="190" name="Group 189">
                <a:extLst>
                  <a:ext uri="{FF2B5EF4-FFF2-40B4-BE49-F238E27FC236}">
                    <a16:creationId xmlns:a16="http://schemas.microsoft.com/office/drawing/2014/main" id="{73594667-C25A-6F49-A02A-55F24675F288}"/>
                  </a:ext>
                </a:extLst>
              </p:cNvPr>
              <p:cNvGrpSpPr/>
              <p:nvPr/>
            </p:nvGrpSpPr>
            <p:grpSpPr>
              <a:xfrm>
                <a:off x="3897561" y="2738820"/>
                <a:ext cx="249900" cy="1195516"/>
                <a:chOff x="3068324" y="2956589"/>
                <a:chExt cx="249900" cy="1195516"/>
              </a:xfrm>
            </p:grpSpPr>
            <p:sp>
              <p:nvSpPr>
                <p:cNvPr id="203" name="Cube 202">
                  <a:extLst>
                    <a:ext uri="{FF2B5EF4-FFF2-40B4-BE49-F238E27FC236}">
                      <a16:creationId xmlns:a16="http://schemas.microsoft.com/office/drawing/2014/main" id="{BD01EE1C-0D3B-5E47-9DB3-4507B434843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Cube 203">
                  <a:extLst>
                    <a:ext uri="{FF2B5EF4-FFF2-40B4-BE49-F238E27FC236}">
                      <a16:creationId xmlns:a16="http://schemas.microsoft.com/office/drawing/2014/main" id="{72A8D969-F2AA-C64F-8F92-07197927249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1" name="Group 190">
                <a:extLst>
                  <a:ext uri="{FF2B5EF4-FFF2-40B4-BE49-F238E27FC236}">
                    <a16:creationId xmlns:a16="http://schemas.microsoft.com/office/drawing/2014/main" id="{A43BC961-EDE6-FB45-B79F-CFF78005E26A}"/>
                  </a:ext>
                </a:extLst>
              </p:cNvPr>
              <p:cNvGrpSpPr/>
              <p:nvPr/>
            </p:nvGrpSpPr>
            <p:grpSpPr>
              <a:xfrm>
                <a:off x="4081711" y="2738820"/>
                <a:ext cx="249900" cy="1195516"/>
                <a:chOff x="3068324" y="2956589"/>
                <a:chExt cx="249900" cy="1195516"/>
              </a:xfrm>
            </p:grpSpPr>
            <p:sp>
              <p:nvSpPr>
                <p:cNvPr id="201" name="Cube 200">
                  <a:extLst>
                    <a:ext uri="{FF2B5EF4-FFF2-40B4-BE49-F238E27FC236}">
                      <a16:creationId xmlns:a16="http://schemas.microsoft.com/office/drawing/2014/main" id="{CD448AD1-7069-064B-8D2B-AD6A82F88982}"/>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Cube 201">
                  <a:extLst>
                    <a:ext uri="{FF2B5EF4-FFF2-40B4-BE49-F238E27FC236}">
                      <a16:creationId xmlns:a16="http://schemas.microsoft.com/office/drawing/2014/main" id="{233DEBDD-B5D1-A848-B608-002966256051}"/>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2" name="Group 191">
                <a:extLst>
                  <a:ext uri="{FF2B5EF4-FFF2-40B4-BE49-F238E27FC236}">
                    <a16:creationId xmlns:a16="http://schemas.microsoft.com/office/drawing/2014/main" id="{6E15EB99-263B-1143-8C0C-6E57C8A3DDFC}"/>
                  </a:ext>
                </a:extLst>
              </p:cNvPr>
              <p:cNvGrpSpPr/>
              <p:nvPr/>
            </p:nvGrpSpPr>
            <p:grpSpPr>
              <a:xfrm>
                <a:off x="4262686" y="2738820"/>
                <a:ext cx="249900" cy="1195516"/>
                <a:chOff x="3068324" y="2956589"/>
                <a:chExt cx="249900" cy="1195516"/>
              </a:xfrm>
            </p:grpSpPr>
            <p:sp>
              <p:nvSpPr>
                <p:cNvPr id="199" name="Cube 198">
                  <a:extLst>
                    <a:ext uri="{FF2B5EF4-FFF2-40B4-BE49-F238E27FC236}">
                      <a16:creationId xmlns:a16="http://schemas.microsoft.com/office/drawing/2014/main" id="{334440E6-B8F8-7943-BA65-F29A63328B39}"/>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Cube 199">
                  <a:extLst>
                    <a:ext uri="{FF2B5EF4-FFF2-40B4-BE49-F238E27FC236}">
                      <a16:creationId xmlns:a16="http://schemas.microsoft.com/office/drawing/2014/main" id="{1027E04D-3A87-6246-A794-97BE93D3D0B7}"/>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3" name="Group 192">
                <a:extLst>
                  <a:ext uri="{FF2B5EF4-FFF2-40B4-BE49-F238E27FC236}">
                    <a16:creationId xmlns:a16="http://schemas.microsoft.com/office/drawing/2014/main" id="{E1B7CE64-AC72-834B-A8FE-0651365A3E7C}"/>
                  </a:ext>
                </a:extLst>
              </p:cNvPr>
              <p:cNvGrpSpPr/>
              <p:nvPr/>
            </p:nvGrpSpPr>
            <p:grpSpPr>
              <a:xfrm>
                <a:off x="4443661" y="2738820"/>
                <a:ext cx="249900" cy="1195516"/>
                <a:chOff x="3068324" y="2956589"/>
                <a:chExt cx="249900" cy="1195516"/>
              </a:xfrm>
            </p:grpSpPr>
            <p:sp>
              <p:nvSpPr>
                <p:cNvPr id="197" name="Cube 196">
                  <a:extLst>
                    <a:ext uri="{FF2B5EF4-FFF2-40B4-BE49-F238E27FC236}">
                      <a16:creationId xmlns:a16="http://schemas.microsoft.com/office/drawing/2014/main" id="{89DCDABB-342D-CD41-ACE6-1104AFEC7AA6}"/>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Cube 197">
                  <a:extLst>
                    <a:ext uri="{FF2B5EF4-FFF2-40B4-BE49-F238E27FC236}">
                      <a16:creationId xmlns:a16="http://schemas.microsoft.com/office/drawing/2014/main" id="{CE800EA2-AADF-BF46-B634-13C34B99AB2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4" name="Group 193">
                <a:extLst>
                  <a:ext uri="{FF2B5EF4-FFF2-40B4-BE49-F238E27FC236}">
                    <a16:creationId xmlns:a16="http://schemas.microsoft.com/office/drawing/2014/main" id="{57E9D610-1974-4042-9FB0-E7D65F1D20CE}"/>
                  </a:ext>
                </a:extLst>
              </p:cNvPr>
              <p:cNvGrpSpPr/>
              <p:nvPr/>
            </p:nvGrpSpPr>
            <p:grpSpPr>
              <a:xfrm>
                <a:off x="4630986" y="2738820"/>
                <a:ext cx="249900" cy="1195516"/>
                <a:chOff x="3068324" y="2956589"/>
                <a:chExt cx="249900" cy="1195516"/>
              </a:xfrm>
            </p:grpSpPr>
            <p:sp>
              <p:nvSpPr>
                <p:cNvPr id="195" name="Cube 194">
                  <a:extLst>
                    <a:ext uri="{FF2B5EF4-FFF2-40B4-BE49-F238E27FC236}">
                      <a16:creationId xmlns:a16="http://schemas.microsoft.com/office/drawing/2014/main" id="{78D93B63-9631-9943-A2E5-F113333CFD5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Cube 195">
                  <a:extLst>
                    <a:ext uri="{FF2B5EF4-FFF2-40B4-BE49-F238E27FC236}">
                      <a16:creationId xmlns:a16="http://schemas.microsoft.com/office/drawing/2014/main" id="{17A2BF6B-AFCF-B54F-A0C5-E8BC1C4C1112}"/>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42" name="Group 141">
              <a:extLst>
                <a:ext uri="{FF2B5EF4-FFF2-40B4-BE49-F238E27FC236}">
                  <a16:creationId xmlns:a16="http://schemas.microsoft.com/office/drawing/2014/main" id="{947B41E7-0316-E94D-9E3F-8D515482A11D}"/>
                </a:ext>
              </a:extLst>
            </p:cNvPr>
            <p:cNvGrpSpPr/>
            <p:nvPr/>
          </p:nvGrpSpPr>
          <p:grpSpPr>
            <a:xfrm>
              <a:off x="7225354" y="2700638"/>
              <a:ext cx="1167798" cy="1358538"/>
              <a:chOff x="3897561" y="2738820"/>
              <a:chExt cx="983325" cy="1195516"/>
            </a:xfrm>
          </p:grpSpPr>
          <p:grpSp>
            <p:nvGrpSpPr>
              <p:cNvPr id="175" name="Group 174">
                <a:extLst>
                  <a:ext uri="{FF2B5EF4-FFF2-40B4-BE49-F238E27FC236}">
                    <a16:creationId xmlns:a16="http://schemas.microsoft.com/office/drawing/2014/main" id="{99095642-10E0-C94E-A0FE-230100067EAB}"/>
                  </a:ext>
                </a:extLst>
              </p:cNvPr>
              <p:cNvGrpSpPr/>
              <p:nvPr/>
            </p:nvGrpSpPr>
            <p:grpSpPr>
              <a:xfrm>
                <a:off x="3897561" y="2738820"/>
                <a:ext cx="249900" cy="1195516"/>
                <a:chOff x="3068324" y="2956589"/>
                <a:chExt cx="249900" cy="1195516"/>
              </a:xfrm>
            </p:grpSpPr>
            <p:sp>
              <p:nvSpPr>
                <p:cNvPr id="188" name="Cube 187">
                  <a:extLst>
                    <a:ext uri="{FF2B5EF4-FFF2-40B4-BE49-F238E27FC236}">
                      <a16:creationId xmlns:a16="http://schemas.microsoft.com/office/drawing/2014/main" id="{681B34AA-1706-B041-A4A1-D3E03FD66FC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Cube 188">
                  <a:extLst>
                    <a:ext uri="{FF2B5EF4-FFF2-40B4-BE49-F238E27FC236}">
                      <a16:creationId xmlns:a16="http://schemas.microsoft.com/office/drawing/2014/main" id="{F739B5D5-EDD8-AD40-834C-626DCC12DDA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6" name="Group 175">
                <a:extLst>
                  <a:ext uri="{FF2B5EF4-FFF2-40B4-BE49-F238E27FC236}">
                    <a16:creationId xmlns:a16="http://schemas.microsoft.com/office/drawing/2014/main" id="{50B3E445-4840-CB48-A6AB-FC56F72C50AC}"/>
                  </a:ext>
                </a:extLst>
              </p:cNvPr>
              <p:cNvGrpSpPr/>
              <p:nvPr/>
            </p:nvGrpSpPr>
            <p:grpSpPr>
              <a:xfrm>
                <a:off x="4081711" y="2738820"/>
                <a:ext cx="249900" cy="1195516"/>
                <a:chOff x="3068324" y="2956589"/>
                <a:chExt cx="249900" cy="1195516"/>
              </a:xfrm>
            </p:grpSpPr>
            <p:sp>
              <p:nvSpPr>
                <p:cNvPr id="186" name="Cube 185">
                  <a:extLst>
                    <a:ext uri="{FF2B5EF4-FFF2-40B4-BE49-F238E27FC236}">
                      <a16:creationId xmlns:a16="http://schemas.microsoft.com/office/drawing/2014/main" id="{77A617DF-5255-AA4F-8D53-1F2B8720B56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Cube 186">
                  <a:extLst>
                    <a:ext uri="{FF2B5EF4-FFF2-40B4-BE49-F238E27FC236}">
                      <a16:creationId xmlns:a16="http://schemas.microsoft.com/office/drawing/2014/main" id="{F50CAFD0-DED1-DC4A-8BC2-DD1272687E6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7" name="Group 176">
                <a:extLst>
                  <a:ext uri="{FF2B5EF4-FFF2-40B4-BE49-F238E27FC236}">
                    <a16:creationId xmlns:a16="http://schemas.microsoft.com/office/drawing/2014/main" id="{2D8DD60F-8A48-9746-B825-D74066DFD00F}"/>
                  </a:ext>
                </a:extLst>
              </p:cNvPr>
              <p:cNvGrpSpPr/>
              <p:nvPr/>
            </p:nvGrpSpPr>
            <p:grpSpPr>
              <a:xfrm>
                <a:off x="4262686" y="2738820"/>
                <a:ext cx="249900" cy="1195516"/>
                <a:chOff x="3068324" y="2956589"/>
                <a:chExt cx="249900" cy="1195516"/>
              </a:xfrm>
            </p:grpSpPr>
            <p:sp>
              <p:nvSpPr>
                <p:cNvPr id="184" name="Cube 183">
                  <a:extLst>
                    <a:ext uri="{FF2B5EF4-FFF2-40B4-BE49-F238E27FC236}">
                      <a16:creationId xmlns:a16="http://schemas.microsoft.com/office/drawing/2014/main" id="{9BE3794B-3B71-D640-A3B6-37903520021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Cube 184">
                  <a:extLst>
                    <a:ext uri="{FF2B5EF4-FFF2-40B4-BE49-F238E27FC236}">
                      <a16:creationId xmlns:a16="http://schemas.microsoft.com/office/drawing/2014/main" id="{0107226C-AB1E-874A-B3C2-74A38EC63BE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8" name="Group 177">
                <a:extLst>
                  <a:ext uri="{FF2B5EF4-FFF2-40B4-BE49-F238E27FC236}">
                    <a16:creationId xmlns:a16="http://schemas.microsoft.com/office/drawing/2014/main" id="{B04A8DA2-1A03-E14F-B074-510EE7D1DD70}"/>
                  </a:ext>
                </a:extLst>
              </p:cNvPr>
              <p:cNvGrpSpPr/>
              <p:nvPr/>
            </p:nvGrpSpPr>
            <p:grpSpPr>
              <a:xfrm>
                <a:off x="4443661" y="2738820"/>
                <a:ext cx="249900" cy="1195516"/>
                <a:chOff x="3068324" y="2956589"/>
                <a:chExt cx="249900" cy="1195516"/>
              </a:xfrm>
            </p:grpSpPr>
            <p:sp>
              <p:nvSpPr>
                <p:cNvPr id="182" name="Cube 181">
                  <a:extLst>
                    <a:ext uri="{FF2B5EF4-FFF2-40B4-BE49-F238E27FC236}">
                      <a16:creationId xmlns:a16="http://schemas.microsoft.com/office/drawing/2014/main" id="{F0C77961-9B2A-AA49-9D6A-BFDE94AA6BAB}"/>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Cube 182">
                  <a:extLst>
                    <a:ext uri="{FF2B5EF4-FFF2-40B4-BE49-F238E27FC236}">
                      <a16:creationId xmlns:a16="http://schemas.microsoft.com/office/drawing/2014/main" id="{B0743C6C-1962-9D4D-8F81-8C32879117D9}"/>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9" name="Group 178">
                <a:extLst>
                  <a:ext uri="{FF2B5EF4-FFF2-40B4-BE49-F238E27FC236}">
                    <a16:creationId xmlns:a16="http://schemas.microsoft.com/office/drawing/2014/main" id="{F94155DA-C196-E543-87C6-2C1A2BFCC12A}"/>
                  </a:ext>
                </a:extLst>
              </p:cNvPr>
              <p:cNvGrpSpPr/>
              <p:nvPr/>
            </p:nvGrpSpPr>
            <p:grpSpPr>
              <a:xfrm>
                <a:off x="4630986" y="2738820"/>
                <a:ext cx="249900" cy="1195516"/>
                <a:chOff x="3068324" y="2956589"/>
                <a:chExt cx="249900" cy="1195516"/>
              </a:xfrm>
            </p:grpSpPr>
            <p:sp>
              <p:nvSpPr>
                <p:cNvPr id="180" name="Cube 179">
                  <a:extLst>
                    <a:ext uri="{FF2B5EF4-FFF2-40B4-BE49-F238E27FC236}">
                      <a16:creationId xmlns:a16="http://schemas.microsoft.com/office/drawing/2014/main" id="{C0D44955-5380-0F45-81AD-B4E4AA20053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Cube 180">
                  <a:extLst>
                    <a:ext uri="{FF2B5EF4-FFF2-40B4-BE49-F238E27FC236}">
                      <a16:creationId xmlns:a16="http://schemas.microsoft.com/office/drawing/2014/main" id="{CEA1F633-0BFE-794B-B73E-C83E46C1BEE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43" name="Group 142">
              <a:extLst>
                <a:ext uri="{FF2B5EF4-FFF2-40B4-BE49-F238E27FC236}">
                  <a16:creationId xmlns:a16="http://schemas.microsoft.com/office/drawing/2014/main" id="{ED53BCCF-C3E9-8C48-99EB-F848BEE083CB}"/>
                </a:ext>
              </a:extLst>
            </p:cNvPr>
            <p:cNvGrpSpPr/>
            <p:nvPr/>
          </p:nvGrpSpPr>
          <p:grpSpPr>
            <a:xfrm>
              <a:off x="7156933" y="2758678"/>
              <a:ext cx="1167798" cy="1358538"/>
              <a:chOff x="3897561" y="2738820"/>
              <a:chExt cx="983325" cy="1195516"/>
            </a:xfrm>
          </p:grpSpPr>
          <p:grpSp>
            <p:nvGrpSpPr>
              <p:cNvPr id="160" name="Group 159">
                <a:extLst>
                  <a:ext uri="{FF2B5EF4-FFF2-40B4-BE49-F238E27FC236}">
                    <a16:creationId xmlns:a16="http://schemas.microsoft.com/office/drawing/2014/main" id="{81638FF0-D5E9-5F41-981F-9922989A5CEE}"/>
                  </a:ext>
                </a:extLst>
              </p:cNvPr>
              <p:cNvGrpSpPr/>
              <p:nvPr/>
            </p:nvGrpSpPr>
            <p:grpSpPr>
              <a:xfrm>
                <a:off x="3897561" y="2738820"/>
                <a:ext cx="249900" cy="1195516"/>
                <a:chOff x="3068324" y="2956589"/>
                <a:chExt cx="249900" cy="1195516"/>
              </a:xfrm>
            </p:grpSpPr>
            <p:sp>
              <p:nvSpPr>
                <p:cNvPr id="173" name="Cube 172">
                  <a:extLst>
                    <a:ext uri="{FF2B5EF4-FFF2-40B4-BE49-F238E27FC236}">
                      <a16:creationId xmlns:a16="http://schemas.microsoft.com/office/drawing/2014/main" id="{D57587DA-0D9F-5942-A63E-475F21C4A1E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Cube 173">
                  <a:extLst>
                    <a:ext uri="{FF2B5EF4-FFF2-40B4-BE49-F238E27FC236}">
                      <a16:creationId xmlns:a16="http://schemas.microsoft.com/office/drawing/2014/main" id="{80A9D61C-469F-AE49-B1EC-A3F5DFE0987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1" name="Group 160">
                <a:extLst>
                  <a:ext uri="{FF2B5EF4-FFF2-40B4-BE49-F238E27FC236}">
                    <a16:creationId xmlns:a16="http://schemas.microsoft.com/office/drawing/2014/main" id="{0AE1C296-571B-C040-9D34-B2E694855DBC}"/>
                  </a:ext>
                </a:extLst>
              </p:cNvPr>
              <p:cNvGrpSpPr/>
              <p:nvPr/>
            </p:nvGrpSpPr>
            <p:grpSpPr>
              <a:xfrm>
                <a:off x="4081711" y="2738820"/>
                <a:ext cx="249900" cy="1195516"/>
                <a:chOff x="3068324" y="2956589"/>
                <a:chExt cx="249900" cy="1195516"/>
              </a:xfrm>
            </p:grpSpPr>
            <p:sp>
              <p:nvSpPr>
                <p:cNvPr id="171" name="Cube 170">
                  <a:extLst>
                    <a:ext uri="{FF2B5EF4-FFF2-40B4-BE49-F238E27FC236}">
                      <a16:creationId xmlns:a16="http://schemas.microsoft.com/office/drawing/2014/main" id="{F51B79E5-4BE6-E244-9D41-41FE4239B4D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Cube 171">
                  <a:extLst>
                    <a:ext uri="{FF2B5EF4-FFF2-40B4-BE49-F238E27FC236}">
                      <a16:creationId xmlns:a16="http://schemas.microsoft.com/office/drawing/2014/main" id="{103E0B54-17C4-E243-87AB-D08974459A6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2" name="Group 161">
                <a:extLst>
                  <a:ext uri="{FF2B5EF4-FFF2-40B4-BE49-F238E27FC236}">
                    <a16:creationId xmlns:a16="http://schemas.microsoft.com/office/drawing/2014/main" id="{C2C7A358-651A-7042-BBDA-4CC2F763DAA9}"/>
                  </a:ext>
                </a:extLst>
              </p:cNvPr>
              <p:cNvGrpSpPr/>
              <p:nvPr/>
            </p:nvGrpSpPr>
            <p:grpSpPr>
              <a:xfrm>
                <a:off x="4262686" y="2738820"/>
                <a:ext cx="249900" cy="1195516"/>
                <a:chOff x="3068324" y="2956589"/>
                <a:chExt cx="249900" cy="1195516"/>
              </a:xfrm>
            </p:grpSpPr>
            <p:sp>
              <p:nvSpPr>
                <p:cNvPr id="169" name="Cube 168">
                  <a:extLst>
                    <a:ext uri="{FF2B5EF4-FFF2-40B4-BE49-F238E27FC236}">
                      <a16:creationId xmlns:a16="http://schemas.microsoft.com/office/drawing/2014/main" id="{D5412732-C48B-6C42-A2A9-62A9FB5E07F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Cube 169">
                  <a:extLst>
                    <a:ext uri="{FF2B5EF4-FFF2-40B4-BE49-F238E27FC236}">
                      <a16:creationId xmlns:a16="http://schemas.microsoft.com/office/drawing/2014/main" id="{CCA1B3ED-1855-EE48-95A2-834A454E1BEF}"/>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3" name="Group 162">
                <a:extLst>
                  <a:ext uri="{FF2B5EF4-FFF2-40B4-BE49-F238E27FC236}">
                    <a16:creationId xmlns:a16="http://schemas.microsoft.com/office/drawing/2014/main" id="{D4C4779C-A6DA-444F-B432-940E8EAD9AC2}"/>
                  </a:ext>
                </a:extLst>
              </p:cNvPr>
              <p:cNvGrpSpPr/>
              <p:nvPr/>
            </p:nvGrpSpPr>
            <p:grpSpPr>
              <a:xfrm>
                <a:off x="4443661" y="2738820"/>
                <a:ext cx="249900" cy="1195516"/>
                <a:chOff x="3068324" y="2956589"/>
                <a:chExt cx="249900" cy="1195516"/>
              </a:xfrm>
            </p:grpSpPr>
            <p:sp>
              <p:nvSpPr>
                <p:cNvPr id="167" name="Cube 166">
                  <a:extLst>
                    <a:ext uri="{FF2B5EF4-FFF2-40B4-BE49-F238E27FC236}">
                      <a16:creationId xmlns:a16="http://schemas.microsoft.com/office/drawing/2014/main" id="{4FBB3F0D-FBF2-AA47-A647-BB3DE48EE0DE}"/>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Cube 167">
                  <a:extLst>
                    <a:ext uri="{FF2B5EF4-FFF2-40B4-BE49-F238E27FC236}">
                      <a16:creationId xmlns:a16="http://schemas.microsoft.com/office/drawing/2014/main" id="{6B4C3148-FD1C-CE41-A50E-5AB6C24070EA}"/>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4" name="Group 163">
                <a:extLst>
                  <a:ext uri="{FF2B5EF4-FFF2-40B4-BE49-F238E27FC236}">
                    <a16:creationId xmlns:a16="http://schemas.microsoft.com/office/drawing/2014/main" id="{72D6E216-AE0A-2E40-8D44-F632F808BBF5}"/>
                  </a:ext>
                </a:extLst>
              </p:cNvPr>
              <p:cNvGrpSpPr/>
              <p:nvPr/>
            </p:nvGrpSpPr>
            <p:grpSpPr>
              <a:xfrm>
                <a:off x="4630986" y="2738820"/>
                <a:ext cx="249900" cy="1195516"/>
                <a:chOff x="3068324" y="2956589"/>
                <a:chExt cx="249900" cy="1195516"/>
              </a:xfrm>
            </p:grpSpPr>
            <p:sp>
              <p:nvSpPr>
                <p:cNvPr id="165" name="Cube 164">
                  <a:extLst>
                    <a:ext uri="{FF2B5EF4-FFF2-40B4-BE49-F238E27FC236}">
                      <a16:creationId xmlns:a16="http://schemas.microsoft.com/office/drawing/2014/main" id="{76A238C9-912D-CB41-B349-2AF90D6D2E1F}"/>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Cube 165">
                  <a:extLst>
                    <a:ext uri="{FF2B5EF4-FFF2-40B4-BE49-F238E27FC236}">
                      <a16:creationId xmlns:a16="http://schemas.microsoft.com/office/drawing/2014/main" id="{7CB7C08C-54E8-0142-99BE-CCF93F737C0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44" name="Group 143">
              <a:extLst>
                <a:ext uri="{FF2B5EF4-FFF2-40B4-BE49-F238E27FC236}">
                  <a16:creationId xmlns:a16="http://schemas.microsoft.com/office/drawing/2014/main" id="{A4D5D45F-EA52-604E-A41A-D177C102C8CF}"/>
                </a:ext>
              </a:extLst>
            </p:cNvPr>
            <p:cNvGrpSpPr/>
            <p:nvPr/>
          </p:nvGrpSpPr>
          <p:grpSpPr>
            <a:xfrm>
              <a:off x="7089360" y="2834376"/>
              <a:ext cx="1167798" cy="1358538"/>
              <a:chOff x="3897561" y="2738820"/>
              <a:chExt cx="983325" cy="1195516"/>
            </a:xfrm>
          </p:grpSpPr>
          <p:grpSp>
            <p:nvGrpSpPr>
              <p:cNvPr id="145" name="Group 144">
                <a:extLst>
                  <a:ext uri="{FF2B5EF4-FFF2-40B4-BE49-F238E27FC236}">
                    <a16:creationId xmlns:a16="http://schemas.microsoft.com/office/drawing/2014/main" id="{642CB86D-AA51-1949-83C7-6E5F62D2E383}"/>
                  </a:ext>
                </a:extLst>
              </p:cNvPr>
              <p:cNvGrpSpPr/>
              <p:nvPr/>
            </p:nvGrpSpPr>
            <p:grpSpPr>
              <a:xfrm>
                <a:off x="3897561" y="2738820"/>
                <a:ext cx="249900" cy="1195516"/>
                <a:chOff x="3068324" y="2956589"/>
                <a:chExt cx="249900" cy="1195516"/>
              </a:xfrm>
            </p:grpSpPr>
            <p:sp>
              <p:nvSpPr>
                <p:cNvPr id="158" name="Cube 157">
                  <a:extLst>
                    <a:ext uri="{FF2B5EF4-FFF2-40B4-BE49-F238E27FC236}">
                      <a16:creationId xmlns:a16="http://schemas.microsoft.com/office/drawing/2014/main" id="{FA72B787-96DF-5E47-861E-0155EE92D86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Cube 158">
                  <a:extLst>
                    <a:ext uri="{FF2B5EF4-FFF2-40B4-BE49-F238E27FC236}">
                      <a16:creationId xmlns:a16="http://schemas.microsoft.com/office/drawing/2014/main" id="{B7F3AF4D-0035-F244-BDEB-76D9172CB20E}"/>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6" name="Group 145">
                <a:extLst>
                  <a:ext uri="{FF2B5EF4-FFF2-40B4-BE49-F238E27FC236}">
                    <a16:creationId xmlns:a16="http://schemas.microsoft.com/office/drawing/2014/main" id="{FBD67F15-C6B7-8F42-AA8D-52B88AA30655}"/>
                  </a:ext>
                </a:extLst>
              </p:cNvPr>
              <p:cNvGrpSpPr/>
              <p:nvPr/>
            </p:nvGrpSpPr>
            <p:grpSpPr>
              <a:xfrm>
                <a:off x="4081711" y="2738820"/>
                <a:ext cx="249900" cy="1195516"/>
                <a:chOff x="3068324" y="2956589"/>
                <a:chExt cx="249900" cy="1195516"/>
              </a:xfrm>
            </p:grpSpPr>
            <p:sp>
              <p:nvSpPr>
                <p:cNvPr id="156" name="Cube 155">
                  <a:extLst>
                    <a:ext uri="{FF2B5EF4-FFF2-40B4-BE49-F238E27FC236}">
                      <a16:creationId xmlns:a16="http://schemas.microsoft.com/office/drawing/2014/main" id="{68FA1F6E-6342-E848-93E5-5ABD1324C2B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Cube 156">
                  <a:extLst>
                    <a:ext uri="{FF2B5EF4-FFF2-40B4-BE49-F238E27FC236}">
                      <a16:creationId xmlns:a16="http://schemas.microsoft.com/office/drawing/2014/main" id="{B8735BF7-EE1B-894F-83C0-728845297832}"/>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7" name="Group 146">
                <a:extLst>
                  <a:ext uri="{FF2B5EF4-FFF2-40B4-BE49-F238E27FC236}">
                    <a16:creationId xmlns:a16="http://schemas.microsoft.com/office/drawing/2014/main" id="{07C4CE5E-0863-1D44-80C9-498B6E131AAF}"/>
                  </a:ext>
                </a:extLst>
              </p:cNvPr>
              <p:cNvGrpSpPr/>
              <p:nvPr/>
            </p:nvGrpSpPr>
            <p:grpSpPr>
              <a:xfrm>
                <a:off x="4262686" y="2738820"/>
                <a:ext cx="249900" cy="1195516"/>
                <a:chOff x="3068324" y="2956589"/>
                <a:chExt cx="249900" cy="1195516"/>
              </a:xfrm>
            </p:grpSpPr>
            <p:sp>
              <p:nvSpPr>
                <p:cNvPr id="154" name="Cube 153">
                  <a:extLst>
                    <a:ext uri="{FF2B5EF4-FFF2-40B4-BE49-F238E27FC236}">
                      <a16:creationId xmlns:a16="http://schemas.microsoft.com/office/drawing/2014/main" id="{ED48B735-DDD0-2249-B421-D8ABAFB79751}"/>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Cube 154">
                  <a:extLst>
                    <a:ext uri="{FF2B5EF4-FFF2-40B4-BE49-F238E27FC236}">
                      <a16:creationId xmlns:a16="http://schemas.microsoft.com/office/drawing/2014/main" id="{E63B9E60-B4EA-5E43-80E3-152A327B6E3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8" name="Group 147">
                <a:extLst>
                  <a:ext uri="{FF2B5EF4-FFF2-40B4-BE49-F238E27FC236}">
                    <a16:creationId xmlns:a16="http://schemas.microsoft.com/office/drawing/2014/main" id="{E466649A-AEBC-A245-A5EA-7AA73C67B6F3}"/>
                  </a:ext>
                </a:extLst>
              </p:cNvPr>
              <p:cNvGrpSpPr/>
              <p:nvPr/>
            </p:nvGrpSpPr>
            <p:grpSpPr>
              <a:xfrm>
                <a:off x="4443661" y="2738820"/>
                <a:ext cx="249900" cy="1195516"/>
                <a:chOff x="3068324" y="2956589"/>
                <a:chExt cx="249900" cy="1195516"/>
              </a:xfrm>
            </p:grpSpPr>
            <p:sp>
              <p:nvSpPr>
                <p:cNvPr id="152" name="Cube 151">
                  <a:extLst>
                    <a:ext uri="{FF2B5EF4-FFF2-40B4-BE49-F238E27FC236}">
                      <a16:creationId xmlns:a16="http://schemas.microsoft.com/office/drawing/2014/main" id="{20FF391C-CB8B-744F-963E-691753C2B6C7}"/>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Cube 152">
                  <a:extLst>
                    <a:ext uri="{FF2B5EF4-FFF2-40B4-BE49-F238E27FC236}">
                      <a16:creationId xmlns:a16="http://schemas.microsoft.com/office/drawing/2014/main" id="{CEA43291-3B59-4F41-AB6B-004B16A3A27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9" name="Group 148">
                <a:extLst>
                  <a:ext uri="{FF2B5EF4-FFF2-40B4-BE49-F238E27FC236}">
                    <a16:creationId xmlns:a16="http://schemas.microsoft.com/office/drawing/2014/main" id="{428105B7-82CD-034A-8E9F-FA4F5ED1D710}"/>
                  </a:ext>
                </a:extLst>
              </p:cNvPr>
              <p:cNvGrpSpPr/>
              <p:nvPr/>
            </p:nvGrpSpPr>
            <p:grpSpPr>
              <a:xfrm>
                <a:off x="4630986" y="2738820"/>
                <a:ext cx="249900" cy="1195516"/>
                <a:chOff x="3068324" y="2956589"/>
                <a:chExt cx="249900" cy="1195516"/>
              </a:xfrm>
            </p:grpSpPr>
            <p:sp>
              <p:nvSpPr>
                <p:cNvPr id="150" name="Cube 149">
                  <a:extLst>
                    <a:ext uri="{FF2B5EF4-FFF2-40B4-BE49-F238E27FC236}">
                      <a16:creationId xmlns:a16="http://schemas.microsoft.com/office/drawing/2014/main" id="{1A6F5AB6-FDF7-A842-90C0-B0E375EC198B}"/>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Cube 150">
                  <a:extLst>
                    <a:ext uri="{FF2B5EF4-FFF2-40B4-BE49-F238E27FC236}">
                      <a16:creationId xmlns:a16="http://schemas.microsoft.com/office/drawing/2014/main" id="{D7A44222-993B-3248-9F09-110AD418ECD1}"/>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grpSp>
        <p:nvGrpSpPr>
          <p:cNvPr id="2" name="Group 1">
            <a:extLst>
              <a:ext uri="{FF2B5EF4-FFF2-40B4-BE49-F238E27FC236}">
                <a16:creationId xmlns:a16="http://schemas.microsoft.com/office/drawing/2014/main" id="{A7C518B8-C21C-5B44-9ED1-D0F72A1F1A8B}"/>
              </a:ext>
            </a:extLst>
          </p:cNvPr>
          <p:cNvGrpSpPr/>
          <p:nvPr/>
        </p:nvGrpSpPr>
        <p:grpSpPr>
          <a:xfrm>
            <a:off x="3775994" y="1313747"/>
            <a:ext cx="2005327" cy="2143697"/>
            <a:chOff x="8360721" y="1525178"/>
            <a:chExt cx="2939990" cy="3106201"/>
          </a:xfrm>
        </p:grpSpPr>
        <p:sp>
          <p:nvSpPr>
            <p:cNvPr id="95" name="Cube 94"/>
            <p:cNvSpPr/>
            <p:nvPr/>
          </p:nvSpPr>
          <p:spPr>
            <a:xfrm>
              <a:off x="8394094" y="2349498"/>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Cube 95"/>
            <p:cNvSpPr/>
            <p:nvPr/>
          </p:nvSpPr>
          <p:spPr>
            <a:xfrm>
              <a:off x="9377675" y="3379205"/>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Cube 96"/>
            <p:cNvSpPr/>
            <p:nvPr/>
          </p:nvSpPr>
          <p:spPr>
            <a:xfrm>
              <a:off x="8716675" y="4180799"/>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Cube 97"/>
            <p:cNvSpPr/>
            <p:nvPr/>
          </p:nvSpPr>
          <p:spPr>
            <a:xfrm>
              <a:off x="9128078" y="1950712"/>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Cube 98"/>
            <p:cNvSpPr/>
            <p:nvPr/>
          </p:nvSpPr>
          <p:spPr>
            <a:xfrm>
              <a:off x="8770706" y="1525178"/>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Cube 99"/>
            <p:cNvSpPr/>
            <p:nvPr/>
          </p:nvSpPr>
          <p:spPr>
            <a:xfrm>
              <a:off x="8820548" y="3652568"/>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Cube 100"/>
            <p:cNvSpPr/>
            <p:nvPr/>
          </p:nvSpPr>
          <p:spPr>
            <a:xfrm>
              <a:off x="9297338" y="3828882"/>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Cube 101"/>
            <p:cNvSpPr/>
            <p:nvPr/>
          </p:nvSpPr>
          <p:spPr>
            <a:xfrm>
              <a:off x="9514160" y="2746685"/>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Cube 102"/>
            <p:cNvSpPr/>
            <p:nvPr/>
          </p:nvSpPr>
          <p:spPr>
            <a:xfrm>
              <a:off x="9917240" y="3620782"/>
              <a:ext cx="127784" cy="259896"/>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Cube 103"/>
            <p:cNvSpPr/>
            <p:nvPr/>
          </p:nvSpPr>
          <p:spPr>
            <a:xfrm>
              <a:off x="11063885" y="3284492"/>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Cube 104"/>
            <p:cNvSpPr/>
            <p:nvPr/>
          </p:nvSpPr>
          <p:spPr>
            <a:xfrm>
              <a:off x="10533890" y="3866370"/>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Cube 105"/>
            <p:cNvSpPr/>
            <p:nvPr/>
          </p:nvSpPr>
          <p:spPr>
            <a:xfrm>
              <a:off x="10224996" y="4149705"/>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Cube 106"/>
            <p:cNvSpPr/>
            <p:nvPr/>
          </p:nvSpPr>
          <p:spPr>
            <a:xfrm>
              <a:off x="10192995" y="2988435"/>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Cube 107"/>
            <p:cNvSpPr/>
            <p:nvPr/>
          </p:nvSpPr>
          <p:spPr>
            <a:xfrm>
              <a:off x="10008394" y="3743631"/>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Cube 108"/>
            <p:cNvSpPr/>
            <p:nvPr/>
          </p:nvSpPr>
          <p:spPr>
            <a:xfrm>
              <a:off x="8953542" y="3199242"/>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Cube 109"/>
            <p:cNvSpPr/>
            <p:nvPr/>
          </p:nvSpPr>
          <p:spPr>
            <a:xfrm>
              <a:off x="8360721" y="3132211"/>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Cube 110"/>
            <p:cNvSpPr/>
            <p:nvPr/>
          </p:nvSpPr>
          <p:spPr>
            <a:xfrm>
              <a:off x="10745341" y="3107447"/>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Cube 111"/>
            <p:cNvSpPr/>
            <p:nvPr/>
          </p:nvSpPr>
          <p:spPr>
            <a:xfrm>
              <a:off x="8481683" y="3328979"/>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Cube 112"/>
            <p:cNvSpPr/>
            <p:nvPr/>
          </p:nvSpPr>
          <p:spPr>
            <a:xfrm>
              <a:off x="9634722" y="3327979"/>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Cube 113"/>
            <p:cNvSpPr/>
            <p:nvPr/>
          </p:nvSpPr>
          <p:spPr>
            <a:xfrm>
              <a:off x="8999823" y="3753041"/>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Cube 114"/>
            <p:cNvSpPr/>
            <p:nvPr/>
          </p:nvSpPr>
          <p:spPr>
            <a:xfrm>
              <a:off x="9757517" y="2355934"/>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Cube 115"/>
            <p:cNvSpPr/>
            <p:nvPr/>
          </p:nvSpPr>
          <p:spPr>
            <a:xfrm>
              <a:off x="10347566" y="2452493"/>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Cube 116"/>
            <p:cNvSpPr/>
            <p:nvPr/>
          </p:nvSpPr>
          <p:spPr>
            <a:xfrm>
              <a:off x="11012189" y="2574062"/>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Cube 117"/>
            <p:cNvSpPr/>
            <p:nvPr/>
          </p:nvSpPr>
          <p:spPr>
            <a:xfrm>
              <a:off x="9450599" y="3864823"/>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Cube 118"/>
            <p:cNvSpPr/>
            <p:nvPr/>
          </p:nvSpPr>
          <p:spPr>
            <a:xfrm>
              <a:off x="10777807" y="3854831"/>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04" name="Group 303">
            <a:extLst>
              <a:ext uri="{FF2B5EF4-FFF2-40B4-BE49-F238E27FC236}">
                <a16:creationId xmlns:a16="http://schemas.microsoft.com/office/drawing/2014/main" id="{C98FEBCD-119D-8448-9AFF-83DF7D753EBB}"/>
              </a:ext>
            </a:extLst>
          </p:cNvPr>
          <p:cNvGrpSpPr/>
          <p:nvPr/>
        </p:nvGrpSpPr>
        <p:grpSpPr>
          <a:xfrm>
            <a:off x="7686390" y="1616898"/>
            <a:ext cx="1175950" cy="1216226"/>
            <a:chOff x="7089360" y="2555661"/>
            <a:chExt cx="1445508" cy="1637253"/>
          </a:xfrm>
        </p:grpSpPr>
        <p:grpSp>
          <p:nvGrpSpPr>
            <p:cNvPr id="305" name="Group 304">
              <a:extLst>
                <a:ext uri="{FF2B5EF4-FFF2-40B4-BE49-F238E27FC236}">
                  <a16:creationId xmlns:a16="http://schemas.microsoft.com/office/drawing/2014/main" id="{987F246F-BAE4-6B48-8C57-08D4814317D0}"/>
                </a:ext>
              </a:extLst>
            </p:cNvPr>
            <p:cNvGrpSpPr/>
            <p:nvPr/>
          </p:nvGrpSpPr>
          <p:grpSpPr>
            <a:xfrm>
              <a:off x="7367070" y="2555661"/>
              <a:ext cx="1167798" cy="1358538"/>
              <a:chOff x="3897561" y="2738820"/>
              <a:chExt cx="983325" cy="1195516"/>
            </a:xfrm>
          </p:grpSpPr>
          <p:grpSp>
            <p:nvGrpSpPr>
              <p:cNvPr id="370" name="Group 369">
                <a:extLst>
                  <a:ext uri="{FF2B5EF4-FFF2-40B4-BE49-F238E27FC236}">
                    <a16:creationId xmlns:a16="http://schemas.microsoft.com/office/drawing/2014/main" id="{4129BB90-66E3-8248-A371-E97B392CC113}"/>
                  </a:ext>
                </a:extLst>
              </p:cNvPr>
              <p:cNvGrpSpPr/>
              <p:nvPr/>
            </p:nvGrpSpPr>
            <p:grpSpPr>
              <a:xfrm>
                <a:off x="3897561" y="2738820"/>
                <a:ext cx="249900" cy="1195516"/>
                <a:chOff x="3068324" y="2956589"/>
                <a:chExt cx="249900" cy="1195516"/>
              </a:xfrm>
            </p:grpSpPr>
            <p:sp>
              <p:nvSpPr>
                <p:cNvPr id="383" name="Cube 382">
                  <a:extLst>
                    <a:ext uri="{FF2B5EF4-FFF2-40B4-BE49-F238E27FC236}">
                      <a16:creationId xmlns:a16="http://schemas.microsoft.com/office/drawing/2014/main" id="{37665AAB-1432-9C42-959D-DBC17FEDB42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4" name="Cube 383">
                  <a:extLst>
                    <a:ext uri="{FF2B5EF4-FFF2-40B4-BE49-F238E27FC236}">
                      <a16:creationId xmlns:a16="http://schemas.microsoft.com/office/drawing/2014/main" id="{9571C11C-D954-7F4B-92F8-6A180D01E629}"/>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1" name="Group 370">
                <a:extLst>
                  <a:ext uri="{FF2B5EF4-FFF2-40B4-BE49-F238E27FC236}">
                    <a16:creationId xmlns:a16="http://schemas.microsoft.com/office/drawing/2014/main" id="{C4273A17-8A63-8048-91B8-FF8133BFD2C0}"/>
                  </a:ext>
                </a:extLst>
              </p:cNvPr>
              <p:cNvGrpSpPr/>
              <p:nvPr/>
            </p:nvGrpSpPr>
            <p:grpSpPr>
              <a:xfrm>
                <a:off x="4081711" y="2738820"/>
                <a:ext cx="249900" cy="1195516"/>
                <a:chOff x="3068324" y="2956589"/>
                <a:chExt cx="249900" cy="1195516"/>
              </a:xfrm>
            </p:grpSpPr>
            <p:sp>
              <p:nvSpPr>
                <p:cNvPr id="381" name="Cube 380">
                  <a:extLst>
                    <a:ext uri="{FF2B5EF4-FFF2-40B4-BE49-F238E27FC236}">
                      <a16:creationId xmlns:a16="http://schemas.microsoft.com/office/drawing/2014/main" id="{0169662E-B8E1-C64E-B47D-75FD1B8F5762}"/>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2" name="Cube 381">
                  <a:extLst>
                    <a:ext uri="{FF2B5EF4-FFF2-40B4-BE49-F238E27FC236}">
                      <a16:creationId xmlns:a16="http://schemas.microsoft.com/office/drawing/2014/main" id="{EF508CB9-DDD3-9A42-ADEE-4B8082973C73}"/>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2" name="Group 371">
                <a:extLst>
                  <a:ext uri="{FF2B5EF4-FFF2-40B4-BE49-F238E27FC236}">
                    <a16:creationId xmlns:a16="http://schemas.microsoft.com/office/drawing/2014/main" id="{0DB8F857-D435-ED45-9B79-6BC700E93587}"/>
                  </a:ext>
                </a:extLst>
              </p:cNvPr>
              <p:cNvGrpSpPr/>
              <p:nvPr/>
            </p:nvGrpSpPr>
            <p:grpSpPr>
              <a:xfrm>
                <a:off x="4262686" y="2738820"/>
                <a:ext cx="249900" cy="1195516"/>
                <a:chOff x="3068324" y="2956589"/>
                <a:chExt cx="249900" cy="1195516"/>
              </a:xfrm>
            </p:grpSpPr>
            <p:sp>
              <p:nvSpPr>
                <p:cNvPr id="379" name="Cube 378">
                  <a:extLst>
                    <a:ext uri="{FF2B5EF4-FFF2-40B4-BE49-F238E27FC236}">
                      <a16:creationId xmlns:a16="http://schemas.microsoft.com/office/drawing/2014/main" id="{5C68419A-003C-5A4D-A43B-0244ED9D678B}"/>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0" name="Cube 379">
                  <a:extLst>
                    <a:ext uri="{FF2B5EF4-FFF2-40B4-BE49-F238E27FC236}">
                      <a16:creationId xmlns:a16="http://schemas.microsoft.com/office/drawing/2014/main" id="{5E85A7F0-A322-4941-8847-5720B687087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3" name="Group 372">
                <a:extLst>
                  <a:ext uri="{FF2B5EF4-FFF2-40B4-BE49-F238E27FC236}">
                    <a16:creationId xmlns:a16="http://schemas.microsoft.com/office/drawing/2014/main" id="{3FEDEAFD-192B-7548-A679-B990EB782750}"/>
                  </a:ext>
                </a:extLst>
              </p:cNvPr>
              <p:cNvGrpSpPr/>
              <p:nvPr/>
            </p:nvGrpSpPr>
            <p:grpSpPr>
              <a:xfrm>
                <a:off x="4443661" y="2738820"/>
                <a:ext cx="249900" cy="1195516"/>
                <a:chOff x="3068324" y="2956589"/>
                <a:chExt cx="249900" cy="1195516"/>
              </a:xfrm>
            </p:grpSpPr>
            <p:sp>
              <p:nvSpPr>
                <p:cNvPr id="377" name="Cube 376">
                  <a:extLst>
                    <a:ext uri="{FF2B5EF4-FFF2-40B4-BE49-F238E27FC236}">
                      <a16:creationId xmlns:a16="http://schemas.microsoft.com/office/drawing/2014/main" id="{B437EEB6-A7AB-4544-9DD2-7EC620B0D43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8" name="Cube 377">
                  <a:extLst>
                    <a:ext uri="{FF2B5EF4-FFF2-40B4-BE49-F238E27FC236}">
                      <a16:creationId xmlns:a16="http://schemas.microsoft.com/office/drawing/2014/main" id="{0100C0F0-3BDC-6349-9CE0-D21F3478412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4" name="Group 373">
                <a:extLst>
                  <a:ext uri="{FF2B5EF4-FFF2-40B4-BE49-F238E27FC236}">
                    <a16:creationId xmlns:a16="http://schemas.microsoft.com/office/drawing/2014/main" id="{814E4CD1-DF9A-F943-8073-E8FD2F952224}"/>
                  </a:ext>
                </a:extLst>
              </p:cNvPr>
              <p:cNvGrpSpPr/>
              <p:nvPr/>
            </p:nvGrpSpPr>
            <p:grpSpPr>
              <a:xfrm>
                <a:off x="4630986" y="2738820"/>
                <a:ext cx="249900" cy="1195516"/>
                <a:chOff x="3068324" y="2956589"/>
                <a:chExt cx="249900" cy="1195516"/>
              </a:xfrm>
            </p:grpSpPr>
            <p:sp>
              <p:nvSpPr>
                <p:cNvPr id="375" name="Cube 374">
                  <a:extLst>
                    <a:ext uri="{FF2B5EF4-FFF2-40B4-BE49-F238E27FC236}">
                      <a16:creationId xmlns:a16="http://schemas.microsoft.com/office/drawing/2014/main" id="{68B16E0F-6495-C54C-8256-36B68EDEA968}"/>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6" name="Cube 375">
                  <a:extLst>
                    <a:ext uri="{FF2B5EF4-FFF2-40B4-BE49-F238E27FC236}">
                      <a16:creationId xmlns:a16="http://schemas.microsoft.com/office/drawing/2014/main" id="{5BA082B4-E1DB-A74A-BA7A-BA2B5FFBD05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06" name="Group 305">
              <a:extLst>
                <a:ext uri="{FF2B5EF4-FFF2-40B4-BE49-F238E27FC236}">
                  <a16:creationId xmlns:a16="http://schemas.microsoft.com/office/drawing/2014/main" id="{A622D354-BE1C-D349-AAD5-51D01919852B}"/>
                </a:ext>
              </a:extLst>
            </p:cNvPr>
            <p:cNvGrpSpPr/>
            <p:nvPr/>
          </p:nvGrpSpPr>
          <p:grpSpPr>
            <a:xfrm>
              <a:off x="7293776" y="2629197"/>
              <a:ext cx="1167798" cy="1358538"/>
              <a:chOff x="3897561" y="2738820"/>
              <a:chExt cx="983325" cy="1195516"/>
            </a:xfrm>
          </p:grpSpPr>
          <p:grpSp>
            <p:nvGrpSpPr>
              <p:cNvPr id="355" name="Group 354">
                <a:extLst>
                  <a:ext uri="{FF2B5EF4-FFF2-40B4-BE49-F238E27FC236}">
                    <a16:creationId xmlns:a16="http://schemas.microsoft.com/office/drawing/2014/main" id="{3B1A3B1C-BF6B-2E4D-BA53-6A4188F15123}"/>
                  </a:ext>
                </a:extLst>
              </p:cNvPr>
              <p:cNvGrpSpPr/>
              <p:nvPr/>
            </p:nvGrpSpPr>
            <p:grpSpPr>
              <a:xfrm>
                <a:off x="3897561" y="2738820"/>
                <a:ext cx="249900" cy="1195516"/>
                <a:chOff x="3068324" y="2956589"/>
                <a:chExt cx="249900" cy="1195516"/>
              </a:xfrm>
            </p:grpSpPr>
            <p:sp>
              <p:nvSpPr>
                <p:cNvPr id="368" name="Cube 367">
                  <a:extLst>
                    <a:ext uri="{FF2B5EF4-FFF2-40B4-BE49-F238E27FC236}">
                      <a16:creationId xmlns:a16="http://schemas.microsoft.com/office/drawing/2014/main" id="{DCE53E43-8A84-C54B-A244-F99DEF7F139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9" name="Cube 368">
                  <a:extLst>
                    <a:ext uri="{FF2B5EF4-FFF2-40B4-BE49-F238E27FC236}">
                      <a16:creationId xmlns:a16="http://schemas.microsoft.com/office/drawing/2014/main" id="{E4E71F97-FE8C-144A-9504-D46B35CF5D71}"/>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6" name="Group 355">
                <a:extLst>
                  <a:ext uri="{FF2B5EF4-FFF2-40B4-BE49-F238E27FC236}">
                    <a16:creationId xmlns:a16="http://schemas.microsoft.com/office/drawing/2014/main" id="{D91A68CF-2567-E146-92FA-ADBED9DB35FB}"/>
                  </a:ext>
                </a:extLst>
              </p:cNvPr>
              <p:cNvGrpSpPr/>
              <p:nvPr/>
            </p:nvGrpSpPr>
            <p:grpSpPr>
              <a:xfrm>
                <a:off x="4081711" y="2738820"/>
                <a:ext cx="249900" cy="1195516"/>
                <a:chOff x="3068324" y="2956589"/>
                <a:chExt cx="249900" cy="1195516"/>
              </a:xfrm>
            </p:grpSpPr>
            <p:sp>
              <p:nvSpPr>
                <p:cNvPr id="366" name="Cube 365">
                  <a:extLst>
                    <a:ext uri="{FF2B5EF4-FFF2-40B4-BE49-F238E27FC236}">
                      <a16:creationId xmlns:a16="http://schemas.microsoft.com/office/drawing/2014/main" id="{FF4D0A41-8CC7-5349-875F-DDB28491899F}"/>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7" name="Cube 366">
                  <a:extLst>
                    <a:ext uri="{FF2B5EF4-FFF2-40B4-BE49-F238E27FC236}">
                      <a16:creationId xmlns:a16="http://schemas.microsoft.com/office/drawing/2014/main" id="{670B1CDD-B61B-034D-8CC4-E8DD01D980DC}"/>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7" name="Group 356">
                <a:extLst>
                  <a:ext uri="{FF2B5EF4-FFF2-40B4-BE49-F238E27FC236}">
                    <a16:creationId xmlns:a16="http://schemas.microsoft.com/office/drawing/2014/main" id="{9D05AA20-DA4C-B246-86D3-06F695DAB77A}"/>
                  </a:ext>
                </a:extLst>
              </p:cNvPr>
              <p:cNvGrpSpPr/>
              <p:nvPr/>
            </p:nvGrpSpPr>
            <p:grpSpPr>
              <a:xfrm>
                <a:off x="4262686" y="2738820"/>
                <a:ext cx="249900" cy="1195516"/>
                <a:chOff x="3068324" y="2956589"/>
                <a:chExt cx="249900" cy="1195516"/>
              </a:xfrm>
            </p:grpSpPr>
            <p:sp>
              <p:nvSpPr>
                <p:cNvPr id="364" name="Cube 363">
                  <a:extLst>
                    <a:ext uri="{FF2B5EF4-FFF2-40B4-BE49-F238E27FC236}">
                      <a16:creationId xmlns:a16="http://schemas.microsoft.com/office/drawing/2014/main" id="{2065F618-6C56-A740-BE9C-8D63E00B43C6}"/>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5" name="Cube 364">
                  <a:extLst>
                    <a:ext uri="{FF2B5EF4-FFF2-40B4-BE49-F238E27FC236}">
                      <a16:creationId xmlns:a16="http://schemas.microsoft.com/office/drawing/2014/main" id="{C4776B4A-5551-EE4E-B9BE-338DD94E90A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8" name="Group 357">
                <a:extLst>
                  <a:ext uri="{FF2B5EF4-FFF2-40B4-BE49-F238E27FC236}">
                    <a16:creationId xmlns:a16="http://schemas.microsoft.com/office/drawing/2014/main" id="{E860BB85-BEB2-F648-9491-117C17AB84FF}"/>
                  </a:ext>
                </a:extLst>
              </p:cNvPr>
              <p:cNvGrpSpPr/>
              <p:nvPr/>
            </p:nvGrpSpPr>
            <p:grpSpPr>
              <a:xfrm>
                <a:off x="4443661" y="2738820"/>
                <a:ext cx="249900" cy="1195516"/>
                <a:chOff x="3068324" y="2956589"/>
                <a:chExt cx="249900" cy="1195516"/>
              </a:xfrm>
            </p:grpSpPr>
            <p:sp>
              <p:nvSpPr>
                <p:cNvPr id="362" name="Cube 361">
                  <a:extLst>
                    <a:ext uri="{FF2B5EF4-FFF2-40B4-BE49-F238E27FC236}">
                      <a16:creationId xmlns:a16="http://schemas.microsoft.com/office/drawing/2014/main" id="{F3664A8D-E464-2B44-9C6D-FFDA3F0E6B08}"/>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3" name="Cube 362">
                  <a:extLst>
                    <a:ext uri="{FF2B5EF4-FFF2-40B4-BE49-F238E27FC236}">
                      <a16:creationId xmlns:a16="http://schemas.microsoft.com/office/drawing/2014/main" id="{6A752D10-FE9D-8C4C-B794-99BC364484C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9" name="Group 358">
                <a:extLst>
                  <a:ext uri="{FF2B5EF4-FFF2-40B4-BE49-F238E27FC236}">
                    <a16:creationId xmlns:a16="http://schemas.microsoft.com/office/drawing/2014/main" id="{F2FFC2C2-5F10-FB46-BAC7-6FB4D15D9E7E}"/>
                  </a:ext>
                </a:extLst>
              </p:cNvPr>
              <p:cNvGrpSpPr/>
              <p:nvPr/>
            </p:nvGrpSpPr>
            <p:grpSpPr>
              <a:xfrm>
                <a:off x="4630986" y="2738820"/>
                <a:ext cx="249900" cy="1195516"/>
                <a:chOff x="3068324" y="2956589"/>
                <a:chExt cx="249900" cy="1195516"/>
              </a:xfrm>
            </p:grpSpPr>
            <p:sp>
              <p:nvSpPr>
                <p:cNvPr id="360" name="Cube 359">
                  <a:extLst>
                    <a:ext uri="{FF2B5EF4-FFF2-40B4-BE49-F238E27FC236}">
                      <a16:creationId xmlns:a16="http://schemas.microsoft.com/office/drawing/2014/main" id="{8A5D7C98-C455-F74E-B249-EBA642EB5932}"/>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1" name="Cube 360">
                  <a:extLst>
                    <a:ext uri="{FF2B5EF4-FFF2-40B4-BE49-F238E27FC236}">
                      <a16:creationId xmlns:a16="http://schemas.microsoft.com/office/drawing/2014/main" id="{E9FA1BDE-EFFC-7743-9533-5CD62EB3051F}"/>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07" name="Group 306">
              <a:extLst>
                <a:ext uri="{FF2B5EF4-FFF2-40B4-BE49-F238E27FC236}">
                  <a16:creationId xmlns:a16="http://schemas.microsoft.com/office/drawing/2014/main" id="{FF04ADEF-0839-C845-84F3-BDB7191B3A39}"/>
                </a:ext>
              </a:extLst>
            </p:cNvPr>
            <p:cNvGrpSpPr/>
            <p:nvPr/>
          </p:nvGrpSpPr>
          <p:grpSpPr>
            <a:xfrm>
              <a:off x="7225354" y="2700638"/>
              <a:ext cx="1167798" cy="1358538"/>
              <a:chOff x="3897561" y="2738820"/>
              <a:chExt cx="983325" cy="1195516"/>
            </a:xfrm>
          </p:grpSpPr>
          <p:grpSp>
            <p:nvGrpSpPr>
              <p:cNvPr id="340" name="Group 339">
                <a:extLst>
                  <a:ext uri="{FF2B5EF4-FFF2-40B4-BE49-F238E27FC236}">
                    <a16:creationId xmlns:a16="http://schemas.microsoft.com/office/drawing/2014/main" id="{4C50F039-315A-5C49-8EE3-A3F89D06383F}"/>
                  </a:ext>
                </a:extLst>
              </p:cNvPr>
              <p:cNvGrpSpPr/>
              <p:nvPr/>
            </p:nvGrpSpPr>
            <p:grpSpPr>
              <a:xfrm>
                <a:off x="3897561" y="2738820"/>
                <a:ext cx="249900" cy="1195516"/>
                <a:chOff x="3068324" y="2956589"/>
                <a:chExt cx="249900" cy="1195516"/>
              </a:xfrm>
            </p:grpSpPr>
            <p:sp>
              <p:nvSpPr>
                <p:cNvPr id="353" name="Cube 352">
                  <a:extLst>
                    <a:ext uri="{FF2B5EF4-FFF2-40B4-BE49-F238E27FC236}">
                      <a16:creationId xmlns:a16="http://schemas.microsoft.com/office/drawing/2014/main" id="{D269DE1A-A859-8C4C-AE6F-DB39C888D98E}"/>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4" name="Cube 353">
                  <a:extLst>
                    <a:ext uri="{FF2B5EF4-FFF2-40B4-BE49-F238E27FC236}">
                      <a16:creationId xmlns:a16="http://schemas.microsoft.com/office/drawing/2014/main" id="{1AE62F81-4A36-454F-B3D0-E602CFB53A61}"/>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1" name="Group 340">
                <a:extLst>
                  <a:ext uri="{FF2B5EF4-FFF2-40B4-BE49-F238E27FC236}">
                    <a16:creationId xmlns:a16="http://schemas.microsoft.com/office/drawing/2014/main" id="{D445E209-34EA-C049-B983-0FFBAD1D01A0}"/>
                  </a:ext>
                </a:extLst>
              </p:cNvPr>
              <p:cNvGrpSpPr/>
              <p:nvPr/>
            </p:nvGrpSpPr>
            <p:grpSpPr>
              <a:xfrm>
                <a:off x="4081711" y="2738820"/>
                <a:ext cx="249900" cy="1195516"/>
                <a:chOff x="3068324" y="2956589"/>
                <a:chExt cx="249900" cy="1195516"/>
              </a:xfrm>
            </p:grpSpPr>
            <p:sp>
              <p:nvSpPr>
                <p:cNvPr id="351" name="Cube 350">
                  <a:extLst>
                    <a:ext uri="{FF2B5EF4-FFF2-40B4-BE49-F238E27FC236}">
                      <a16:creationId xmlns:a16="http://schemas.microsoft.com/office/drawing/2014/main" id="{FA323345-28A3-9B41-95D2-CE19F8D218A9}"/>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2" name="Cube 351">
                  <a:extLst>
                    <a:ext uri="{FF2B5EF4-FFF2-40B4-BE49-F238E27FC236}">
                      <a16:creationId xmlns:a16="http://schemas.microsoft.com/office/drawing/2014/main" id="{0DF12E70-4C7E-9642-AC8A-71A6FD875C4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2" name="Group 341">
                <a:extLst>
                  <a:ext uri="{FF2B5EF4-FFF2-40B4-BE49-F238E27FC236}">
                    <a16:creationId xmlns:a16="http://schemas.microsoft.com/office/drawing/2014/main" id="{037EA872-620B-6741-9DF3-319B979130BD}"/>
                  </a:ext>
                </a:extLst>
              </p:cNvPr>
              <p:cNvGrpSpPr/>
              <p:nvPr/>
            </p:nvGrpSpPr>
            <p:grpSpPr>
              <a:xfrm>
                <a:off x="4262686" y="2738820"/>
                <a:ext cx="249900" cy="1195516"/>
                <a:chOff x="3068324" y="2956589"/>
                <a:chExt cx="249900" cy="1195516"/>
              </a:xfrm>
            </p:grpSpPr>
            <p:sp>
              <p:nvSpPr>
                <p:cNvPr id="349" name="Cube 348">
                  <a:extLst>
                    <a:ext uri="{FF2B5EF4-FFF2-40B4-BE49-F238E27FC236}">
                      <a16:creationId xmlns:a16="http://schemas.microsoft.com/office/drawing/2014/main" id="{8EBBF54A-1578-AA4C-AEB2-42455551619B}"/>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0" name="Cube 349">
                  <a:extLst>
                    <a:ext uri="{FF2B5EF4-FFF2-40B4-BE49-F238E27FC236}">
                      <a16:creationId xmlns:a16="http://schemas.microsoft.com/office/drawing/2014/main" id="{B06DE0B4-8E96-1549-83F7-ABD6081F1A8A}"/>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3" name="Group 342">
                <a:extLst>
                  <a:ext uri="{FF2B5EF4-FFF2-40B4-BE49-F238E27FC236}">
                    <a16:creationId xmlns:a16="http://schemas.microsoft.com/office/drawing/2014/main" id="{EA3CB83C-8273-E24F-8E6C-E1419909C3CB}"/>
                  </a:ext>
                </a:extLst>
              </p:cNvPr>
              <p:cNvGrpSpPr/>
              <p:nvPr/>
            </p:nvGrpSpPr>
            <p:grpSpPr>
              <a:xfrm>
                <a:off x="4443661" y="2738820"/>
                <a:ext cx="249900" cy="1195516"/>
                <a:chOff x="3068324" y="2956589"/>
                <a:chExt cx="249900" cy="1195516"/>
              </a:xfrm>
            </p:grpSpPr>
            <p:sp>
              <p:nvSpPr>
                <p:cNvPr id="347" name="Cube 346">
                  <a:extLst>
                    <a:ext uri="{FF2B5EF4-FFF2-40B4-BE49-F238E27FC236}">
                      <a16:creationId xmlns:a16="http://schemas.microsoft.com/office/drawing/2014/main" id="{5E9BE8AA-41A5-0447-8D45-BC638B18ED4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8" name="Cube 347">
                  <a:extLst>
                    <a:ext uri="{FF2B5EF4-FFF2-40B4-BE49-F238E27FC236}">
                      <a16:creationId xmlns:a16="http://schemas.microsoft.com/office/drawing/2014/main" id="{2EBDD909-B6A7-1F4C-B046-8FCC9CEFF4C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4" name="Group 343">
                <a:extLst>
                  <a:ext uri="{FF2B5EF4-FFF2-40B4-BE49-F238E27FC236}">
                    <a16:creationId xmlns:a16="http://schemas.microsoft.com/office/drawing/2014/main" id="{AF8861E0-F68F-3B4C-B6FE-5460485B5427}"/>
                  </a:ext>
                </a:extLst>
              </p:cNvPr>
              <p:cNvGrpSpPr/>
              <p:nvPr/>
            </p:nvGrpSpPr>
            <p:grpSpPr>
              <a:xfrm>
                <a:off x="4630986" y="2738820"/>
                <a:ext cx="249900" cy="1195516"/>
                <a:chOff x="3068324" y="2956589"/>
                <a:chExt cx="249900" cy="1195516"/>
              </a:xfrm>
            </p:grpSpPr>
            <p:sp>
              <p:nvSpPr>
                <p:cNvPr id="345" name="Cube 344">
                  <a:extLst>
                    <a:ext uri="{FF2B5EF4-FFF2-40B4-BE49-F238E27FC236}">
                      <a16:creationId xmlns:a16="http://schemas.microsoft.com/office/drawing/2014/main" id="{30197082-B9B1-DE41-B71A-53180E2AD069}"/>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6" name="Cube 345">
                  <a:extLst>
                    <a:ext uri="{FF2B5EF4-FFF2-40B4-BE49-F238E27FC236}">
                      <a16:creationId xmlns:a16="http://schemas.microsoft.com/office/drawing/2014/main" id="{199BF146-C7CC-6149-BC57-1772FBF7ADC2}"/>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08" name="Group 307">
              <a:extLst>
                <a:ext uri="{FF2B5EF4-FFF2-40B4-BE49-F238E27FC236}">
                  <a16:creationId xmlns:a16="http://schemas.microsoft.com/office/drawing/2014/main" id="{DF3626DA-1CA3-EF43-BE8A-581B40B6C3F1}"/>
                </a:ext>
              </a:extLst>
            </p:cNvPr>
            <p:cNvGrpSpPr/>
            <p:nvPr/>
          </p:nvGrpSpPr>
          <p:grpSpPr>
            <a:xfrm>
              <a:off x="7156933" y="2758678"/>
              <a:ext cx="1167798" cy="1358538"/>
              <a:chOff x="3897561" y="2738820"/>
              <a:chExt cx="983325" cy="1195516"/>
            </a:xfrm>
          </p:grpSpPr>
          <p:grpSp>
            <p:nvGrpSpPr>
              <p:cNvPr id="325" name="Group 324">
                <a:extLst>
                  <a:ext uri="{FF2B5EF4-FFF2-40B4-BE49-F238E27FC236}">
                    <a16:creationId xmlns:a16="http://schemas.microsoft.com/office/drawing/2014/main" id="{18CD76E4-6141-9449-993E-472A22F26EDC}"/>
                  </a:ext>
                </a:extLst>
              </p:cNvPr>
              <p:cNvGrpSpPr/>
              <p:nvPr/>
            </p:nvGrpSpPr>
            <p:grpSpPr>
              <a:xfrm>
                <a:off x="3897561" y="2738820"/>
                <a:ext cx="249900" cy="1195516"/>
                <a:chOff x="3068324" y="2956589"/>
                <a:chExt cx="249900" cy="1195516"/>
              </a:xfrm>
            </p:grpSpPr>
            <p:sp>
              <p:nvSpPr>
                <p:cNvPr id="338" name="Cube 337">
                  <a:extLst>
                    <a:ext uri="{FF2B5EF4-FFF2-40B4-BE49-F238E27FC236}">
                      <a16:creationId xmlns:a16="http://schemas.microsoft.com/office/drawing/2014/main" id="{D2344F66-0749-ED42-93EF-1B8B9348180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9" name="Cube 338">
                  <a:extLst>
                    <a:ext uri="{FF2B5EF4-FFF2-40B4-BE49-F238E27FC236}">
                      <a16:creationId xmlns:a16="http://schemas.microsoft.com/office/drawing/2014/main" id="{BC0D82BA-7D66-6946-BBF7-C388A804F20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6" name="Group 325">
                <a:extLst>
                  <a:ext uri="{FF2B5EF4-FFF2-40B4-BE49-F238E27FC236}">
                    <a16:creationId xmlns:a16="http://schemas.microsoft.com/office/drawing/2014/main" id="{ACE2AD5F-7900-D54E-BE49-52E2B85ECC9E}"/>
                  </a:ext>
                </a:extLst>
              </p:cNvPr>
              <p:cNvGrpSpPr/>
              <p:nvPr/>
            </p:nvGrpSpPr>
            <p:grpSpPr>
              <a:xfrm>
                <a:off x="4081711" y="2738820"/>
                <a:ext cx="249900" cy="1195516"/>
                <a:chOff x="3068324" y="2956589"/>
                <a:chExt cx="249900" cy="1195516"/>
              </a:xfrm>
            </p:grpSpPr>
            <p:sp>
              <p:nvSpPr>
                <p:cNvPr id="336" name="Cube 335">
                  <a:extLst>
                    <a:ext uri="{FF2B5EF4-FFF2-40B4-BE49-F238E27FC236}">
                      <a16:creationId xmlns:a16="http://schemas.microsoft.com/office/drawing/2014/main" id="{64D1F8D3-5C39-894A-BC9E-AEFA72B79B82}"/>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7" name="Cube 336">
                  <a:extLst>
                    <a:ext uri="{FF2B5EF4-FFF2-40B4-BE49-F238E27FC236}">
                      <a16:creationId xmlns:a16="http://schemas.microsoft.com/office/drawing/2014/main" id="{9C813DE7-31ED-954D-B69D-9FA2515FAAC5}"/>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7" name="Group 326">
                <a:extLst>
                  <a:ext uri="{FF2B5EF4-FFF2-40B4-BE49-F238E27FC236}">
                    <a16:creationId xmlns:a16="http://schemas.microsoft.com/office/drawing/2014/main" id="{976288A8-8AFD-7A4D-830B-E3671C29AE2C}"/>
                  </a:ext>
                </a:extLst>
              </p:cNvPr>
              <p:cNvGrpSpPr/>
              <p:nvPr/>
            </p:nvGrpSpPr>
            <p:grpSpPr>
              <a:xfrm>
                <a:off x="4262686" y="2738820"/>
                <a:ext cx="249900" cy="1195516"/>
                <a:chOff x="3068324" y="2956589"/>
                <a:chExt cx="249900" cy="1195516"/>
              </a:xfrm>
            </p:grpSpPr>
            <p:sp>
              <p:nvSpPr>
                <p:cNvPr id="334" name="Cube 333">
                  <a:extLst>
                    <a:ext uri="{FF2B5EF4-FFF2-40B4-BE49-F238E27FC236}">
                      <a16:creationId xmlns:a16="http://schemas.microsoft.com/office/drawing/2014/main" id="{EED5F849-A236-5B46-A0AB-1F0350AC9B76}"/>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5" name="Cube 334">
                  <a:extLst>
                    <a:ext uri="{FF2B5EF4-FFF2-40B4-BE49-F238E27FC236}">
                      <a16:creationId xmlns:a16="http://schemas.microsoft.com/office/drawing/2014/main" id="{EF07BC49-F6F9-AA4E-B8F6-AEE41B7A8AC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8" name="Group 327">
                <a:extLst>
                  <a:ext uri="{FF2B5EF4-FFF2-40B4-BE49-F238E27FC236}">
                    <a16:creationId xmlns:a16="http://schemas.microsoft.com/office/drawing/2014/main" id="{06812F32-8A54-F042-9E2C-52BFCB7EBDD7}"/>
                  </a:ext>
                </a:extLst>
              </p:cNvPr>
              <p:cNvGrpSpPr/>
              <p:nvPr/>
            </p:nvGrpSpPr>
            <p:grpSpPr>
              <a:xfrm>
                <a:off x="4443661" y="2738820"/>
                <a:ext cx="249900" cy="1195516"/>
                <a:chOff x="3068324" y="2956589"/>
                <a:chExt cx="249900" cy="1195516"/>
              </a:xfrm>
            </p:grpSpPr>
            <p:sp>
              <p:nvSpPr>
                <p:cNvPr id="332" name="Cube 331">
                  <a:extLst>
                    <a:ext uri="{FF2B5EF4-FFF2-40B4-BE49-F238E27FC236}">
                      <a16:creationId xmlns:a16="http://schemas.microsoft.com/office/drawing/2014/main" id="{840AA1B9-C59F-7B4D-944B-B460B2607955}"/>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Cube 332">
                  <a:extLst>
                    <a:ext uri="{FF2B5EF4-FFF2-40B4-BE49-F238E27FC236}">
                      <a16:creationId xmlns:a16="http://schemas.microsoft.com/office/drawing/2014/main" id="{8E024990-7487-6747-83B1-EE0EEFBD692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9" name="Group 328">
                <a:extLst>
                  <a:ext uri="{FF2B5EF4-FFF2-40B4-BE49-F238E27FC236}">
                    <a16:creationId xmlns:a16="http://schemas.microsoft.com/office/drawing/2014/main" id="{039399BF-2D6D-BC4C-8B8A-522B039F99D1}"/>
                  </a:ext>
                </a:extLst>
              </p:cNvPr>
              <p:cNvGrpSpPr/>
              <p:nvPr/>
            </p:nvGrpSpPr>
            <p:grpSpPr>
              <a:xfrm>
                <a:off x="4630986" y="2738820"/>
                <a:ext cx="249900" cy="1195516"/>
                <a:chOff x="3068324" y="2956589"/>
                <a:chExt cx="249900" cy="1195516"/>
              </a:xfrm>
            </p:grpSpPr>
            <p:sp>
              <p:nvSpPr>
                <p:cNvPr id="330" name="Cube 329">
                  <a:extLst>
                    <a:ext uri="{FF2B5EF4-FFF2-40B4-BE49-F238E27FC236}">
                      <a16:creationId xmlns:a16="http://schemas.microsoft.com/office/drawing/2014/main" id="{7C958F8E-E053-4D43-A5D6-72B84ED0DA73}"/>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Cube 330">
                  <a:extLst>
                    <a:ext uri="{FF2B5EF4-FFF2-40B4-BE49-F238E27FC236}">
                      <a16:creationId xmlns:a16="http://schemas.microsoft.com/office/drawing/2014/main" id="{8EB7D268-2BF5-D643-ABB9-66B4B115B8E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09" name="Group 308">
              <a:extLst>
                <a:ext uri="{FF2B5EF4-FFF2-40B4-BE49-F238E27FC236}">
                  <a16:creationId xmlns:a16="http://schemas.microsoft.com/office/drawing/2014/main" id="{5FF659BA-0570-AB45-A645-3E9DB0904796}"/>
                </a:ext>
              </a:extLst>
            </p:cNvPr>
            <p:cNvGrpSpPr/>
            <p:nvPr/>
          </p:nvGrpSpPr>
          <p:grpSpPr>
            <a:xfrm>
              <a:off x="7089360" y="2834376"/>
              <a:ext cx="1167798" cy="1358538"/>
              <a:chOff x="3897561" y="2738820"/>
              <a:chExt cx="983325" cy="1195516"/>
            </a:xfrm>
          </p:grpSpPr>
          <p:grpSp>
            <p:nvGrpSpPr>
              <p:cNvPr id="310" name="Group 309">
                <a:extLst>
                  <a:ext uri="{FF2B5EF4-FFF2-40B4-BE49-F238E27FC236}">
                    <a16:creationId xmlns:a16="http://schemas.microsoft.com/office/drawing/2014/main" id="{F0539022-43E8-1845-A815-B7366320C25D}"/>
                  </a:ext>
                </a:extLst>
              </p:cNvPr>
              <p:cNvGrpSpPr/>
              <p:nvPr/>
            </p:nvGrpSpPr>
            <p:grpSpPr>
              <a:xfrm>
                <a:off x="3897561" y="2738820"/>
                <a:ext cx="249900" cy="1195516"/>
                <a:chOff x="3068324" y="2956589"/>
                <a:chExt cx="249900" cy="1195516"/>
              </a:xfrm>
            </p:grpSpPr>
            <p:sp>
              <p:nvSpPr>
                <p:cNvPr id="323" name="Cube 322">
                  <a:extLst>
                    <a:ext uri="{FF2B5EF4-FFF2-40B4-BE49-F238E27FC236}">
                      <a16:creationId xmlns:a16="http://schemas.microsoft.com/office/drawing/2014/main" id="{0C53CD04-5D02-FC4B-99A1-037B3F90B162}"/>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4" name="Cube 323">
                  <a:extLst>
                    <a:ext uri="{FF2B5EF4-FFF2-40B4-BE49-F238E27FC236}">
                      <a16:creationId xmlns:a16="http://schemas.microsoft.com/office/drawing/2014/main" id="{43D734B2-9C7C-7649-BB00-C34C010D3F8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1" name="Group 310">
                <a:extLst>
                  <a:ext uri="{FF2B5EF4-FFF2-40B4-BE49-F238E27FC236}">
                    <a16:creationId xmlns:a16="http://schemas.microsoft.com/office/drawing/2014/main" id="{9C1716FC-2EF7-144D-9693-3D5B0F9FC905}"/>
                  </a:ext>
                </a:extLst>
              </p:cNvPr>
              <p:cNvGrpSpPr/>
              <p:nvPr/>
            </p:nvGrpSpPr>
            <p:grpSpPr>
              <a:xfrm>
                <a:off x="4081711" y="2738820"/>
                <a:ext cx="249900" cy="1195516"/>
                <a:chOff x="3068324" y="2956589"/>
                <a:chExt cx="249900" cy="1195516"/>
              </a:xfrm>
            </p:grpSpPr>
            <p:sp>
              <p:nvSpPr>
                <p:cNvPr id="321" name="Cube 320">
                  <a:extLst>
                    <a:ext uri="{FF2B5EF4-FFF2-40B4-BE49-F238E27FC236}">
                      <a16:creationId xmlns:a16="http://schemas.microsoft.com/office/drawing/2014/main" id="{C8297CDB-EFA1-2C42-8A9D-A664A5D059F2}"/>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2" name="Cube 321">
                  <a:extLst>
                    <a:ext uri="{FF2B5EF4-FFF2-40B4-BE49-F238E27FC236}">
                      <a16:creationId xmlns:a16="http://schemas.microsoft.com/office/drawing/2014/main" id="{30CB92AF-BD96-3A42-B331-F751A1CAD7C9}"/>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2" name="Group 311">
                <a:extLst>
                  <a:ext uri="{FF2B5EF4-FFF2-40B4-BE49-F238E27FC236}">
                    <a16:creationId xmlns:a16="http://schemas.microsoft.com/office/drawing/2014/main" id="{D5B8F233-3BD7-6547-9306-E68C731ECF46}"/>
                  </a:ext>
                </a:extLst>
              </p:cNvPr>
              <p:cNvGrpSpPr/>
              <p:nvPr/>
            </p:nvGrpSpPr>
            <p:grpSpPr>
              <a:xfrm>
                <a:off x="4262686" y="2738820"/>
                <a:ext cx="249900" cy="1195516"/>
                <a:chOff x="3068324" y="2956589"/>
                <a:chExt cx="249900" cy="1195516"/>
              </a:xfrm>
            </p:grpSpPr>
            <p:sp>
              <p:nvSpPr>
                <p:cNvPr id="319" name="Cube 318">
                  <a:extLst>
                    <a:ext uri="{FF2B5EF4-FFF2-40B4-BE49-F238E27FC236}">
                      <a16:creationId xmlns:a16="http://schemas.microsoft.com/office/drawing/2014/main" id="{C4A28A2B-00AE-F446-9351-7EE9B269E87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Cube 319">
                  <a:extLst>
                    <a:ext uri="{FF2B5EF4-FFF2-40B4-BE49-F238E27FC236}">
                      <a16:creationId xmlns:a16="http://schemas.microsoft.com/office/drawing/2014/main" id="{AEA7BD88-1D21-2846-BAD4-927F060B0577}"/>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3" name="Group 312">
                <a:extLst>
                  <a:ext uri="{FF2B5EF4-FFF2-40B4-BE49-F238E27FC236}">
                    <a16:creationId xmlns:a16="http://schemas.microsoft.com/office/drawing/2014/main" id="{728F4531-47C5-624B-8EC3-BFBCC14DF118}"/>
                  </a:ext>
                </a:extLst>
              </p:cNvPr>
              <p:cNvGrpSpPr/>
              <p:nvPr/>
            </p:nvGrpSpPr>
            <p:grpSpPr>
              <a:xfrm>
                <a:off x="4443661" y="2738820"/>
                <a:ext cx="249900" cy="1195516"/>
                <a:chOff x="3068324" y="2956589"/>
                <a:chExt cx="249900" cy="1195516"/>
              </a:xfrm>
            </p:grpSpPr>
            <p:sp>
              <p:nvSpPr>
                <p:cNvPr id="317" name="Cube 316">
                  <a:extLst>
                    <a:ext uri="{FF2B5EF4-FFF2-40B4-BE49-F238E27FC236}">
                      <a16:creationId xmlns:a16="http://schemas.microsoft.com/office/drawing/2014/main" id="{56436687-E3E6-BB40-9766-F24EF8B59394}"/>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Cube 317">
                  <a:extLst>
                    <a:ext uri="{FF2B5EF4-FFF2-40B4-BE49-F238E27FC236}">
                      <a16:creationId xmlns:a16="http://schemas.microsoft.com/office/drawing/2014/main" id="{71B39E08-537E-1B49-B9D2-24C8EEA6914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4" name="Group 313">
                <a:extLst>
                  <a:ext uri="{FF2B5EF4-FFF2-40B4-BE49-F238E27FC236}">
                    <a16:creationId xmlns:a16="http://schemas.microsoft.com/office/drawing/2014/main" id="{596F39D3-4165-2C47-B830-90356DA380A4}"/>
                  </a:ext>
                </a:extLst>
              </p:cNvPr>
              <p:cNvGrpSpPr/>
              <p:nvPr/>
            </p:nvGrpSpPr>
            <p:grpSpPr>
              <a:xfrm>
                <a:off x="4630986" y="2738820"/>
                <a:ext cx="249900" cy="1195516"/>
                <a:chOff x="3068324" y="2956589"/>
                <a:chExt cx="249900" cy="1195516"/>
              </a:xfrm>
            </p:grpSpPr>
            <p:sp>
              <p:nvSpPr>
                <p:cNvPr id="315" name="Cube 314">
                  <a:extLst>
                    <a:ext uri="{FF2B5EF4-FFF2-40B4-BE49-F238E27FC236}">
                      <a16:creationId xmlns:a16="http://schemas.microsoft.com/office/drawing/2014/main" id="{A2763DAD-C518-2C4E-B8FB-4BCE3D4D98E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6" name="Cube 315">
                  <a:extLst>
                    <a:ext uri="{FF2B5EF4-FFF2-40B4-BE49-F238E27FC236}">
                      <a16:creationId xmlns:a16="http://schemas.microsoft.com/office/drawing/2014/main" id="{E27C483B-EA37-E047-A407-E8BE4765366B}"/>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grpSp>
        <p:nvGrpSpPr>
          <p:cNvPr id="385" name="Group 384">
            <a:extLst>
              <a:ext uri="{FF2B5EF4-FFF2-40B4-BE49-F238E27FC236}">
                <a16:creationId xmlns:a16="http://schemas.microsoft.com/office/drawing/2014/main" id="{2402790E-81C9-984F-B98A-F6BD6CB18899}"/>
              </a:ext>
            </a:extLst>
          </p:cNvPr>
          <p:cNvGrpSpPr/>
          <p:nvPr/>
        </p:nvGrpSpPr>
        <p:grpSpPr>
          <a:xfrm>
            <a:off x="3820760" y="3578673"/>
            <a:ext cx="2005327" cy="1702266"/>
            <a:chOff x="8360721" y="2164807"/>
            <a:chExt cx="2939990" cy="2466572"/>
          </a:xfrm>
        </p:grpSpPr>
        <p:sp>
          <p:nvSpPr>
            <p:cNvPr id="386" name="Cube 385">
              <a:extLst>
                <a:ext uri="{FF2B5EF4-FFF2-40B4-BE49-F238E27FC236}">
                  <a16:creationId xmlns:a16="http://schemas.microsoft.com/office/drawing/2014/main" id="{683FD4B3-2E3C-B945-AF7D-1997B8C0CF7E}"/>
                </a:ext>
              </a:extLst>
            </p:cNvPr>
            <p:cNvSpPr/>
            <p:nvPr/>
          </p:nvSpPr>
          <p:spPr>
            <a:xfrm>
              <a:off x="8394094" y="2349498"/>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7" name="Cube 386">
              <a:extLst>
                <a:ext uri="{FF2B5EF4-FFF2-40B4-BE49-F238E27FC236}">
                  <a16:creationId xmlns:a16="http://schemas.microsoft.com/office/drawing/2014/main" id="{7FF6061A-FD65-F84A-AA30-746072991A70}"/>
                </a:ext>
              </a:extLst>
            </p:cNvPr>
            <p:cNvSpPr/>
            <p:nvPr/>
          </p:nvSpPr>
          <p:spPr>
            <a:xfrm>
              <a:off x="9377675" y="3379205"/>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8" name="Cube 387">
              <a:extLst>
                <a:ext uri="{FF2B5EF4-FFF2-40B4-BE49-F238E27FC236}">
                  <a16:creationId xmlns:a16="http://schemas.microsoft.com/office/drawing/2014/main" id="{D7C41404-3D13-F043-80E1-E5EEBA6B5ADD}"/>
                </a:ext>
              </a:extLst>
            </p:cNvPr>
            <p:cNvSpPr/>
            <p:nvPr/>
          </p:nvSpPr>
          <p:spPr>
            <a:xfrm>
              <a:off x="8716675" y="4180799"/>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9" name="Cube 388">
              <a:extLst>
                <a:ext uri="{FF2B5EF4-FFF2-40B4-BE49-F238E27FC236}">
                  <a16:creationId xmlns:a16="http://schemas.microsoft.com/office/drawing/2014/main" id="{7D63DA47-0897-4842-8312-09618C96A1FD}"/>
                </a:ext>
              </a:extLst>
            </p:cNvPr>
            <p:cNvSpPr/>
            <p:nvPr/>
          </p:nvSpPr>
          <p:spPr>
            <a:xfrm>
              <a:off x="9128078" y="2575111"/>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0" name="Cube 389">
              <a:extLst>
                <a:ext uri="{FF2B5EF4-FFF2-40B4-BE49-F238E27FC236}">
                  <a16:creationId xmlns:a16="http://schemas.microsoft.com/office/drawing/2014/main" id="{5F32DAF1-326E-5542-BCA9-42A6A519FBFD}"/>
                </a:ext>
              </a:extLst>
            </p:cNvPr>
            <p:cNvSpPr/>
            <p:nvPr/>
          </p:nvSpPr>
          <p:spPr>
            <a:xfrm>
              <a:off x="8770706" y="2164807"/>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1" name="Cube 390">
              <a:extLst>
                <a:ext uri="{FF2B5EF4-FFF2-40B4-BE49-F238E27FC236}">
                  <a16:creationId xmlns:a16="http://schemas.microsoft.com/office/drawing/2014/main" id="{9221EF73-C6F7-1841-971D-8BC229FF936E}"/>
                </a:ext>
              </a:extLst>
            </p:cNvPr>
            <p:cNvSpPr/>
            <p:nvPr/>
          </p:nvSpPr>
          <p:spPr>
            <a:xfrm>
              <a:off x="8820548" y="3652568"/>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2" name="Cube 391">
              <a:extLst>
                <a:ext uri="{FF2B5EF4-FFF2-40B4-BE49-F238E27FC236}">
                  <a16:creationId xmlns:a16="http://schemas.microsoft.com/office/drawing/2014/main" id="{33F7C1E4-9D0F-444A-9071-5246A865312F}"/>
                </a:ext>
              </a:extLst>
            </p:cNvPr>
            <p:cNvSpPr/>
            <p:nvPr/>
          </p:nvSpPr>
          <p:spPr>
            <a:xfrm>
              <a:off x="9297338" y="3828882"/>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3" name="Cube 392">
              <a:extLst>
                <a:ext uri="{FF2B5EF4-FFF2-40B4-BE49-F238E27FC236}">
                  <a16:creationId xmlns:a16="http://schemas.microsoft.com/office/drawing/2014/main" id="{0F138363-9C64-ED46-A44B-2C9E322412E0}"/>
                </a:ext>
              </a:extLst>
            </p:cNvPr>
            <p:cNvSpPr/>
            <p:nvPr/>
          </p:nvSpPr>
          <p:spPr>
            <a:xfrm>
              <a:off x="9514160" y="2746685"/>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4" name="Cube 393">
              <a:extLst>
                <a:ext uri="{FF2B5EF4-FFF2-40B4-BE49-F238E27FC236}">
                  <a16:creationId xmlns:a16="http://schemas.microsoft.com/office/drawing/2014/main" id="{CC59D1D5-9EBA-8C4D-AFFD-6C3A45DD1054}"/>
                </a:ext>
              </a:extLst>
            </p:cNvPr>
            <p:cNvSpPr/>
            <p:nvPr/>
          </p:nvSpPr>
          <p:spPr>
            <a:xfrm>
              <a:off x="9917240" y="3620782"/>
              <a:ext cx="127784" cy="259896"/>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5" name="Cube 394">
              <a:extLst>
                <a:ext uri="{FF2B5EF4-FFF2-40B4-BE49-F238E27FC236}">
                  <a16:creationId xmlns:a16="http://schemas.microsoft.com/office/drawing/2014/main" id="{B505D1BE-6A0F-5A45-8622-F3BD92490EF9}"/>
                </a:ext>
              </a:extLst>
            </p:cNvPr>
            <p:cNvSpPr/>
            <p:nvPr/>
          </p:nvSpPr>
          <p:spPr>
            <a:xfrm>
              <a:off x="11063885" y="3284492"/>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6" name="Cube 395">
              <a:extLst>
                <a:ext uri="{FF2B5EF4-FFF2-40B4-BE49-F238E27FC236}">
                  <a16:creationId xmlns:a16="http://schemas.microsoft.com/office/drawing/2014/main" id="{F205A850-5747-1942-8F39-22FB271DA2D5}"/>
                </a:ext>
              </a:extLst>
            </p:cNvPr>
            <p:cNvSpPr/>
            <p:nvPr/>
          </p:nvSpPr>
          <p:spPr>
            <a:xfrm>
              <a:off x="10533890" y="3866370"/>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7" name="Cube 396">
              <a:extLst>
                <a:ext uri="{FF2B5EF4-FFF2-40B4-BE49-F238E27FC236}">
                  <a16:creationId xmlns:a16="http://schemas.microsoft.com/office/drawing/2014/main" id="{69F4175D-1DB2-CB43-8C62-37C4AAD38017}"/>
                </a:ext>
              </a:extLst>
            </p:cNvPr>
            <p:cNvSpPr/>
            <p:nvPr/>
          </p:nvSpPr>
          <p:spPr>
            <a:xfrm>
              <a:off x="10224996" y="4149705"/>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8" name="Cube 397">
              <a:extLst>
                <a:ext uri="{FF2B5EF4-FFF2-40B4-BE49-F238E27FC236}">
                  <a16:creationId xmlns:a16="http://schemas.microsoft.com/office/drawing/2014/main" id="{C191C9F1-CC53-464E-B578-872F53CA235E}"/>
                </a:ext>
              </a:extLst>
            </p:cNvPr>
            <p:cNvSpPr/>
            <p:nvPr/>
          </p:nvSpPr>
          <p:spPr>
            <a:xfrm>
              <a:off x="10192995" y="2988435"/>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9" name="Cube 398">
              <a:extLst>
                <a:ext uri="{FF2B5EF4-FFF2-40B4-BE49-F238E27FC236}">
                  <a16:creationId xmlns:a16="http://schemas.microsoft.com/office/drawing/2014/main" id="{E5A794B8-D44F-9847-8A5C-A452BBA8838B}"/>
                </a:ext>
              </a:extLst>
            </p:cNvPr>
            <p:cNvSpPr/>
            <p:nvPr/>
          </p:nvSpPr>
          <p:spPr>
            <a:xfrm>
              <a:off x="10008394" y="3743631"/>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0" name="Cube 399">
              <a:extLst>
                <a:ext uri="{FF2B5EF4-FFF2-40B4-BE49-F238E27FC236}">
                  <a16:creationId xmlns:a16="http://schemas.microsoft.com/office/drawing/2014/main" id="{20EB0F64-C3ED-144B-AEA6-A3286CB4B0B3}"/>
                </a:ext>
              </a:extLst>
            </p:cNvPr>
            <p:cNvSpPr/>
            <p:nvPr/>
          </p:nvSpPr>
          <p:spPr>
            <a:xfrm>
              <a:off x="8953542" y="3199242"/>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1" name="Cube 400">
              <a:extLst>
                <a:ext uri="{FF2B5EF4-FFF2-40B4-BE49-F238E27FC236}">
                  <a16:creationId xmlns:a16="http://schemas.microsoft.com/office/drawing/2014/main" id="{7C64BF0A-1AFB-4540-9C3A-C37DA5D48A28}"/>
                </a:ext>
              </a:extLst>
            </p:cNvPr>
            <p:cNvSpPr/>
            <p:nvPr/>
          </p:nvSpPr>
          <p:spPr>
            <a:xfrm>
              <a:off x="8360721" y="3132211"/>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2" name="Cube 401">
              <a:extLst>
                <a:ext uri="{FF2B5EF4-FFF2-40B4-BE49-F238E27FC236}">
                  <a16:creationId xmlns:a16="http://schemas.microsoft.com/office/drawing/2014/main" id="{8786359C-DA10-3447-829D-BA234601342B}"/>
                </a:ext>
              </a:extLst>
            </p:cNvPr>
            <p:cNvSpPr/>
            <p:nvPr/>
          </p:nvSpPr>
          <p:spPr>
            <a:xfrm>
              <a:off x="10745341" y="3107447"/>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3" name="Cube 402">
              <a:extLst>
                <a:ext uri="{FF2B5EF4-FFF2-40B4-BE49-F238E27FC236}">
                  <a16:creationId xmlns:a16="http://schemas.microsoft.com/office/drawing/2014/main" id="{BDB0A6A9-0C6E-994A-B315-BC17BFBB82D4}"/>
                </a:ext>
              </a:extLst>
            </p:cNvPr>
            <p:cNvSpPr/>
            <p:nvPr/>
          </p:nvSpPr>
          <p:spPr>
            <a:xfrm>
              <a:off x="8481683" y="3328979"/>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4" name="Cube 403">
              <a:extLst>
                <a:ext uri="{FF2B5EF4-FFF2-40B4-BE49-F238E27FC236}">
                  <a16:creationId xmlns:a16="http://schemas.microsoft.com/office/drawing/2014/main" id="{67944720-99B0-E442-B8A6-DC8F140FEC1B}"/>
                </a:ext>
              </a:extLst>
            </p:cNvPr>
            <p:cNvSpPr/>
            <p:nvPr/>
          </p:nvSpPr>
          <p:spPr>
            <a:xfrm>
              <a:off x="9634722" y="3327979"/>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5" name="Cube 404">
              <a:extLst>
                <a:ext uri="{FF2B5EF4-FFF2-40B4-BE49-F238E27FC236}">
                  <a16:creationId xmlns:a16="http://schemas.microsoft.com/office/drawing/2014/main" id="{C108E8CD-ACA7-7043-99E3-11817B8D6E1A}"/>
                </a:ext>
              </a:extLst>
            </p:cNvPr>
            <p:cNvSpPr/>
            <p:nvPr/>
          </p:nvSpPr>
          <p:spPr>
            <a:xfrm>
              <a:off x="8999823" y="3753041"/>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6" name="Cube 405">
              <a:extLst>
                <a:ext uri="{FF2B5EF4-FFF2-40B4-BE49-F238E27FC236}">
                  <a16:creationId xmlns:a16="http://schemas.microsoft.com/office/drawing/2014/main" id="{5BE3EB95-0A96-E244-AD7D-8BC58FD61D1A}"/>
                </a:ext>
              </a:extLst>
            </p:cNvPr>
            <p:cNvSpPr/>
            <p:nvPr/>
          </p:nvSpPr>
          <p:spPr>
            <a:xfrm>
              <a:off x="9757517" y="2355934"/>
              <a:ext cx="185549" cy="37738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7" name="Cube 406">
              <a:extLst>
                <a:ext uri="{FF2B5EF4-FFF2-40B4-BE49-F238E27FC236}">
                  <a16:creationId xmlns:a16="http://schemas.microsoft.com/office/drawing/2014/main" id="{9A8D4FCF-472F-A642-9382-06F81203664D}"/>
                </a:ext>
              </a:extLst>
            </p:cNvPr>
            <p:cNvSpPr/>
            <p:nvPr/>
          </p:nvSpPr>
          <p:spPr>
            <a:xfrm>
              <a:off x="10347566" y="2452493"/>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8" name="Cube 407">
              <a:extLst>
                <a:ext uri="{FF2B5EF4-FFF2-40B4-BE49-F238E27FC236}">
                  <a16:creationId xmlns:a16="http://schemas.microsoft.com/office/drawing/2014/main" id="{B6A45B2F-B5E7-4A4C-AA0F-A04C601E88B5}"/>
                </a:ext>
              </a:extLst>
            </p:cNvPr>
            <p:cNvSpPr/>
            <p:nvPr/>
          </p:nvSpPr>
          <p:spPr>
            <a:xfrm>
              <a:off x="11012189" y="2574062"/>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9" name="Cube 408">
              <a:extLst>
                <a:ext uri="{FF2B5EF4-FFF2-40B4-BE49-F238E27FC236}">
                  <a16:creationId xmlns:a16="http://schemas.microsoft.com/office/drawing/2014/main" id="{574C30B6-3CC8-6B4E-B6FA-168A072D1E17}"/>
                </a:ext>
              </a:extLst>
            </p:cNvPr>
            <p:cNvSpPr/>
            <p:nvPr/>
          </p:nvSpPr>
          <p:spPr>
            <a:xfrm>
              <a:off x="9450599" y="3864823"/>
              <a:ext cx="163097" cy="331719"/>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0" name="Cube 409">
              <a:extLst>
                <a:ext uri="{FF2B5EF4-FFF2-40B4-BE49-F238E27FC236}">
                  <a16:creationId xmlns:a16="http://schemas.microsoft.com/office/drawing/2014/main" id="{E72E315C-F6BE-CD43-8920-8378081E33E4}"/>
                </a:ext>
              </a:extLst>
            </p:cNvPr>
            <p:cNvSpPr/>
            <p:nvPr/>
          </p:nvSpPr>
          <p:spPr>
            <a:xfrm>
              <a:off x="10777807" y="3854831"/>
              <a:ext cx="236826" cy="48167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164F5B6A-A755-2C45-9DF5-B634E88166D6}"/>
              </a:ext>
            </a:extLst>
          </p:cNvPr>
          <p:cNvGrpSpPr/>
          <p:nvPr/>
        </p:nvGrpSpPr>
        <p:grpSpPr>
          <a:xfrm>
            <a:off x="177851" y="3338062"/>
            <a:ext cx="3044670" cy="3114310"/>
            <a:chOff x="874185" y="2526261"/>
            <a:chExt cx="3787900" cy="3874540"/>
          </a:xfrm>
        </p:grpSpPr>
        <p:sp>
          <p:nvSpPr>
            <p:cNvPr id="411" name="Oval 410">
              <a:extLst>
                <a:ext uri="{FF2B5EF4-FFF2-40B4-BE49-F238E27FC236}">
                  <a16:creationId xmlns:a16="http://schemas.microsoft.com/office/drawing/2014/main" id="{21B092EB-4FC1-C14E-BD71-7ED49C4521F8}"/>
                </a:ext>
              </a:extLst>
            </p:cNvPr>
            <p:cNvSpPr/>
            <p:nvPr/>
          </p:nvSpPr>
          <p:spPr>
            <a:xfrm>
              <a:off x="874185" y="2526261"/>
              <a:ext cx="3787900" cy="38745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sp>
          <p:nvSpPr>
            <p:cNvPr id="412" name="Oval 411">
              <a:extLst>
                <a:ext uri="{FF2B5EF4-FFF2-40B4-BE49-F238E27FC236}">
                  <a16:creationId xmlns:a16="http://schemas.microsoft.com/office/drawing/2014/main" id="{B1AC5136-BB3C-AD44-B419-9D3A16489E97}"/>
                </a:ext>
              </a:extLst>
            </p:cNvPr>
            <p:cNvSpPr/>
            <p:nvPr/>
          </p:nvSpPr>
          <p:spPr>
            <a:xfrm>
              <a:off x="1099309" y="4126290"/>
              <a:ext cx="1771601" cy="1771601"/>
            </a:xfrm>
            <a:prstGeom prst="ellipse">
              <a:avLst/>
            </a:prstGeom>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pic>
          <p:nvPicPr>
            <p:cNvPr id="413" name="Picture 412" descr="orange-developer.jpg">
              <a:extLst>
                <a:ext uri="{FF2B5EF4-FFF2-40B4-BE49-F238E27FC236}">
                  <a16:creationId xmlns:a16="http://schemas.microsoft.com/office/drawing/2014/main" id="{78AD94AC-4489-9A47-B6E8-E1E233BEB2ED}"/>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38307" y="4397860"/>
              <a:ext cx="1269492" cy="1416568"/>
            </a:xfrm>
            <a:prstGeom prst="rect">
              <a:avLst/>
            </a:prstGeom>
          </p:spPr>
        </p:pic>
        <p:pic>
          <p:nvPicPr>
            <p:cNvPr id="414" name="Picture 413" descr="orange-developer.jpg">
              <a:extLst>
                <a:ext uri="{FF2B5EF4-FFF2-40B4-BE49-F238E27FC236}">
                  <a16:creationId xmlns:a16="http://schemas.microsoft.com/office/drawing/2014/main" id="{5118BA11-6987-4240-BD7E-F39D4305CEAB}"/>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947715" y="4406709"/>
              <a:ext cx="1269492" cy="1416568"/>
            </a:xfrm>
            <a:prstGeom prst="rect">
              <a:avLst/>
            </a:prstGeom>
          </p:spPr>
        </p:pic>
        <p:pic>
          <p:nvPicPr>
            <p:cNvPr id="415" name="Picture 414" descr="orange-developer.jpg">
              <a:extLst>
                <a:ext uri="{FF2B5EF4-FFF2-40B4-BE49-F238E27FC236}">
                  <a16:creationId xmlns:a16="http://schemas.microsoft.com/office/drawing/2014/main" id="{DEB27A34-85C8-104A-BDA3-C3DDD91577AC}"/>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868706" y="2800596"/>
              <a:ext cx="1269492" cy="1416568"/>
            </a:xfrm>
            <a:prstGeom prst="rect">
              <a:avLst/>
            </a:prstGeom>
          </p:spPr>
        </p:pic>
      </p:grpSp>
      <p:grpSp>
        <p:nvGrpSpPr>
          <p:cNvPr id="4" name="Group 3">
            <a:extLst>
              <a:ext uri="{FF2B5EF4-FFF2-40B4-BE49-F238E27FC236}">
                <a16:creationId xmlns:a16="http://schemas.microsoft.com/office/drawing/2014/main" id="{1075AF32-7070-D840-96DA-52BF71D58A1D}"/>
              </a:ext>
            </a:extLst>
          </p:cNvPr>
          <p:cNvGrpSpPr/>
          <p:nvPr/>
        </p:nvGrpSpPr>
        <p:grpSpPr>
          <a:xfrm>
            <a:off x="8638468" y="3183693"/>
            <a:ext cx="3107889" cy="3178975"/>
            <a:chOff x="7912197" y="627393"/>
            <a:chExt cx="3787900" cy="3874540"/>
          </a:xfrm>
        </p:grpSpPr>
        <p:sp>
          <p:nvSpPr>
            <p:cNvPr id="416" name="Oval 415">
              <a:extLst>
                <a:ext uri="{FF2B5EF4-FFF2-40B4-BE49-F238E27FC236}">
                  <a16:creationId xmlns:a16="http://schemas.microsoft.com/office/drawing/2014/main" id="{51B94C70-D12D-B049-B26E-A49A1B455D4C}"/>
                </a:ext>
              </a:extLst>
            </p:cNvPr>
            <p:cNvSpPr/>
            <p:nvPr/>
          </p:nvSpPr>
          <p:spPr>
            <a:xfrm>
              <a:off x="7912197" y="627393"/>
              <a:ext cx="3787900" cy="3874540"/>
            </a:xfrm>
            <a:prstGeom prst="ellipse">
              <a:avLst/>
            </a:prstGeom>
            <a:solidFill>
              <a:srgbClr val="88B80E"/>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sp>
          <p:nvSpPr>
            <p:cNvPr id="417" name="Oval 416">
              <a:extLst>
                <a:ext uri="{FF2B5EF4-FFF2-40B4-BE49-F238E27FC236}">
                  <a16:creationId xmlns:a16="http://schemas.microsoft.com/office/drawing/2014/main" id="{2EA65CD5-CB62-594E-93E1-EF5FDB834F2B}"/>
                </a:ext>
              </a:extLst>
            </p:cNvPr>
            <p:cNvSpPr/>
            <p:nvPr/>
          </p:nvSpPr>
          <p:spPr>
            <a:xfrm>
              <a:off x="9576917" y="2329022"/>
              <a:ext cx="1771601" cy="1771601"/>
            </a:xfrm>
            <a:prstGeom prst="ellipse">
              <a:avLst/>
            </a:prstGeom>
            <a:solidFill>
              <a:srgbClr val="88B80E"/>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pic>
          <p:nvPicPr>
            <p:cNvPr id="418" name="Picture 417" descr="orange-developer.jpg">
              <a:extLst>
                <a:ext uri="{FF2B5EF4-FFF2-40B4-BE49-F238E27FC236}">
                  <a16:creationId xmlns:a16="http://schemas.microsoft.com/office/drawing/2014/main" id="{E608D76A-FB80-BE4F-BF45-9D0C67B65785}"/>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9835511" y="2518359"/>
              <a:ext cx="1269492" cy="1416568"/>
            </a:xfrm>
            <a:prstGeom prst="rect">
              <a:avLst/>
            </a:prstGeom>
          </p:spPr>
        </p:pic>
        <p:pic>
          <p:nvPicPr>
            <p:cNvPr id="419" name="Picture 418" descr="orange-developer.jpg">
              <a:extLst>
                <a:ext uri="{FF2B5EF4-FFF2-40B4-BE49-F238E27FC236}">
                  <a16:creationId xmlns:a16="http://schemas.microsoft.com/office/drawing/2014/main" id="{6D36AB2B-4895-BE4B-80F1-8F5222CE28B7}"/>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9201469" y="996319"/>
              <a:ext cx="1269492" cy="1416568"/>
            </a:xfrm>
            <a:prstGeom prst="rect">
              <a:avLst/>
            </a:prstGeom>
          </p:spPr>
        </p:pic>
        <p:pic>
          <p:nvPicPr>
            <p:cNvPr id="420" name="Picture 419" descr="orange-developer.jpg">
              <a:extLst>
                <a:ext uri="{FF2B5EF4-FFF2-40B4-BE49-F238E27FC236}">
                  <a16:creationId xmlns:a16="http://schemas.microsoft.com/office/drawing/2014/main" id="{5F664A95-4242-9144-8CAD-092F8954D4BD}"/>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8185977" y="2136799"/>
              <a:ext cx="1269492" cy="1416568"/>
            </a:xfrm>
            <a:prstGeom prst="rect">
              <a:avLst/>
            </a:prstGeom>
          </p:spPr>
        </p:pic>
      </p:grpSp>
      <p:cxnSp>
        <p:nvCxnSpPr>
          <p:cNvPr id="421" name="Elbow Connector 420">
            <a:extLst>
              <a:ext uri="{FF2B5EF4-FFF2-40B4-BE49-F238E27FC236}">
                <a16:creationId xmlns:a16="http://schemas.microsoft.com/office/drawing/2014/main" id="{57BD574F-4407-974F-988A-8E633EF51FF0}"/>
              </a:ext>
            </a:extLst>
          </p:cNvPr>
          <p:cNvCxnSpPr>
            <a:cxnSpLocks/>
            <a:stCxn id="416" idx="0"/>
            <a:endCxn id="318" idx="4"/>
          </p:cNvCxnSpPr>
          <p:nvPr/>
        </p:nvCxnSpPr>
        <p:spPr>
          <a:xfrm rot="16200000" flipV="1">
            <a:off x="8760896" y="1752175"/>
            <a:ext cx="1066692" cy="1796343"/>
          </a:xfrm>
          <a:prstGeom prst="bentConnector2">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22" name="Elbow Connector 421">
            <a:extLst>
              <a:ext uri="{FF2B5EF4-FFF2-40B4-BE49-F238E27FC236}">
                <a16:creationId xmlns:a16="http://schemas.microsoft.com/office/drawing/2014/main" id="{596D048D-658F-EE43-8707-394C19EFA331}"/>
              </a:ext>
            </a:extLst>
          </p:cNvPr>
          <p:cNvCxnSpPr>
            <a:cxnSpLocks/>
            <a:stCxn id="417" idx="4"/>
            <a:endCxn id="150" idx="3"/>
          </p:cNvCxnSpPr>
          <p:nvPr/>
        </p:nvCxnSpPr>
        <p:spPr>
          <a:xfrm rot="5400000" flipH="1">
            <a:off x="8763696" y="4065984"/>
            <a:ext cx="1164956" cy="2769880"/>
          </a:xfrm>
          <a:prstGeom prst="bentConnector3">
            <a:avLst>
              <a:gd name="adj1" fmla="val -36765"/>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23" name="Elbow Connector 422">
            <a:extLst>
              <a:ext uri="{FF2B5EF4-FFF2-40B4-BE49-F238E27FC236}">
                <a16:creationId xmlns:a16="http://schemas.microsoft.com/office/drawing/2014/main" id="{2B4DF740-65FA-4E41-8A5C-7E57EE10A8A6}"/>
              </a:ext>
            </a:extLst>
          </p:cNvPr>
          <p:cNvCxnSpPr>
            <a:cxnSpLocks/>
            <a:stCxn id="417" idx="4"/>
            <a:endCxn id="405" idx="3"/>
          </p:cNvCxnSpPr>
          <p:nvPr/>
        </p:nvCxnSpPr>
        <p:spPr>
          <a:xfrm rot="5400000" flipH="1">
            <a:off x="7011080" y="2313368"/>
            <a:ext cx="1026214" cy="6413854"/>
          </a:xfrm>
          <a:prstGeom prst="bentConnector3">
            <a:avLst>
              <a:gd name="adj1" fmla="val -42760"/>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24" name="Elbow Connector 423">
            <a:extLst>
              <a:ext uri="{FF2B5EF4-FFF2-40B4-BE49-F238E27FC236}">
                <a16:creationId xmlns:a16="http://schemas.microsoft.com/office/drawing/2014/main" id="{C390D922-F277-2A43-82E8-D31773351B53}"/>
              </a:ext>
            </a:extLst>
          </p:cNvPr>
          <p:cNvCxnSpPr>
            <a:cxnSpLocks/>
            <a:stCxn id="57" idx="0"/>
            <a:endCxn id="95" idx="2"/>
          </p:cNvCxnSpPr>
          <p:nvPr/>
        </p:nvCxnSpPr>
        <p:spPr>
          <a:xfrm rot="5400000" flipH="1" flipV="1">
            <a:off x="2355139" y="2068633"/>
            <a:ext cx="1443211" cy="1444026"/>
          </a:xfrm>
          <a:prstGeom prst="bentConnector2">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25" name="Elbow Connector 424">
            <a:extLst>
              <a:ext uri="{FF2B5EF4-FFF2-40B4-BE49-F238E27FC236}">
                <a16:creationId xmlns:a16="http://schemas.microsoft.com/office/drawing/2014/main" id="{E3FA59C3-E657-6848-8276-F3D7042669B1}"/>
              </a:ext>
            </a:extLst>
          </p:cNvPr>
          <p:cNvCxnSpPr>
            <a:cxnSpLocks/>
            <a:stCxn id="57" idx="0"/>
            <a:endCxn id="110" idx="2"/>
          </p:cNvCxnSpPr>
          <p:nvPr/>
        </p:nvCxnSpPr>
        <p:spPr>
          <a:xfrm rot="5400000" flipH="1" flipV="1">
            <a:off x="2613845" y="2350103"/>
            <a:ext cx="903034" cy="1421263"/>
          </a:xfrm>
          <a:prstGeom prst="bentConnector2">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26" name="Elbow Connector 425">
            <a:extLst>
              <a:ext uri="{FF2B5EF4-FFF2-40B4-BE49-F238E27FC236}">
                <a16:creationId xmlns:a16="http://schemas.microsoft.com/office/drawing/2014/main" id="{D0359E1A-2FE2-B84B-AEED-78A4CFA73E51}"/>
              </a:ext>
            </a:extLst>
          </p:cNvPr>
          <p:cNvCxnSpPr>
            <a:cxnSpLocks/>
            <a:stCxn id="57" idx="0"/>
            <a:endCxn id="100" idx="2"/>
          </p:cNvCxnSpPr>
          <p:nvPr/>
        </p:nvCxnSpPr>
        <p:spPr>
          <a:xfrm rot="5400000" flipH="1" flipV="1">
            <a:off x="2930045" y="2352661"/>
            <a:ext cx="584276" cy="1734905"/>
          </a:xfrm>
          <a:prstGeom prst="bentConnector2">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27" name="Elbow Connector 426">
            <a:extLst>
              <a:ext uri="{FF2B5EF4-FFF2-40B4-BE49-F238E27FC236}">
                <a16:creationId xmlns:a16="http://schemas.microsoft.com/office/drawing/2014/main" id="{92F33E0D-4666-154A-BE5C-BC9B6267C15F}"/>
              </a:ext>
            </a:extLst>
          </p:cNvPr>
          <p:cNvCxnSpPr>
            <a:cxnSpLocks/>
            <a:stCxn id="57" idx="0"/>
            <a:endCxn id="99" idx="2"/>
          </p:cNvCxnSpPr>
          <p:nvPr/>
        </p:nvCxnSpPr>
        <p:spPr>
          <a:xfrm rot="5400000" flipH="1" flipV="1">
            <a:off x="2199134" y="1655746"/>
            <a:ext cx="2012103" cy="1700908"/>
          </a:xfrm>
          <a:prstGeom prst="bentConnector2">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28" name="Elbow Connector 427">
            <a:extLst>
              <a:ext uri="{FF2B5EF4-FFF2-40B4-BE49-F238E27FC236}">
                <a16:creationId xmlns:a16="http://schemas.microsoft.com/office/drawing/2014/main" id="{CD2FC919-F526-4B46-AC5A-8274E4D41B89}"/>
              </a:ext>
            </a:extLst>
          </p:cNvPr>
          <p:cNvCxnSpPr>
            <a:cxnSpLocks/>
            <a:stCxn id="57" idx="0"/>
          </p:cNvCxnSpPr>
          <p:nvPr/>
        </p:nvCxnSpPr>
        <p:spPr>
          <a:xfrm rot="5400000" flipH="1" flipV="1">
            <a:off x="2409568" y="1730520"/>
            <a:ext cx="1726895" cy="1836569"/>
          </a:xfrm>
          <a:prstGeom prst="bentConnector2">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29" name="Elbow Connector 428">
            <a:extLst>
              <a:ext uri="{FF2B5EF4-FFF2-40B4-BE49-F238E27FC236}">
                <a16:creationId xmlns:a16="http://schemas.microsoft.com/office/drawing/2014/main" id="{509EDFD8-CF9D-364D-B97C-A59A21A55198}"/>
              </a:ext>
            </a:extLst>
          </p:cNvPr>
          <p:cNvCxnSpPr>
            <a:cxnSpLocks/>
            <a:stCxn id="417" idx="4"/>
            <a:endCxn id="409" idx="3"/>
          </p:cNvCxnSpPr>
          <p:nvPr/>
        </p:nvCxnSpPr>
        <p:spPr>
          <a:xfrm rot="5400000" flipH="1">
            <a:off x="7142212" y="2444501"/>
            <a:ext cx="1052559" cy="6125245"/>
          </a:xfrm>
          <a:prstGeom prst="bentConnector3">
            <a:avLst>
              <a:gd name="adj1" fmla="val -40691"/>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30" name="Elbow Connector 429">
            <a:extLst>
              <a:ext uri="{FF2B5EF4-FFF2-40B4-BE49-F238E27FC236}">
                <a16:creationId xmlns:a16="http://schemas.microsoft.com/office/drawing/2014/main" id="{715DBDB2-D9D4-714A-A893-F5274E8C8A8B}"/>
              </a:ext>
            </a:extLst>
          </p:cNvPr>
          <p:cNvCxnSpPr>
            <a:cxnSpLocks/>
            <a:stCxn id="154" idx="3"/>
            <a:endCxn id="412" idx="4"/>
          </p:cNvCxnSpPr>
          <p:nvPr/>
        </p:nvCxnSpPr>
        <p:spPr>
          <a:xfrm rot="5400000">
            <a:off x="3748257" y="2190989"/>
            <a:ext cx="1179693" cy="6534607"/>
          </a:xfrm>
          <a:prstGeom prst="bentConnector3">
            <a:avLst>
              <a:gd name="adj1" fmla="val 148445"/>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431" name="Title 1">
            <a:extLst>
              <a:ext uri="{FF2B5EF4-FFF2-40B4-BE49-F238E27FC236}">
                <a16:creationId xmlns:a16="http://schemas.microsoft.com/office/drawing/2014/main" id="{4DBC5F99-1B9F-C34F-A275-ABFC712AC1AA}"/>
              </a:ext>
            </a:extLst>
          </p:cNvPr>
          <p:cNvSpPr txBox="1">
            <a:spLocks/>
          </p:cNvSpPr>
          <p:nvPr/>
        </p:nvSpPr>
        <p:spPr bwMode="auto">
          <a:xfrm>
            <a:off x="410030" y="612396"/>
            <a:ext cx="3319043"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lvl1pPr algn="ctr" defTabSz="412750" rtl="0" eaLnBrk="0" fontAlgn="base" hangingPunct="0">
              <a:spcBef>
                <a:spcPct val="0"/>
              </a:spcBef>
              <a:spcAft>
                <a:spcPct val="0"/>
              </a:spcAft>
              <a:defRPr sz="6000" b="1" kern="1200">
                <a:solidFill>
                  <a:srgbClr val="154F86"/>
                </a:solidFill>
                <a:latin typeface="Helvetica" charset="0"/>
                <a:ea typeface="Helvetica" charset="0"/>
                <a:cs typeface="Helvetica" charset="0"/>
                <a:sym typeface="Helvetica Light" pitchFamily="1" charset="0"/>
              </a:defRPr>
            </a:lvl1pPr>
            <a:lvl2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2pPr>
            <a:lvl3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3pPr>
            <a:lvl4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4pPr>
            <a:lvl5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5pPr>
            <a:lvl6pPr marL="2286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6pPr>
            <a:lvl7pPr marL="4572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7pPr>
            <a:lvl8pPr marL="6858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8pPr>
            <a:lvl9pPr marL="9144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9pPr>
          </a:lstStyle>
          <a:p>
            <a:r>
              <a:rPr lang="en-US" sz="3600"/>
              <a:t>Collaboration</a:t>
            </a:r>
          </a:p>
        </p:txBody>
      </p:sp>
      <p:sp>
        <p:nvSpPr>
          <p:cNvPr id="432" name="Shape 90">
            <a:extLst>
              <a:ext uri="{FF2B5EF4-FFF2-40B4-BE49-F238E27FC236}">
                <a16:creationId xmlns:a16="http://schemas.microsoft.com/office/drawing/2014/main" id="{9295CFEC-3E15-374F-89AF-529A4095BECE}"/>
              </a:ext>
            </a:extLst>
          </p:cNvPr>
          <p:cNvSpPr txBox="1">
            <a:spLocks/>
          </p:cNvSpPr>
          <p:nvPr/>
        </p:nvSpPr>
        <p:spPr>
          <a:xfrm>
            <a:off x="387395" y="891004"/>
            <a:ext cx="2034072" cy="1422222"/>
          </a:xfrm>
          <a:prstGeom prst="rect">
            <a:avLst/>
          </a:prstGeom>
        </p:spPr>
        <p:txBody>
          <a:bodyPr lIns="121900" tIns="121900" rIns="121900" bIns="121900" anchor="t" anchorCtr="0">
            <a:no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101597" indent="0">
              <a:spcBef>
                <a:spcPts val="0"/>
              </a:spcBef>
              <a:buSzPct val="100000"/>
              <a:buNone/>
            </a:pPr>
            <a:r>
              <a:rPr lang="en-US" sz="2000" kern="0"/>
              <a:t>Programs</a:t>
            </a:r>
          </a:p>
          <a:p>
            <a:pPr marL="101597" indent="0">
              <a:spcBef>
                <a:spcPts val="0"/>
              </a:spcBef>
              <a:buSzPct val="100000"/>
              <a:buNone/>
            </a:pPr>
            <a:r>
              <a:rPr lang="en-US" sz="2000" kern="0"/>
              <a:t>Projects</a:t>
            </a:r>
          </a:p>
          <a:p>
            <a:pPr marL="101597" indent="0">
              <a:spcBef>
                <a:spcPts val="0"/>
              </a:spcBef>
              <a:buSzPct val="100000"/>
              <a:buNone/>
            </a:pPr>
            <a:r>
              <a:rPr lang="en-US" sz="2000" kern="0"/>
              <a:t>Teams</a:t>
            </a:r>
          </a:p>
          <a:p>
            <a:pPr marL="101597" indent="0">
              <a:spcBef>
                <a:spcPts val="0"/>
              </a:spcBef>
              <a:buSzPct val="100000"/>
              <a:buNone/>
            </a:pPr>
            <a:r>
              <a:rPr lang="en-US" sz="2000" kern="0"/>
              <a:t>Individuals</a:t>
            </a:r>
          </a:p>
        </p:txBody>
      </p:sp>
      <p:sp>
        <p:nvSpPr>
          <p:cNvPr id="57" name="Rectangle 56">
            <a:extLst>
              <a:ext uri="{FF2B5EF4-FFF2-40B4-BE49-F238E27FC236}">
                <a16:creationId xmlns:a16="http://schemas.microsoft.com/office/drawing/2014/main" id="{DEE0B998-EE8C-714C-89D0-385C41E7F178}"/>
              </a:ext>
            </a:extLst>
          </p:cNvPr>
          <p:cNvSpPr/>
          <p:nvPr/>
        </p:nvSpPr>
        <p:spPr bwMode="auto">
          <a:xfrm>
            <a:off x="2243253" y="3512251"/>
            <a:ext cx="222955" cy="236459"/>
          </a:xfrm>
          <a:prstGeom prst="rect">
            <a:avLst/>
          </a:prstGeom>
          <a:noFill/>
          <a:ln w="25400" cap="flat" cmpd="sng" algn="ctr">
            <a:no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cxnSp>
        <p:nvCxnSpPr>
          <p:cNvPr id="433" name="Elbow Connector 432">
            <a:extLst>
              <a:ext uri="{FF2B5EF4-FFF2-40B4-BE49-F238E27FC236}">
                <a16:creationId xmlns:a16="http://schemas.microsoft.com/office/drawing/2014/main" id="{F5DFB192-CC95-2544-ABA7-AB9857847C0A}"/>
              </a:ext>
            </a:extLst>
          </p:cNvPr>
          <p:cNvCxnSpPr>
            <a:cxnSpLocks/>
            <a:stCxn id="57" idx="0"/>
            <a:endCxn id="102" idx="2"/>
          </p:cNvCxnSpPr>
          <p:nvPr/>
        </p:nvCxnSpPr>
        <p:spPr>
          <a:xfrm rot="5400000" flipH="1" flipV="1">
            <a:off x="2874186" y="1823698"/>
            <a:ext cx="1169099" cy="2208008"/>
          </a:xfrm>
          <a:prstGeom prst="bentConnector2">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35" name="Elbow Connector 434">
            <a:extLst>
              <a:ext uri="{FF2B5EF4-FFF2-40B4-BE49-F238E27FC236}">
                <a16:creationId xmlns:a16="http://schemas.microsoft.com/office/drawing/2014/main" id="{C567E1A6-357E-FB4B-A168-58E59EC22C28}"/>
              </a:ext>
            </a:extLst>
          </p:cNvPr>
          <p:cNvCxnSpPr>
            <a:cxnSpLocks/>
            <a:stCxn id="416" idx="0"/>
            <a:endCxn id="320" idx="3"/>
          </p:cNvCxnSpPr>
          <p:nvPr/>
        </p:nvCxnSpPr>
        <p:spPr>
          <a:xfrm rot="16200000" flipV="1">
            <a:off x="8745792" y="1737072"/>
            <a:ext cx="832998" cy="2060244"/>
          </a:xfrm>
          <a:prstGeom prst="bentConnector3">
            <a:avLst>
              <a:gd name="adj1" fmla="val 50000"/>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38" name="Elbow Connector 437">
            <a:extLst>
              <a:ext uri="{FF2B5EF4-FFF2-40B4-BE49-F238E27FC236}">
                <a16:creationId xmlns:a16="http://schemas.microsoft.com/office/drawing/2014/main" id="{A6A49899-5418-A148-B886-C410FCDB3353}"/>
              </a:ext>
            </a:extLst>
          </p:cNvPr>
          <p:cNvCxnSpPr>
            <a:cxnSpLocks/>
            <a:stCxn id="416" idx="0"/>
            <a:endCxn id="315" idx="4"/>
          </p:cNvCxnSpPr>
          <p:nvPr/>
        </p:nvCxnSpPr>
        <p:spPr>
          <a:xfrm rot="16200000" flipV="1">
            <a:off x="9090619" y="2081899"/>
            <a:ext cx="584263" cy="1619326"/>
          </a:xfrm>
          <a:prstGeom prst="bentConnector2">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441" name="Elbow Connector 440">
            <a:extLst>
              <a:ext uri="{FF2B5EF4-FFF2-40B4-BE49-F238E27FC236}">
                <a16:creationId xmlns:a16="http://schemas.microsoft.com/office/drawing/2014/main" id="{1C69A064-8BFC-A446-8118-9D5352557017}"/>
              </a:ext>
            </a:extLst>
          </p:cNvPr>
          <p:cNvCxnSpPr>
            <a:cxnSpLocks/>
            <a:stCxn id="416" idx="0"/>
            <a:endCxn id="322" idx="3"/>
          </p:cNvCxnSpPr>
          <p:nvPr/>
        </p:nvCxnSpPr>
        <p:spPr>
          <a:xfrm rot="16200000" flipV="1">
            <a:off x="8658369" y="1649648"/>
            <a:ext cx="832998" cy="2235091"/>
          </a:xfrm>
          <a:prstGeom prst="bentConnector3">
            <a:avLst>
              <a:gd name="adj1" fmla="val 29812"/>
            </a:avLst>
          </a:prstGeom>
          <a:ln w="1905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grpSp>
        <p:nvGrpSpPr>
          <p:cNvPr id="451" name="Group 450">
            <a:extLst>
              <a:ext uri="{FF2B5EF4-FFF2-40B4-BE49-F238E27FC236}">
                <a16:creationId xmlns:a16="http://schemas.microsoft.com/office/drawing/2014/main" id="{3A37D4E6-A674-B647-B0F9-865667B456FE}"/>
              </a:ext>
            </a:extLst>
          </p:cNvPr>
          <p:cNvGrpSpPr/>
          <p:nvPr/>
        </p:nvGrpSpPr>
        <p:grpSpPr>
          <a:xfrm>
            <a:off x="6128477" y="2475112"/>
            <a:ext cx="1131563" cy="1134533"/>
            <a:chOff x="2923903" y="2485998"/>
            <a:chExt cx="1535607" cy="1817405"/>
          </a:xfrm>
        </p:grpSpPr>
        <p:grpSp>
          <p:nvGrpSpPr>
            <p:cNvPr id="452" name="Group 451">
              <a:extLst>
                <a:ext uri="{FF2B5EF4-FFF2-40B4-BE49-F238E27FC236}">
                  <a16:creationId xmlns:a16="http://schemas.microsoft.com/office/drawing/2014/main" id="{AAB4E723-E00A-2040-8ECB-7377808EA628}"/>
                </a:ext>
              </a:extLst>
            </p:cNvPr>
            <p:cNvGrpSpPr/>
            <p:nvPr/>
          </p:nvGrpSpPr>
          <p:grpSpPr>
            <a:xfrm>
              <a:off x="3173556" y="2485998"/>
              <a:ext cx="1285954" cy="1471902"/>
              <a:chOff x="3173556" y="2485998"/>
              <a:chExt cx="1285954" cy="1471902"/>
            </a:xfrm>
          </p:grpSpPr>
          <p:sp>
            <p:nvSpPr>
              <p:cNvPr id="515" name="Cube 514">
                <a:extLst>
                  <a:ext uri="{FF2B5EF4-FFF2-40B4-BE49-F238E27FC236}">
                    <a16:creationId xmlns:a16="http://schemas.microsoft.com/office/drawing/2014/main" id="{063B4525-9FD6-F247-974B-71E9323E17D6}"/>
                  </a:ext>
                </a:extLst>
              </p:cNvPr>
              <p:cNvSpPr/>
              <p:nvPr/>
            </p:nvSpPr>
            <p:spPr>
              <a:xfrm>
                <a:off x="326484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6" name="Cube 515">
                <a:extLst>
                  <a:ext uri="{FF2B5EF4-FFF2-40B4-BE49-F238E27FC236}">
                    <a16:creationId xmlns:a16="http://schemas.microsoft.com/office/drawing/2014/main" id="{F754E448-FC9D-894A-92AF-6F64287F4D59}"/>
                  </a:ext>
                </a:extLst>
              </p:cNvPr>
              <p:cNvSpPr/>
              <p:nvPr/>
            </p:nvSpPr>
            <p:spPr>
              <a:xfrm>
                <a:off x="338775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7" name="Cube 516">
                <a:extLst>
                  <a:ext uri="{FF2B5EF4-FFF2-40B4-BE49-F238E27FC236}">
                    <a16:creationId xmlns:a16="http://schemas.microsoft.com/office/drawing/2014/main" id="{908843EA-1BBC-C841-9413-8F0D59CB128E}"/>
                  </a:ext>
                </a:extLst>
              </p:cNvPr>
              <p:cNvSpPr/>
              <p:nvPr/>
            </p:nvSpPr>
            <p:spPr>
              <a:xfrm>
                <a:off x="351065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8" name="Cube 517">
                <a:extLst>
                  <a:ext uri="{FF2B5EF4-FFF2-40B4-BE49-F238E27FC236}">
                    <a16:creationId xmlns:a16="http://schemas.microsoft.com/office/drawing/2014/main" id="{FE2F841F-4A38-A741-82A4-EBBB3B457F8E}"/>
                  </a:ext>
                </a:extLst>
              </p:cNvPr>
              <p:cNvSpPr/>
              <p:nvPr/>
            </p:nvSpPr>
            <p:spPr>
              <a:xfrm>
                <a:off x="363356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9" name="Cube 518">
                <a:extLst>
                  <a:ext uri="{FF2B5EF4-FFF2-40B4-BE49-F238E27FC236}">
                    <a16:creationId xmlns:a16="http://schemas.microsoft.com/office/drawing/2014/main" id="{C03634F4-CEB6-B447-BA06-FC6CCB0037FE}"/>
                  </a:ext>
                </a:extLst>
              </p:cNvPr>
              <p:cNvSpPr/>
              <p:nvPr/>
            </p:nvSpPr>
            <p:spPr>
              <a:xfrm>
                <a:off x="375646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0" name="Cube 519">
                <a:extLst>
                  <a:ext uri="{FF2B5EF4-FFF2-40B4-BE49-F238E27FC236}">
                    <a16:creationId xmlns:a16="http://schemas.microsoft.com/office/drawing/2014/main" id="{81E8C27E-EB58-C44B-A697-59EA8AF84700}"/>
                  </a:ext>
                </a:extLst>
              </p:cNvPr>
              <p:cNvSpPr/>
              <p:nvPr/>
            </p:nvSpPr>
            <p:spPr>
              <a:xfrm>
                <a:off x="388435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1" name="Cube 520">
                <a:extLst>
                  <a:ext uri="{FF2B5EF4-FFF2-40B4-BE49-F238E27FC236}">
                    <a16:creationId xmlns:a16="http://schemas.microsoft.com/office/drawing/2014/main" id="{2463C87B-314E-774F-88E8-7F43D97CBF67}"/>
                  </a:ext>
                </a:extLst>
              </p:cNvPr>
              <p:cNvSpPr/>
              <p:nvPr/>
            </p:nvSpPr>
            <p:spPr>
              <a:xfrm>
                <a:off x="400725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2" name="Cube 521">
                <a:extLst>
                  <a:ext uri="{FF2B5EF4-FFF2-40B4-BE49-F238E27FC236}">
                    <a16:creationId xmlns:a16="http://schemas.microsoft.com/office/drawing/2014/main" id="{5886AB14-274D-2E40-8E08-6E872D38E107}"/>
                  </a:ext>
                </a:extLst>
              </p:cNvPr>
              <p:cNvSpPr/>
              <p:nvPr/>
            </p:nvSpPr>
            <p:spPr>
              <a:xfrm>
                <a:off x="413016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3" name="Cube 522">
                <a:extLst>
                  <a:ext uri="{FF2B5EF4-FFF2-40B4-BE49-F238E27FC236}">
                    <a16:creationId xmlns:a16="http://schemas.microsoft.com/office/drawing/2014/main" id="{0AED0F06-63F3-2C4B-8FCE-6BFAFA0F7CF2}"/>
                  </a:ext>
                </a:extLst>
              </p:cNvPr>
              <p:cNvSpPr/>
              <p:nvPr/>
            </p:nvSpPr>
            <p:spPr>
              <a:xfrm>
                <a:off x="425306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4" name="Cube 523">
                <a:extLst>
                  <a:ext uri="{FF2B5EF4-FFF2-40B4-BE49-F238E27FC236}">
                    <a16:creationId xmlns:a16="http://schemas.microsoft.com/office/drawing/2014/main" id="{3A866976-B7C2-D149-A1CB-F5667213AD04}"/>
                  </a:ext>
                </a:extLst>
              </p:cNvPr>
              <p:cNvSpPr/>
              <p:nvPr/>
            </p:nvSpPr>
            <p:spPr>
              <a:xfrm>
                <a:off x="437597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5" name="Cube 524">
                <a:extLst>
                  <a:ext uri="{FF2B5EF4-FFF2-40B4-BE49-F238E27FC236}">
                    <a16:creationId xmlns:a16="http://schemas.microsoft.com/office/drawing/2014/main" id="{CDCFCFEF-A1A9-3943-8189-40A841EDE852}"/>
                  </a:ext>
                </a:extLst>
              </p:cNvPr>
              <p:cNvSpPr/>
              <p:nvPr/>
            </p:nvSpPr>
            <p:spPr>
              <a:xfrm>
                <a:off x="321693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6" name="Cube 525">
                <a:extLst>
                  <a:ext uri="{FF2B5EF4-FFF2-40B4-BE49-F238E27FC236}">
                    <a16:creationId xmlns:a16="http://schemas.microsoft.com/office/drawing/2014/main" id="{B4BD8ED1-A405-EF4E-9198-B769F6FE2F8C}"/>
                  </a:ext>
                </a:extLst>
              </p:cNvPr>
              <p:cNvSpPr/>
              <p:nvPr/>
            </p:nvSpPr>
            <p:spPr>
              <a:xfrm>
                <a:off x="333983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7" name="Cube 526">
                <a:extLst>
                  <a:ext uri="{FF2B5EF4-FFF2-40B4-BE49-F238E27FC236}">
                    <a16:creationId xmlns:a16="http://schemas.microsoft.com/office/drawing/2014/main" id="{A4FD27BA-08C0-7649-AC86-0750638A6B3C}"/>
                  </a:ext>
                </a:extLst>
              </p:cNvPr>
              <p:cNvSpPr/>
              <p:nvPr/>
            </p:nvSpPr>
            <p:spPr>
              <a:xfrm>
                <a:off x="346274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8" name="Cube 527">
                <a:extLst>
                  <a:ext uri="{FF2B5EF4-FFF2-40B4-BE49-F238E27FC236}">
                    <a16:creationId xmlns:a16="http://schemas.microsoft.com/office/drawing/2014/main" id="{985419E7-F72E-0241-8237-3BC43260D109}"/>
                  </a:ext>
                </a:extLst>
              </p:cNvPr>
              <p:cNvSpPr/>
              <p:nvPr/>
            </p:nvSpPr>
            <p:spPr>
              <a:xfrm>
                <a:off x="358564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9" name="Cube 528">
                <a:extLst>
                  <a:ext uri="{FF2B5EF4-FFF2-40B4-BE49-F238E27FC236}">
                    <a16:creationId xmlns:a16="http://schemas.microsoft.com/office/drawing/2014/main" id="{DA1E4E5A-949C-6F42-BFF0-DE1F6EF821DD}"/>
                  </a:ext>
                </a:extLst>
              </p:cNvPr>
              <p:cNvSpPr/>
              <p:nvPr/>
            </p:nvSpPr>
            <p:spPr>
              <a:xfrm>
                <a:off x="370855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0" name="Cube 529">
                <a:extLst>
                  <a:ext uri="{FF2B5EF4-FFF2-40B4-BE49-F238E27FC236}">
                    <a16:creationId xmlns:a16="http://schemas.microsoft.com/office/drawing/2014/main" id="{C63BD9B0-5537-3545-86E2-8CA1E672A65A}"/>
                  </a:ext>
                </a:extLst>
              </p:cNvPr>
              <p:cNvSpPr/>
              <p:nvPr/>
            </p:nvSpPr>
            <p:spPr>
              <a:xfrm>
                <a:off x="383643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1" name="Cube 530">
                <a:extLst>
                  <a:ext uri="{FF2B5EF4-FFF2-40B4-BE49-F238E27FC236}">
                    <a16:creationId xmlns:a16="http://schemas.microsoft.com/office/drawing/2014/main" id="{22D6C212-9787-C54F-8EE7-A07E6CD764C8}"/>
                  </a:ext>
                </a:extLst>
              </p:cNvPr>
              <p:cNvSpPr/>
              <p:nvPr/>
            </p:nvSpPr>
            <p:spPr>
              <a:xfrm>
                <a:off x="395933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2" name="Cube 531">
                <a:extLst>
                  <a:ext uri="{FF2B5EF4-FFF2-40B4-BE49-F238E27FC236}">
                    <a16:creationId xmlns:a16="http://schemas.microsoft.com/office/drawing/2014/main" id="{8F3FB093-F521-9346-B51C-9B864F86F956}"/>
                  </a:ext>
                </a:extLst>
              </p:cNvPr>
              <p:cNvSpPr/>
              <p:nvPr/>
            </p:nvSpPr>
            <p:spPr>
              <a:xfrm>
                <a:off x="408224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3" name="Cube 532">
                <a:extLst>
                  <a:ext uri="{FF2B5EF4-FFF2-40B4-BE49-F238E27FC236}">
                    <a16:creationId xmlns:a16="http://schemas.microsoft.com/office/drawing/2014/main" id="{1D98992D-2E1D-4241-B4F6-3BAB2038B45A}"/>
                  </a:ext>
                </a:extLst>
              </p:cNvPr>
              <p:cNvSpPr/>
              <p:nvPr/>
            </p:nvSpPr>
            <p:spPr>
              <a:xfrm>
                <a:off x="420514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4" name="Cube 533">
                <a:extLst>
                  <a:ext uri="{FF2B5EF4-FFF2-40B4-BE49-F238E27FC236}">
                    <a16:creationId xmlns:a16="http://schemas.microsoft.com/office/drawing/2014/main" id="{A02D8E8D-8B7A-6544-AF7F-DEC4D3C3A506}"/>
                  </a:ext>
                </a:extLst>
              </p:cNvPr>
              <p:cNvSpPr/>
              <p:nvPr/>
            </p:nvSpPr>
            <p:spPr>
              <a:xfrm>
                <a:off x="432805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5" name="Cube 534">
                <a:extLst>
                  <a:ext uri="{FF2B5EF4-FFF2-40B4-BE49-F238E27FC236}">
                    <a16:creationId xmlns:a16="http://schemas.microsoft.com/office/drawing/2014/main" id="{C02C6176-1103-C64E-8EDE-9B1FE635E1E9}"/>
                  </a:ext>
                </a:extLst>
              </p:cNvPr>
              <p:cNvSpPr/>
              <p:nvPr/>
            </p:nvSpPr>
            <p:spPr>
              <a:xfrm>
                <a:off x="317355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6" name="Cube 535">
                <a:extLst>
                  <a:ext uri="{FF2B5EF4-FFF2-40B4-BE49-F238E27FC236}">
                    <a16:creationId xmlns:a16="http://schemas.microsoft.com/office/drawing/2014/main" id="{C7ED4B87-27C9-3A4A-8507-0DAF10E3E901}"/>
                  </a:ext>
                </a:extLst>
              </p:cNvPr>
              <p:cNvSpPr/>
              <p:nvPr/>
            </p:nvSpPr>
            <p:spPr>
              <a:xfrm>
                <a:off x="329646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7" name="Cube 536">
                <a:extLst>
                  <a:ext uri="{FF2B5EF4-FFF2-40B4-BE49-F238E27FC236}">
                    <a16:creationId xmlns:a16="http://schemas.microsoft.com/office/drawing/2014/main" id="{3E4D677A-66A5-3C43-A342-D6D6D8F2C4CB}"/>
                  </a:ext>
                </a:extLst>
              </p:cNvPr>
              <p:cNvSpPr/>
              <p:nvPr/>
            </p:nvSpPr>
            <p:spPr>
              <a:xfrm>
                <a:off x="341936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8" name="Cube 537">
                <a:extLst>
                  <a:ext uri="{FF2B5EF4-FFF2-40B4-BE49-F238E27FC236}">
                    <a16:creationId xmlns:a16="http://schemas.microsoft.com/office/drawing/2014/main" id="{03C5346C-65B4-884E-925C-5B4E0EFAB05F}"/>
                  </a:ext>
                </a:extLst>
              </p:cNvPr>
              <p:cNvSpPr/>
              <p:nvPr/>
            </p:nvSpPr>
            <p:spPr>
              <a:xfrm>
                <a:off x="354227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9" name="Cube 538">
                <a:extLst>
                  <a:ext uri="{FF2B5EF4-FFF2-40B4-BE49-F238E27FC236}">
                    <a16:creationId xmlns:a16="http://schemas.microsoft.com/office/drawing/2014/main" id="{D41D01D1-1883-1B40-B168-188B055C0AF2}"/>
                  </a:ext>
                </a:extLst>
              </p:cNvPr>
              <p:cNvSpPr/>
              <p:nvPr/>
            </p:nvSpPr>
            <p:spPr>
              <a:xfrm>
                <a:off x="366517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0" name="Cube 539">
                <a:extLst>
                  <a:ext uri="{FF2B5EF4-FFF2-40B4-BE49-F238E27FC236}">
                    <a16:creationId xmlns:a16="http://schemas.microsoft.com/office/drawing/2014/main" id="{80DBD527-437A-734A-9CD9-C3EEF02AD5C5}"/>
                  </a:ext>
                </a:extLst>
              </p:cNvPr>
              <p:cNvSpPr/>
              <p:nvPr/>
            </p:nvSpPr>
            <p:spPr>
              <a:xfrm>
                <a:off x="379305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1" name="Cube 540">
                <a:extLst>
                  <a:ext uri="{FF2B5EF4-FFF2-40B4-BE49-F238E27FC236}">
                    <a16:creationId xmlns:a16="http://schemas.microsoft.com/office/drawing/2014/main" id="{38DDAD6B-454A-2849-AD61-887BD48CA6FF}"/>
                  </a:ext>
                </a:extLst>
              </p:cNvPr>
              <p:cNvSpPr/>
              <p:nvPr/>
            </p:nvSpPr>
            <p:spPr>
              <a:xfrm>
                <a:off x="391596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2" name="Cube 541">
                <a:extLst>
                  <a:ext uri="{FF2B5EF4-FFF2-40B4-BE49-F238E27FC236}">
                    <a16:creationId xmlns:a16="http://schemas.microsoft.com/office/drawing/2014/main" id="{14593027-67CB-7E49-A194-4021CE1B26A6}"/>
                  </a:ext>
                </a:extLst>
              </p:cNvPr>
              <p:cNvSpPr/>
              <p:nvPr/>
            </p:nvSpPr>
            <p:spPr>
              <a:xfrm>
                <a:off x="403886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3" name="Cube 542">
                <a:extLst>
                  <a:ext uri="{FF2B5EF4-FFF2-40B4-BE49-F238E27FC236}">
                    <a16:creationId xmlns:a16="http://schemas.microsoft.com/office/drawing/2014/main" id="{7EE9A0AB-42D9-0242-A242-4D88D830AE3D}"/>
                  </a:ext>
                </a:extLst>
              </p:cNvPr>
              <p:cNvSpPr/>
              <p:nvPr/>
            </p:nvSpPr>
            <p:spPr>
              <a:xfrm>
                <a:off x="416177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4" name="Cube 543">
                <a:extLst>
                  <a:ext uri="{FF2B5EF4-FFF2-40B4-BE49-F238E27FC236}">
                    <a16:creationId xmlns:a16="http://schemas.microsoft.com/office/drawing/2014/main" id="{08B96E92-418C-9D45-815A-E9A459A9D104}"/>
                  </a:ext>
                </a:extLst>
              </p:cNvPr>
              <p:cNvSpPr/>
              <p:nvPr/>
            </p:nvSpPr>
            <p:spPr>
              <a:xfrm>
                <a:off x="428467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53" name="Group 452">
              <a:extLst>
                <a:ext uri="{FF2B5EF4-FFF2-40B4-BE49-F238E27FC236}">
                  <a16:creationId xmlns:a16="http://schemas.microsoft.com/office/drawing/2014/main" id="{6BF77FB3-E7A8-1043-A2F1-E6C313456F3A}"/>
                </a:ext>
              </a:extLst>
            </p:cNvPr>
            <p:cNvGrpSpPr/>
            <p:nvPr/>
          </p:nvGrpSpPr>
          <p:grpSpPr>
            <a:xfrm>
              <a:off x="3049040" y="2658281"/>
              <a:ext cx="1285954" cy="1471902"/>
              <a:chOff x="3173556" y="2485998"/>
              <a:chExt cx="1285954" cy="1471902"/>
            </a:xfrm>
          </p:grpSpPr>
          <p:sp>
            <p:nvSpPr>
              <p:cNvPr id="485" name="Cube 484">
                <a:extLst>
                  <a:ext uri="{FF2B5EF4-FFF2-40B4-BE49-F238E27FC236}">
                    <a16:creationId xmlns:a16="http://schemas.microsoft.com/office/drawing/2014/main" id="{FDDA7249-FB5B-1346-9F06-50232F186F10}"/>
                  </a:ext>
                </a:extLst>
              </p:cNvPr>
              <p:cNvSpPr/>
              <p:nvPr/>
            </p:nvSpPr>
            <p:spPr>
              <a:xfrm>
                <a:off x="326484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6" name="Cube 485">
                <a:extLst>
                  <a:ext uri="{FF2B5EF4-FFF2-40B4-BE49-F238E27FC236}">
                    <a16:creationId xmlns:a16="http://schemas.microsoft.com/office/drawing/2014/main" id="{310ABF1E-26F6-E249-BB41-E61AB2033F8A}"/>
                  </a:ext>
                </a:extLst>
              </p:cNvPr>
              <p:cNvSpPr/>
              <p:nvPr/>
            </p:nvSpPr>
            <p:spPr>
              <a:xfrm>
                <a:off x="338775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7" name="Cube 486">
                <a:extLst>
                  <a:ext uri="{FF2B5EF4-FFF2-40B4-BE49-F238E27FC236}">
                    <a16:creationId xmlns:a16="http://schemas.microsoft.com/office/drawing/2014/main" id="{93A49DB4-23BD-6846-8F48-4B5FF681DEB7}"/>
                  </a:ext>
                </a:extLst>
              </p:cNvPr>
              <p:cNvSpPr/>
              <p:nvPr/>
            </p:nvSpPr>
            <p:spPr>
              <a:xfrm>
                <a:off x="351065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8" name="Cube 487">
                <a:extLst>
                  <a:ext uri="{FF2B5EF4-FFF2-40B4-BE49-F238E27FC236}">
                    <a16:creationId xmlns:a16="http://schemas.microsoft.com/office/drawing/2014/main" id="{23E819D8-2E6D-5B40-874C-528DD4E57D4E}"/>
                  </a:ext>
                </a:extLst>
              </p:cNvPr>
              <p:cNvSpPr/>
              <p:nvPr/>
            </p:nvSpPr>
            <p:spPr>
              <a:xfrm>
                <a:off x="363356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9" name="Cube 488">
                <a:extLst>
                  <a:ext uri="{FF2B5EF4-FFF2-40B4-BE49-F238E27FC236}">
                    <a16:creationId xmlns:a16="http://schemas.microsoft.com/office/drawing/2014/main" id="{B5C1BD05-C0AE-6449-A9DD-DB7716EDD15D}"/>
                  </a:ext>
                </a:extLst>
              </p:cNvPr>
              <p:cNvSpPr/>
              <p:nvPr/>
            </p:nvSpPr>
            <p:spPr>
              <a:xfrm>
                <a:off x="375646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0" name="Cube 489">
                <a:extLst>
                  <a:ext uri="{FF2B5EF4-FFF2-40B4-BE49-F238E27FC236}">
                    <a16:creationId xmlns:a16="http://schemas.microsoft.com/office/drawing/2014/main" id="{69284E6B-9746-BF40-8C03-B2DD583E8BD1}"/>
                  </a:ext>
                </a:extLst>
              </p:cNvPr>
              <p:cNvSpPr/>
              <p:nvPr/>
            </p:nvSpPr>
            <p:spPr>
              <a:xfrm>
                <a:off x="388435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1" name="Cube 490">
                <a:extLst>
                  <a:ext uri="{FF2B5EF4-FFF2-40B4-BE49-F238E27FC236}">
                    <a16:creationId xmlns:a16="http://schemas.microsoft.com/office/drawing/2014/main" id="{CDC5CFF0-11B2-054B-94B6-9DD48122882E}"/>
                  </a:ext>
                </a:extLst>
              </p:cNvPr>
              <p:cNvSpPr/>
              <p:nvPr/>
            </p:nvSpPr>
            <p:spPr>
              <a:xfrm>
                <a:off x="400725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2" name="Cube 491">
                <a:extLst>
                  <a:ext uri="{FF2B5EF4-FFF2-40B4-BE49-F238E27FC236}">
                    <a16:creationId xmlns:a16="http://schemas.microsoft.com/office/drawing/2014/main" id="{1A6C0D7E-E7CC-7547-98B3-FA4930074D0C}"/>
                  </a:ext>
                </a:extLst>
              </p:cNvPr>
              <p:cNvSpPr/>
              <p:nvPr/>
            </p:nvSpPr>
            <p:spPr>
              <a:xfrm>
                <a:off x="413016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3" name="Cube 492">
                <a:extLst>
                  <a:ext uri="{FF2B5EF4-FFF2-40B4-BE49-F238E27FC236}">
                    <a16:creationId xmlns:a16="http://schemas.microsoft.com/office/drawing/2014/main" id="{364FD67A-8164-C647-94EA-FA4A0350EC21}"/>
                  </a:ext>
                </a:extLst>
              </p:cNvPr>
              <p:cNvSpPr/>
              <p:nvPr/>
            </p:nvSpPr>
            <p:spPr>
              <a:xfrm>
                <a:off x="425306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4" name="Cube 493">
                <a:extLst>
                  <a:ext uri="{FF2B5EF4-FFF2-40B4-BE49-F238E27FC236}">
                    <a16:creationId xmlns:a16="http://schemas.microsoft.com/office/drawing/2014/main" id="{2A4B84A4-13C1-3D4D-B9E1-7F4CB791CD7F}"/>
                  </a:ext>
                </a:extLst>
              </p:cNvPr>
              <p:cNvSpPr/>
              <p:nvPr/>
            </p:nvSpPr>
            <p:spPr>
              <a:xfrm>
                <a:off x="437597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5" name="Cube 494">
                <a:extLst>
                  <a:ext uri="{FF2B5EF4-FFF2-40B4-BE49-F238E27FC236}">
                    <a16:creationId xmlns:a16="http://schemas.microsoft.com/office/drawing/2014/main" id="{F1FAC8EE-633F-5D48-A170-533EA0DE2D79}"/>
                  </a:ext>
                </a:extLst>
              </p:cNvPr>
              <p:cNvSpPr/>
              <p:nvPr/>
            </p:nvSpPr>
            <p:spPr>
              <a:xfrm>
                <a:off x="321693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6" name="Cube 495">
                <a:extLst>
                  <a:ext uri="{FF2B5EF4-FFF2-40B4-BE49-F238E27FC236}">
                    <a16:creationId xmlns:a16="http://schemas.microsoft.com/office/drawing/2014/main" id="{A77D68E5-806B-9343-BDD3-9604EDF9AA85}"/>
                  </a:ext>
                </a:extLst>
              </p:cNvPr>
              <p:cNvSpPr/>
              <p:nvPr/>
            </p:nvSpPr>
            <p:spPr>
              <a:xfrm>
                <a:off x="333983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7" name="Cube 496">
                <a:extLst>
                  <a:ext uri="{FF2B5EF4-FFF2-40B4-BE49-F238E27FC236}">
                    <a16:creationId xmlns:a16="http://schemas.microsoft.com/office/drawing/2014/main" id="{AB426196-0A0B-7C46-9528-28FD55110BBD}"/>
                  </a:ext>
                </a:extLst>
              </p:cNvPr>
              <p:cNvSpPr/>
              <p:nvPr/>
            </p:nvSpPr>
            <p:spPr>
              <a:xfrm>
                <a:off x="346274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8" name="Cube 497">
                <a:extLst>
                  <a:ext uri="{FF2B5EF4-FFF2-40B4-BE49-F238E27FC236}">
                    <a16:creationId xmlns:a16="http://schemas.microsoft.com/office/drawing/2014/main" id="{A4DD341F-94D7-AB4B-98FC-4AB3BB6E9DB9}"/>
                  </a:ext>
                </a:extLst>
              </p:cNvPr>
              <p:cNvSpPr/>
              <p:nvPr/>
            </p:nvSpPr>
            <p:spPr>
              <a:xfrm>
                <a:off x="358564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9" name="Cube 498">
                <a:extLst>
                  <a:ext uri="{FF2B5EF4-FFF2-40B4-BE49-F238E27FC236}">
                    <a16:creationId xmlns:a16="http://schemas.microsoft.com/office/drawing/2014/main" id="{88234F36-51FB-844C-B0CA-A1F98E7C0BA8}"/>
                  </a:ext>
                </a:extLst>
              </p:cNvPr>
              <p:cNvSpPr/>
              <p:nvPr/>
            </p:nvSpPr>
            <p:spPr>
              <a:xfrm>
                <a:off x="370855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0" name="Cube 499">
                <a:extLst>
                  <a:ext uri="{FF2B5EF4-FFF2-40B4-BE49-F238E27FC236}">
                    <a16:creationId xmlns:a16="http://schemas.microsoft.com/office/drawing/2014/main" id="{3319962B-858F-7847-8D11-4DEBF759952E}"/>
                  </a:ext>
                </a:extLst>
              </p:cNvPr>
              <p:cNvSpPr/>
              <p:nvPr/>
            </p:nvSpPr>
            <p:spPr>
              <a:xfrm>
                <a:off x="383643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1" name="Cube 500">
                <a:extLst>
                  <a:ext uri="{FF2B5EF4-FFF2-40B4-BE49-F238E27FC236}">
                    <a16:creationId xmlns:a16="http://schemas.microsoft.com/office/drawing/2014/main" id="{8582CE5D-AE7A-914D-BE0D-1E0E4CE59929}"/>
                  </a:ext>
                </a:extLst>
              </p:cNvPr>
              <p:cNvSpPr/>
              <p:nvPr/>
            </p:nvSpPr>
            <p:spPr>
              <a:xfrm>
                <a:off x="395933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2" name="Cube 501">
                <a:extLst>
                  <a:ext uri="{FF2B5EF4-FFF2-40B4-BE49-F238E27FC236}">
                    <a16:creationId xmlns:a16="http://schemas.microsoft.com/office/drawing/2014/main" id="{871279D7-9163-C347-8219-BC2E03CCECFC}"/>
                  </a:ext>
                </a:extLst>
              </p:cNvPr>
              <p:cNvSpPr/>
              <p:nvPr/>
            </p:nvSpPr>
            <p:spPr>
              <a:xfrm>
                <a:off x="408224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3" name="Cube 502">
                <a:extLst>
                  <a:ext uri="{FF2B5EF4-FFF2-40B4-BE49-F238E27FC236}">
                    <a16:creationId xmlns:a16="http://schemas.microsoft.com/office/drawing/2014/main" id="{E5634BA2-A0E1-474F-88D9-C7D9DDE43005}"/>
                  </a:ext>
                </a:extLst>
              </p:cNvPr>
              <p:cNvSpPr/>
              <p:nvPr/>
            </p:nvSpPr>
            <p:spPr>
              <a:xfrm>
                <a:off x="420514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4" name="Cube 503">
                <a:extLst>
                  <a:ext uri="{FF2B5EF4-FFF2-40B4-BE49-F238E27FC236}">
                    <a16:creationId xmlns:a16="http://schemas.microsoft.com/office/drawing/2014/main" id="{BEAF7F19-7F03-644F-B0ED-4FAC665610B2}"/>
                  </a:ext>
                </a:extLst>
              </p:cNvPr>
              <p:cNvSpPr/>
              <p:nvPr/>
            </p:nvSpPr>
            <p:spPr>
              <a:xfrm>
                <a:off x="432805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5" name="Cube 504">
                <a:extLst>
                  <a:ext uri="{FF2B5EF4-FFF2-40B4-BE49-F238E27FC236}">
                    <a16:creationId xmlns:a16="http://schemas.microsoft.com/office/drawing/2014/main" id="{5E3D43C5-650F-464D-A5F4-24D995B6D014}"/>
                  </a:ext>
                </a:extLst>
              </p:cNvPr>
              <p:cNvSpPr/>
              <p:nvPr/>
            </p:nvSpPr>
            <p:spPr>
              <a:xfrm>
                <a:off x="317355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6" name="Cube 505">
                <a:extLst>
                  <a:ext uri="{FF2B5EF4-FFF2-40B4-BE49-F238E27FC236}">
                    <a16:creationId xmlns:a16="http://schemas.microsoft.com/office/drawing/2014/main" id="{E8CF6BDA-D6D9-D14C-AA93-8B75E745E77B}"/>
                  </a:ext>
                </a:extLst>
              </p:cNvPr>
              <p:cNvSpPr/>
              <p:nvPr/>
            </p:nvSpPr>
            <p:spPr>
              <a:xfrm>
                <a:off x="329646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7" name="Cube 506">
                <a:extLst>
                  <a:ext uri="{FF2B5EF4-FFF2-40B4-BE49-F238E27FC236}">
                    <a16:creationId xmlns:a16="http://schemas.microsoft.com/office/drawing/2014/main" id="{29D9F6AC-DC67-8D49-AFB2-BAF8CDC7ADFA}"/>
                  </a:ext>
                </a:extLst>
              </p:cNvPr>
              <p:cNvSpPr/>
              <p:nvPr/>
            </p:nvSpPr>
            <p:spPr>
              <a:xfrm>
                <a:off x="341936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8" name="Cube 507">
                <a:extLst>
                  <a:ext uri="{FF2B5EF4-FFF2-40B4-BE49-F238E27FC236}">
                    <a16:creationId xmlns:a16="http://schemas.microsoft.com/office/drawing/2014/main" id="{994232E5-DF1C-9341-958B-16F47080B5F0}"/>
                  </a:ext>
                </a:extLst>
              </p:cNvPr>
              <p:cNvSpPr/>
              <p:nvPr/>
            </p:nvSpPr>
            <p:spPr>
              <a:xfrm>
                <a:off x="354227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9" name="Cube 508">
                <a:extLst>
                  <a:ext uri="{FF2B5EF4-FFF2-40B4-BE49-F238E27FC236}">
                    <a16:creationId xmlns:a16="http://schemas.microsoft.com/office/drawing/2014/main" id="{C9465440-1BB0-D344-B13C-E5EFF433E3B5}"/>
                  </a:ext>
                </a:extLst>
              </p:cNvPr>
              <p:cNvSpPr/>
              <p:nvPr/>
            </p:nvSpPr>
            <p:spPr>
              <a:xfrm>
                <a:off x="366517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0" name="Cube 509">
                <a:extLst>
                  <a:ext uri="{FF2B5EF4-FFF2-40B4-BE49-F238E27FC236}">
                    <a16:creationId xmlns:a16="http://schemas.microsoft.com/office/drawing/2014/main" id="{E3246897-4ED6-E842-A825-A5777C559CB6}"/>
                  </a:ext>
                </a:extLst>
              </p:cNvPr>
              <p:cNvSpPr/>
              <p:nvPr/>
            </p:nvSpPr>
            <p:spPr>
              <a:xfrm>
                <a:off x="379305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1" name="Cube 510">
                <a:extLst>
                  <a:ext uri="{FF2B5EF4-FFF2-40B4-BE49-F238E27FC236}">
                    <a16:creationId xmlns:a16="http://schemas.microsoft.com/office/drawing/2014/main" id="{259411DC-05E6-F242-81AB-7A974D1A32ED}"/>
                  </a:ext>
                </a:extLst>
              </p:cNvPr>
              <p:cNvSpPr/>
              <p:nvPr/>
            </p:nvSpPr>
            <p:spPr>
              <a:xfrm>
                <a:off x="391596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2" name="Cube 511">
                <a:extLst>
                  <a:ext uri="{FF2B5EF4-FFF2-40B4-BE49-F238E27FC236}">
                    <a16:creationId xmlns:a16="http://schemas.microsoft.com/office/drawing/2014/main" id="{06FA96AD-1FC1-754E-B5CA-84325B7E0761}"/>
                  </a:ext>
                </a:extLst>
              </p:cNvPr>
              <p:cNvSpPr/>
              <p:nvPr/>
            </p:nvSpPr>
            <p:spPr>
              <a:xfrm>
                <a:off x="403886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3" name="Cube 512">
                <a:extLst>
                  <a:ext uri="{FF2B5EF4-FFF2-40B4-BE49-F238E27FC236}">
                    <a16:creationId xmlns:a16="http://schemas.microsoft.com/office/drawing/2014/main" id="{6BC9DB68-5D68-1442-B9DB-4F8CEEE69050}"/>
                  </a:ext>
                </a:extLst>
              </p:cNvPr>
              <p:cNvSpPr/>
              <p:nvPr/>
            </p:nvSpPr>
            <p:spPr>
              <a:xfrm>
                <a:off x="416177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4" name="Cube 513">
                <a:extLst>
                  <a:ext uri="{FF2B5EF4-FFF2-40B4-BE49-F238E27FC236}">
                    <a16:creationId xmlns:a16="http://schemas.microsoft.com/office/drawing/2014/main" id="{DDE4CDB8-E4E2-2A41-B5F8-E946283408FE}"/>
                  </a:ext>
                </a:extLst>
              </p:cNvPr>
              <p:cNvSpPr/>
              <p:nvPr/>
            </p:nvSpPr>
            <p:spPr>
              <a:xfrm>
                <a:off x="428467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54" name="Group 453">
              <a:extLst>
                <a:ext uri="{FF2B5EF4-FFF2-40B4-BE49-F238E27FC236}">
                  <a16:creationId xmlns:a16="http://schemas.microsoft.com/office/drawing/2014/main" id="{BE59CBFA-6AB5-7B44-8060-01D823C9D7D5}"/>
                </a:ext>
              </a:extLst>
            </p:cNvPr>
            <p:cNvGrpSpPr/>
            <p:nvPr/>
          </p:nvGrpSpPr>
          <p:grpSpPr>
            <a:xfrm>
              <a:off x="2923903" y="2831501"/>
              <a:ext cx="1285954" cy="1471902"/>
              <a:chOff x="3173556" y="2485998"/>
              <a:chExt cx="1285954" cy="1471902"/>
            </a:xfrm>
          </p:grpSpPr>
          <p:sp>
            <p:nvSpPr>
              <p:cNvPr id="455" name="Cube 454">
                <a:extLst>
                  <a:ext uri="{FF2B5EF4-FFF2-40B4-BE49-F238E27FC236}">
                    <a16:creationId xmlns:a16="http://schemas.microsoft.com/office/drawing/2014/main" id="{E1C92BA3-6392-DA4F-B4CA-D65EF58A96B9}"/>
                  </a:ext>
                </a:extLst>
              </p:cNvPr>
              <p:cNvSpPr/>
              <p:nvPr/>
            </p:nvSpPr>
            <p:spPr>
              <a:xfrm>
                <a:off x="326484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6" name="Cube 455">
                <a:extLst>
                  <a:ext uri="{FF2B5EF4-FFF2-40B4-BE49-F238E27FC236}">
                    <a16:creationId xmlns:a16="http://schemas.microsoft.com/office/drawing/2014/main" id="{28778148-2028-5242-8130-96407A759AE4}"/>
                  </a:ext>
                </a:extLst>
              </p:cNvPr>
              <p:cNvSpPr/>
              <p:nvPr/>
            </p:nvSpPr>
            <p:spPr>
              <a:xfrm>
                <a:off x="338775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7" name="Cube 456">
                <a:extLst>
                  <a:ext uri="{FF2B5EF4-FFF2-40B4-BE49-F238E27FC236}">
                    <a16:creationId xmlns:a16="http://schemas.microsoft.com/office/drawing/2014/main" id="{B159DE33-4C77-DC48-AFAA-7FFFF42521AF}"/>
                  </a:ext>
                </a:extLst>
              </p:cNvPr>
              <p:cNvSpPr/>
              <p:nvPr/>
            </p:nvSpPr>
            <p:spPr>
              <a:xfrm>
                <a:off x="351065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8" name="Cube 457">
                <a:extLst>
                  <a:ext uri="{FF2B5EF4-FFF2-40B4-BE49-F238E27FC236}">
                    <a16:creationId xmlns:a16="http://schemas.microsoft.com/office/drawing/2014/main" id="{85466984-995C-DC4E-9B90-EA5C412651DE}"/>
                  </a:ext>
                </a:extLst>
              </p:cNvPr>
              <p:cNvSpPr/>
              <p:nvPr/>
            </p:nvSpPr>
            <p:spPr>
              <a:xfrm>
                <a:off x="3633563"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9" name="Cube 458">
                <a:extLst>
                  <a:ext uri="{FF2B5EF4-FFF2-40B4-BE49-F238E27FC236}">
                    <a16:creationId xmlns:a16="http://schemas.microsoft.com/office/drawing/2014/main" id="{A6DF5CE6-3AD5-5946-97B4-B7037382674B}"/>
                  </a:ext>
                </a:extLst>
              </p:cNvPr>
              <p:cNvSpPr/>
              <p:nvPr/>
            </p:nvSpPr>
            <p:spPr>
              <a:xfrm>
                <a:off x="3756468"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0" name="Cube 459">
                <a:extLst>
                  <a:ext uri="{FF2B5EF4-FFF2-40B4-BE49-F238E27FC236}">
                    <a16:creationId xmlns:a16="http://schemas.microsoft.com/office/drawing/2014/main" id="{48185135-F9CB-654B-B978-CE9B9F0B1A2F}"/>
                  </a:ext>
                </a:extLst>
              </p:cNvPr>
              <p:cNvSpPr/>
              <p:nvPr/>
            </p:nvSpPr>
            <p:spPr>
              <a:xfrm>
                <a:off x="388435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1" name="Cube 460">
                <a:extLst>
                  <a:ext uri="{FF2B5EF4-FFF2-40B4-BE49-F238E27FC236}">
                    <a16:creationId xmlns:a16="http://schemas.microsoft.com/office/drawing/2014/main" id="{42483C0E-13FD-2F49-A21D-4761AF1FED80}"/>
                  </a:ext>
                </a:extLst>
              </p:cNvPr>
              <p:cNvSpPr/>
              <p:nvPr/>
            </p:nvSpPr>
            <p:spPr>
              <a:xfrm>
                <a:off x="400725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2" name="Cube 461">
                <a:extLst>
                  <a:ext uri="{FF2B5EF4-FFF2-40B4-BE49-F238E27FC236}">
                    <a16:creationId xmlns:a16="http://schemas.microsoft.com/office/drawing/2014/main" id="{FBB2F6A9-4B20-2043-B7EC-DBA654361B7E}"/>
                  </a:ext>
                </a:extLst>
              </p:cNvPr>
              <p:cNvSpPr/>
              <p:nvPr/>
            </p:nvSpPr>
            <p:spPr>
              <a:xfrm>
                <a:off x="413016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3" name="Cube 462">
                <a:extLst>
                  <a:ext uri="{FF2B5EF4-FFF2-40B4-BE49-F238E27FC236}">
                    <a16:creationId xmlns:a16="http://schemas.microsoft.com/office/drawing/2014/main" id="{3CFEE50F-2654-E146-9F6C-3A27CCD06F4B}"/>
                  </a:ext>
                </a:extLst>
              </p:cNvPr>
              <p:cNvSpPr/>
              <p:nvPr/>
            </p:nvSpPr>
            <p:spPr>
              <a:xfrm>
                <a:off x="4253066"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4" name="Cube 463">
                <a:extLst>
                  <a:ext uri="{FF2B5EF4-FFF2-40B4-BE49-F238E27FC236}">
                    <a16:creationId xmlns:a16="http://schemas.microsoft.com/office/drawing/2014/main" id="{AD0751E6-111B-9E42-88E9-C60106969AA9}"/>
                  </a:ext>
                </a:extLst>
              </p:cNvPr>
              <p:cNvSpPr/>
              <p:nvPr/>
            </p:nvSpPr>
            <p:spPr>
              <a:xfrm>
                <a:off x="4375971" y="2485998"/>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5" name="Cube 464">
                <a:extLst>
                  <a:ext uri="{FF2B5EF4-FFF2-40B4-BE49-F238E27FC236}">
                    <a16:creationId xmlns:a16="http://schemas.microsoft.com/office/drawing/2014/main" id="{91F0931A-B4CA-8442-BA9D-E220949A83A7}"/>
                  </a:ext>
                </a:extLst>
              </p:cNvPr>
              <p:cNvSpPr/>
              <p:nvPr/>
            </p:nvSpPr>
            <p:spPr>
              <a:xfrm>
                <a:off x="321693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6" name="Cube 465">
                <a:extLst>
                  <a:ext uri="{FF2B5EF4-FFF2-40B4-BE49-F238E27FC236}">
                    <a16:creationId xmlns:a16="http://schemas.microsoft.com/office/drawing/2014/main" id="{3EF7411B-8B53-494A-9DDA-D22F2BAFE3A5}"/>
                  </a:ext>
                </a:extLst>
              </p:cNvPr>
              <p:cNvSpPr/>
              <p:nvPr/>
            </p:nvSpPr>
            <p:spPr>
              <a:xfrm>
                <a:off x="333983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7" name="Cube 466">
                <a:extLst>
                  <a:ext uri="{FF2B5EF4-FFF2-40B4-BE49-F238E27FC236}">
                    <a16:creationId xmlns:a16="http://schemas.microsoft.com/office/drawing/2014/main" id="{FCCF58F1-5917-5946-AB4D-8B080DD8C316}"/>
                  </a:ext>
                </a:extLst>
              </p:cNvPr>
              <p:cNvSpPr/>
              <p:nvPr/>
            </p:nvSpPr>
            <p:spPr>
              <a:xfrm>
                <a:off x="346274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8" name="Cube 467">
                <a:extLst>
                  <a:ext uri="{FF2B5EF4-FFF2-40B4-BE49-F238E27FC236}">
                    <a16:creationId xmlns:a16="http://schemas.microsoft.com/office/drawing/2014/main" id="{88A7A28D-2516-E34E-8025-59704E5445D7}"/>
                  </a:ext>
                </a:extLst>
              </p:cNvPr>
              <p:cNvSpPr/>
              <p:nvPr/>
            </p:nvSpPr>
            <p:spPr>
              <a:xfrm>
                <a:off x="3585646"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9" name="Cube 468">
                <a:extLst>
                  <a:ext uri="{FF2B5EF4-FFF2-40B4-BE49-F238E27FC236}">
                    <a16:creationId xmlns:a16="http://schemas.microsoft.com/office/drawing/2014/main" id="{056ED591-D24D-D34B-A700-2DE0EE84BB98}"/>
                  </a:ext>
                </a:extLst>
              </p:cNvPr>
              <p:cNvSpPr/>
              <p:nvPr/>
            </p:nvSpPr>
            <p:spPr>
              <a:xfrm>
                <a:off x="3708551"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0" name="Cube 469">
                <a:extLst>
                  <a:ext uri="{FF2B5EF4-FFF2-40B4-BE49-F238E27FC236}">
                    <a16:creationId xmlns:a16="http://schemas.microsoft.com/office/drawing/2014/main" id="{A5FDE4CF-9DBF-9945-8DE1-579EE3650F5C}"/>
                  </a:ext>
                </a:extLst>
              </p:cNvPr>
              <p:cNvSpPr/>
              <p:nvPr/>
            </p:nvSpPr>
            <p:spPr>
              <a:xfrm>
                <a:off x="383643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1" name="Cube 470">
                <a:extLst>
                  <a:ext uri="{FF2B5EF4-FFF2-40B4-BE49-F238E27FC236}">
                    <a16:creationId xmlns:a16="http://schemas.microsoft.com/office/drawing/2014/main" id="{9BFD4EF3-5308-F345-BD3B-B3C8EC4D602C}"/>
                  </a:ext>
                </a:extLst>
              </p:cNvPr>
              <p:cNvSpPr/>
              <p:nvPr/>
            </p:nvSpPr>
            <p:spPr>
              <a:xfrm>
                <a:off x="395933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2" name="Cube 471">
                <a:extLst>
                  <a:ext uri="{FF2B5EF4-FFF2-40B4-BE49-F238E27FC236}">
                    <a16:creationId xmlns:a16="http://schemas.microsoft.com/office/drawing/2014/main" id="{CEE05BD5-234D-6447-B226-45DDEACEFFFD}"/>
                  </a:ext>
                </a:extLst>
              </p:cNvPr>
              <p:cNvSpPr/>
              <p:nvPr/>
            </p:nvSpPr>
            <p:spPr>
              <a:xfrm>
                <a:off x="408224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3" name="Cube 472">
                <a:extLst>
                  <a:ext uri="{FF2B5EF4-FFF2-40B4-BE49-F238E27FC236}">
                    <a16:creationId xmlns:a16="http://schemas.microsoft.com/office/drawing/2014/main" id="{DCD08FDB-060E-9E4D-92E4-E3C7C51AD045}"/>
                  </a:ext>
                </a:extLst>
              </p:cNvPr>
              <p:cNvSpPr/>
              <p:nvPr/>
            </p:nvSpPr>
            <p:spPr>
              <a:xfrm>
                <a:off x="4205149"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4" name="Cube 473">
                <a:extLst>
                  <a:ext uri="{FF2B5EF4-FFF2-40B4-BE49-F238E27FC236}">
                    <a16:creationId xmlns:a16="http://schemas.microsoft.com/office/drawing/2014/main" id="{7B4C44D1-F30A-7E48-997E-DF773D0BC685}"/>
                  </a:ext>
                </a:extLst>
              </p:cNvPr>
              <p:cNvSpPr/>
              <p:nvPr/>
            </p:nvSpPr>
            <p:spPr>
              <a:xfrm>
                <a:off x="4328054" y="2541781"/>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5" name="Cube 474">
                <a:extLst>
                  <a:ext uri="{FF2B5EF4-FFF2-40B4-BE49-F238E27FC236}">
                    <a16:creationId xmlns:a16="http://schemas.microsoft.com/office/drawing/2014/main" id="{C5ED982E-269C-A548-8EC0-6B78BBD328F1}"/>
                  </a:ext>
                </a:extLst>
              </p:cNvPr>
              <p:cNvSpPr/>
              <p:nvPr/>
            </p:nvSpPr>
            <p:spPr>
              <a:xfrm>
                <a:off x="317355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6" name="Cube 475">
                <a:extLst>
                  <a:ext uri="{FF2B5EF4-FFF2-40B4-BE49-F238E27FC236}">
                    <a16:creationId xmlns:a16="http://schemas.microsoft.com/office/drawing/2014/main" id="{05A3B619-561B-C448-837C-1205B6F84C41}"/>
                  </a:ext>
                </a:extLst>
              </p:cNvPr>
              <p:cNvSpPr/>
              <p:nvPr/>
            </p:nvSpPr>
            <p:spPr>
              <a:xfrm>
                <a:off x="329646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7" name="Cube 476">
                <a:extLst>
                  <a:ext uri="{FF2B5EF4-FFF2-40B4-BE49-F238E27FC236}">
                    <a16:creationId xmlns:a16="http://schemas.microsoft.com/office/drawing/2014/main" id="{CD0FB096-01F9-8B45-8CE2-39A9536121B9}"/>
                  </a:ext>
                </a:extLst>
              </p:cNvPr>
              <p:cNvSpPr/>
              <p:nvPr/>
            </p:nvSpPr>
            <p:spPr>
              <a:xfrm>
                <a:off x="341936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8" name="Cube 477">
                <a:extLst>
                  <a:ext uri="{FF2B5EF4-FFF2-40B4-BE49-F238E27FC236}">
                    <a16:creationId xmlns:a16="http://schemas.microsoft.com/office/drawing/2014/main" id="{60351D82-EF5F-434C-A696-EB884AD8CBCE}"/>
                  </a:ext>
                </a:extLst>
              </p:cNvPr>
              <p:cNvSpPr/>
              <p:nvPr/>
            </p:nvSpPr>
            <p:spPr>
              <a:xfrm>
                <a:off x="3542271"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9" name="Cube 478">
                <a:extLst>
                  <a:ext uri="{FF2B5EF4-FFF2-40B4-BE49-F238E27FC236}">
                    <a16:creationId xmlns:a16="http://schemas.microsoft.com/office/drawing/2014/main" id="{EC4D61FF-3E71-E446-BD1F-58DD4528ED3F}"/>
                  </a:ext>
                </a:extLst>
              </p:cNvPr>
              <p:cNvSpPr/>
              <p:nvPr/>
            </p:nvSpPr>
            <p:spPr>
              <a:xfrm>
                <a:off x="3665176"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0" name="Cube 479">
                <a:extLst>
                  <a:ext uri="{FF2B5EF4-FFF2-40B4-BE49-F238E27FC236}">
                    <a16:creationId xmlns:a16="http://schemas.microsoft.com/office/drawing/2014/main" id="{703C1D64-B484-2445-8D3E-A52A4F322EFF}"/>
                  </a:ext>
                </a:extLst>
              </p:cNvPr>
              <p:cNvSpPr/>
              <p:nvPr/>
            </p:nvSpPr>
            <p:spPr>
              <a:xfrm>
                <a:off x="379305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1" name="Cube 480">
                <a:extLst>
                  <a:ext uri="{FF2B5EF4-FFF2-40B4-BE49-F238E27FC236}">
                    <a16:creationId xmlns:a16="http://schemas.microsoft.com/office/drawing/2014/main" id="{A3F7B489-96D6-324D-9EF7-DBEA6C7CFF7B}"/>
                  </a:ext>
                </a:extLst>
              </p:cNvPr>
              <p:cNvSpPr/>
              <p:nvPr/>
            </p:nvSpPr>
            <p:spPr>
              <a:xfrm>
                <a:off x="391596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2" name="Cube 481">
                <a:extLst>
                  <a:ext uri="{FF2B5EF4-FFF2-40B4-BE49-F238E27FC236}">
                    <a16:creationId xmlns:a16="http://schemas.microsoft.com/office/drawing/2014/main" id="{1250554D-E806-3048-85B7-1F3A8E8BE023}"/>
                  </a:ext>
                </a:extLst>
              </p:cNvPr>
              <p:cNvSpPr/>
              <p:nvPr/>
            </p:nvSpPr>
            <p:spPr>
              <a:xfrm>
                <a:off x="403886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3" name="Cube 482">
                <a:extLst>
                  <a:ext uri="{FF2B5EF4-FFF2-40B4-BE49-F238E27FC236}">
                    <a16:creationId xmlns:a16="http://schemas.microsoft.com/office/drawing/2014/main" id="{D433465B-84AA-9143-AF10-CCAA5CFCB70E}"/>
                  </a:ext>
                </a:extLst>
              </p:cNvPr>
              <p:cNvSpPr/>
              <p:nvPr/>
            </p:nvSpPr>
            <p:spPr>
              <a:xfrm>
                <a:off x="4161774"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4" name="Cube 483">
                <a:extLst>
                  <a:ext uri="{FF2B5EF4-FFF2-40B4-BE49-F238E27FC236}">
                    <a16:creationId xmlns:a16="http://schemas.microsoft.com/office/drawing/2014/main" id="{ECFA8FD2-82CA-F04C-A489-1EB4EBE3B635}"/>
                  </a:ext>
                </a:extLst>
              </p:cNvPr>
              <p:cNvSpPr/>
              <p:nvPr/>
            </p:nvSpPr>
            <p:spPr>
              <a:xfrm>
                <a:off x="4284679" y="2599362"/>
                <a:ext cx="83539" cy="1358538"/>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434" name="Shape 90">
            <a:extLst>
              <a:ext uri="{FF2B5EF4-FFF2-40B4-BE49-F238E27FC236}">
                <a16:creationId xmlns:a16="http://schemas.microsoft.com/office/drawing/2014/main" id="{550B1B8E-EAE9-4849-AB83-66D54F9C311E}"/>
              </a:ext>
            </a:extLst>
          </p:cNvPr>
          <p:cNvSpPr txBox="1">
            <a:spLocks/>
          </p:cNvSpPr>
          <p:nvPr/>
        </p:nvSpPr>
        <p:spPr>
          <a:xfrm>
            <a:off x="10106851" y="1984707"/>
            <a:ext cx="631026" cy="608568"/>
          </a:xfrm>
          <a:prstGeom prst="rect">
            <a:avLst/>
          </a:prstGeom>
        </p:spPr>
        <p:txBody>
          <a:bodyPr lIns="121900" tIns="121900" rIns="121900" bIns="121900" anchor="t" anchorCtr="0">
            <a:no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101597" indent="0">
              <a:spcBef>
                <a:spcPts val="0"/>
              </a:spcBef>
              <a:buSzPct val="100000"/>
              <a:buNone/>
            </a:pPr>
            <a:r>
              <a:rPr lang="en-US" sz="2400" b="1" kern="0" dirty="0">
                <a:latin typeface="Calibri" panose="020F0502020204030204" pitchFamily="34" charset="0"/>
                <a:cs typeface="Calibri" panose="020F0502020204030204" pitchFamily="34" charset="0"/>
              </a:rPr>
              <a:t>A</a:t>
            </a:r>
          </a:p>
        </p:txBody>
      </p:sp>
      <p:sp>
        <p:nvSpPr>
          <p:cNvPr id="436" name="Shape 90">
            <a:extLst>
              <a:ext uri="{FF2B5EF4-FFF2-40B4-BE49-F238E27FC236}">
                <a16:creationId xmlns:a16="http://schemas.microsoft.com/office/drawing/2014/main" id="{A4644863-FD27-5B44-AF88-634974B3B076}"/>
              </a:ext>
            </a:extLst>
          </p:cNvPr>
          <p:cNvSpPr txBox="1">
            <a:spLocks/>
          </p:cNvSpPr>
          <p:nvPr/>
        </p:nvSpPr>
        <p:spPr>
          <a:xfrm>
            <a:off x="10677947" y="6191641"/>
            <a:ext cx="631026" cy="608568"/>
          </a:xfrm>
          <a:prstGeom prst="rect">
            <a:avLst/>
          </a:prstGeom>
        </p:spPr>
        <p:txBody>
          <a:bodyPr lIns="121900" tIns="121900" rIns="121900" bIns="121900" anchor="t" anchorCtr="0">
            <a:no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101597" indent="0">
              <a:spcBef>
                <a:spcPts val="0"/>
              </a:spcBef>
              <a:buSzPct val="100000"/>
              <a:buNone/>
            </a:pPr>
            <a:r>
              <a:rPr lang="en-US" sz="2400" b="1" kern="0">
                <a:latin typeface="Calibri" panose="020F0502020204030204" pitchFamily="34" charset="0"/>
                <a:cs typeface="Calibri" panose="020F0502020204030204" pitchFamily="34" charset="0"/>
              </a:rPr>
              <a:t>B</a:t>
            </a:r>
          </a:p>
        </p:txBody>
      </p:sp>
      <p:sp>
        <p:nvSpPr>
          <p:cNvPr id="437" name="Shape 90">
            <a:extLst>
              <a:ext uri="{FF2B5EF4-FFF2-40B4-BE49-F238E27FC236}">
                <a16:creationId xmlns:a16="http://schemas.microsoft.com/office/drawing/2014/main" id="{A5310AC0-B8D7-D343-9AB4-BAD60250274B}"/>
              </a:ext>
            </a:extLst>
          </p:cNvPr>
          <p:cNvSpPr txBox="1">
            <a:spLocks/>
          </p:cNvSpPr>
          <p:nvPr/>
        </p:nvSpPr>
        <p:spPr>
          <a:xfrm>
            <a:off x="2879614" y="6076065"/>
            <a:ext cx="631026" cy="608568"/>
          </a:xfrm>
          <a:prstGeom prst="rect">
            <a:avLst/>
          </a:prstGeom>
        </p:spPr>
        <p:txBody>
          <a:bodyPr lIns="121900" tIns="121900" rIns="121900" bIns="121900" anchor="t" anchorCtr="0">
            <a:no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101597" indent="0">
              <a:spcBef>
                <a:spcPts val="0"/>
              </a:spcBef>
              <a:buSzPct val="100000"/>
              <a:buNone/>
            </a:pPr>
            <a:r>
              <a:rPr lang="en-US" sz="2400" b="1" kern="0">
                <a:latin typeface="Calibri" panose="020F0502020204030204" pitchFamily="34" charset="0"/>
                <a:cs typeface="Calibri" panose="020F0502020204030204" pitchFamily="34" charset="0"/>
              </a:rPr>
              <a:t>C</a:t>
            </a:r>
          </a:p>
        </p:txBody>
      </p:sp>
      <p:sp>
        <p:nvSpPr>
          <p:cNvPr id="439" name="Shape 90">
            <a:extLst>
              <a:ext uri="{FF2B5EF4-FFF2-40B4-BE49-F238E27FC236}">
                <a16:creationId xmlns:a16="http://schemas.microsoft.com/office/drawing/2014/main" id="{377C965A-7B32-6A45-A8D3-56F5F1F3B23A}"/>
              </a:ext>
            </a:extLst>
          </p:cNvPr>
          <p:cNvSpPr txBox="1">
            <a:spLocks/>
          </p:cNvSpPr>
          <p:nvPr/>
        </p:nvSpPr>
        <p:spPr>
          <a:xfrm flipH="1">
            <a:off x="1827585" y="2484482"/>
            <a:ext cx="468978" cy="476285"/>
          </a:xfrm>
          <a:prstGeom prst="rect">
            <a:avLst/>
          </a:prstGeom>
        </p:spPr>
        <p:txBody>
          <a:bodyPr lIns="121900" tIns="121900" rIns="121900" bIns="121900" anchor="t" anchorCtr="0">
            <a:no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101597" indent="0">
              <a:spcBef>
                <a:spcPts val="0"/>
              </a:spcBef>
              <a:buSzPct val="100000"/>
              <a:buNone/>
            </a:pPr>
            <a:r>
              <a:rPr lang="en-US" sz="2400" b="1" kern="0">
                <a:latin typeface="Calibri" panose="020F0502020204030204" pitchFamily="34" charset="0"/>
                <a:cs typeface="Calibri" panose="020F0502020204030204" pitchFamily="34" charset="0"/>
              </a:rPr>
              <a:t>D</a:t>
            </a:r>
          </a:p>
        </p:txBody>
      </p:sp>
    </p:spTree>
    <p:extLst>
      <p:ext uri="{BB962C8B-B14F-4D97-AF65-F5344CB8AC3E}">
        <p14:creationId xmlns:p14="http://schemas.microsoft.com/office/powerpoint/2010/main" val="144161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4"/>
                                        </p:tgtEl>
                                        <p:attrNameLst>
                                          <p:attrName>style.visibility</p:attrName>
                                        </p:attrNameLst>
                                      </p:cBhvr>
                                      <p:to>
                                        <p:strVal val="visible"/>
                                      </p:to>
                                    </p:set>
                                    <p:animEffect transition="in" filter="dissolve">
                                      <p:cBhvr>
                                        <p:cTn id="7" dur="500"/>
                                        <p:tgtEl>
                                          <p:spTgt spid="304"/>
                                        </p:tgtEl>
                                      </p:cBhvr>
                                    </p:animEffect>
                                  </p:childTnLst>
                                </p:cTn>
                              </p:par>
                              <p:par>
                                <p:cTn id="8" presetID="9" presetClass="entr" presetSubtype="0" fill="hold" nodeType="withEffect">
                                  <p:stCondLst>
                                    <p:cond delay="0"/>
                                  </p:stCondLst>
                                  <p:childTnLst>
                                    <p:set>
                                      <p:cBhvr>
                                        <p:cTn id="9" dur="1" fill="hold">
                                          <p:stCondLst>
                                            <p:cond delay="0"/>
                                          </p:stCondLst>
                                        </p:cTn>
                                        <p:tgtEl>
                                          <p:spTgt spid="138"/>
                                        </p:tgtEl>
                                        <p:attrNameLst>
                                          <p:attrName>style.visibility</p:attrName>
                                        </p:attrNameLst>
                                      </p:cBhvr>
                                      <p:to>
                                        <p:strVal val="visible"/>
                                      </p:to>
                                    </p:set>
                                    <p:animEffect transition="in" filter="dissolve">
                                      <p:cBhvr>
                                        <p:cTn id="10" dur="500"/>
                                        <p:tgtEl>
                                          <p:spTgt spid="138"/>
                                        </p:tgtEl>
                                      </p:cBhvr>
                                    </p:animEffect>
                                  </p:childTnLst>
                                </p:cTn>
                              </p:par>
                              <p:par>
                                <p:cTn id="11" presetID="9" presetClass="entr" presetSubtype="0" fill="hold" nodeType="withEffect">
                                  <p:stCondLst>
                                    <p:cond delay="0"/>
                                  </p:stCondLst>
                                  <p:childTnLst>
                                    <p:set>
                                      <p:cBhvr>
                                        <p:cTn id="12" dur="1" fill="hold">
                                          <p:stCondLst>
                                            <p:cond delay="0"/>
                                          </p:stCondLst>
                                        </p:cTn>
                                        <p:tgtEl>
                                          <p:spTgt spid="385"/>
                                        </p:tgtEl>
                                        <p:attrNameLst>
                                          <p:attrName>style.visibility</p:attrName>
                                        </p:attrNameLst>
                                      </p:cBhvr>
                                      <p:to>
                                        <p:strVal val="visible"/>
                                      </p:to>
                                    </p:set>
                                    <p:animEffect transition="in" filter="dissolve">
                                      <p:cBhvr>
                                        <p:cTn id="13" dur="500"/>
                                        <p:tgtEl>
                                          <p:spTgt spid="385"/>
                                        </p:tgtEl>
                                      </p:cBhvr>
                                    </p:animEffect>
                                  </p:childTnLst>
                                </p:cTn>
                              </p:par>
                              <p:par>
                                <p:cTn id="14" presetID="9"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par>
                                <p:cTn id="17" presetID="9" presetClass="entr" presetSubtype="0" fill="hold" nodeType="withEffect">
                                  <p:stCondLst>
                                    <p:cond delay="0"/>
                                  </p:stCondLst>
                                  <p:childTnLst>
                                    <p:set>
                                      <p:cBhvr>
                                        <p:cTn id="18" dur="1" fill="hold">
                                          <p:stCondLst>
                                            <p:cond delay="0"/>
                                          </p:stCondLst>
                                        </p:cTn>
                                        <p:tgtEl>
                                          <p:spTgt spid="451"/>
                                        </p:tgtEl>
                                        <p:attrNameLst>
                                          <p:attrName>style.visibility</p:attrName>
                                        </p:attrNameLst>
                                      </p:cBhvr>
                                      <p:to>
                                        <p:strVal val="visible"/>
                                      </p:to>
                                    </p:set>
                                    <p:animEffect transition="in" filter="dissolve">
                                      <p:cBhvr>
                                        <p:cTn id="19" dur="500"/>
                                        <p:tgtEl>
                                          <p:spTgt spid="451"/>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dissolv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421"/>
                                        </p:tgtEl>
                                        <p:attrNameLst>
                                          <p:attrName>style.visibility</p:attrName>
                                        </p:attrNameLst>
                                      </p:cBhvr>
                                      <p:to>
                                        <p:strVal val="visible"/>
                                      </p:to>
                                    </p:set>
                                    <p:animEffect transition="in" filter="wipe(right)">
                                      <p:cBhvr>
                                        <p:cTn id="29" dur="500"/>
                                        <p:tgtEl>
                                          <p:spTgt spid="421"/>
                                        </p:tgtEl>
                                      </p:cBhvr>
                                    </p:animEffect>
                                  </p:childTnLst>
                                </p:cTn>
                              </p:par>
                              <p:par>
                                <p:cTn id="30" presetID="22" presetClass="entr" presetSubtype="2" fill="hold" nodeType="withEffect">
                                  <p:stCondLst>
                                    <p:cond delay="0"/>
                                  </p:stCondLst>
                                  <p:childTnLst>
                                    <p:set>
                                      <p:cBhvr>
                                        <p:cTn id="31" dur="1" fill="hold">
                                          <p:stCondLst>
                                            <p:cond delay="0"/>
                                          </p:stCondLst>
                                        </p:cTn>
                                        <p:tgtEl>
                                          <p:spTgt spid="438"/>
                                        </p:tgtEl>
                                        <p:attrNameLst>
                                          <p:attrName>style.visibility</p:attrName>
                                        </p:attrNameLst>
                                      </p:cBhvr>
                                      <p:to>
                                        <p:strVal val="visible"/>
                                      </p:to>
                                    </p:set>
                                    <p:animEffect transition="in" filter="wipe(right)">
                                      <p:cBhvr>
                                        <p:cTn id="32" dur="500"/>
                                        <p:tgtEl>
                                          <p:spTgt spid="438"/>
                                        </p:tgtEl>
                                      </p:cBhvr>
                                    </p:animEffect>
                                  </p:childTnLst>
                                </p:cTn>
                              </p:par>
                              <p:par>
                                <p:cTn id="33" presetID="22" presetClass="entr" presetSubtype="2" fill="hold" nodeType="withEffect">
                                  <p:stCondLst>
                                    <p:cond delay="0"/>
                                  </p:stCondLst>
                                  <p:childTnLst>
                                    <p:set>
                                      <p:cBhvr>
                                        <p:cTn id="34" dur="1" fill="hold">
                                          <p:stCondLst>
                                            <p:cond delay="0"/>
                                          </p:stCondLst>
                                        </p:cTn>
                                        <p:tgtEl>
                                          <p:spTgt spid="435"/>
                                        </p:tgtEl>
                                        <p:attrNameLst>
                                          <p:attrName>style.visibility</p:attrName>
                                        </p:attrNameLst>
                                      </p:cBhvr>
                                      <p:to>
                                        <p:strVal val="visible"/>
                                      </p:to>
                                    </p:set>
                                    <p:animEffect transition="in" filter="wipe(right)">
                                      <p:cBhvr>
                                        <p:cTn id="35" dur="500"/>
                                        <p:tgtEl>
                                          <p:spTgt spid="435"/>
                                        </p:tgtEl>
                                      </p:cBhvr>
                                    </p:animEffect>
                                  </p:childTnLst>
                                </p:cTn>
                              </p:par>
                              <p:par>
                                <p:cTn id="36" presetID="22" presetClass="entr" presetSubtype="2" fill="hold" nodeType="withEffect">
                                  <p:stCondLst>
                                    <p:cond delay="0"/>
                                  </p:stCondLst>
                                  <p:childTnLst>
                                    <p:set>
                                      <p:cBhvr>
                                        <p:cTn id="37" dur="1" fill="hold">
                                          <p:stCondLst>
                                            <p:cond delay="0"/>
                                          </p:stCondLst>
                                        </p:cTn>
                                        <p:tgtEl>
                                          <p:spTgt spid="441"/>
                                        </p:tgtEl>
                                        <p:attrNameLst>
                                          <p:attrName>style.visibility</p:attrName>
                                        </p:attrNameLst>
                                      </p:cBhvr>
                                      <p:to>
                                        <p:strVal val="visible"/>
                                      </p:to>
                                    </p:set>
                                    <p:animEffect transition="in" filter="wipe(right)">
                                      <p:cBhvr>
                                        <p:cTn id="38" dur="500"/>
                                        <p:tgtEl>
                                          <p:spTgt spid="441"/>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34"/>
                                        </p:tgtEl>
                                        <p:attrNameLst>
                                          <p:attrName>style.visibility</p:attrName>
                                        </p:attrNameLst>
                                      </p:cBhvr>
                                      <p:to>
                                        <p:strVal val="visible"/>
                                      </p:to>
                                    </p:set>
                                    <p:animEffect transition="in" filter="dissolve">
                                      <p:cBhvr>
                                        <p:cTn id="41" dur="500"/>
                                        <p:tgtEl>
                                          <p:spTgt spid="43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nodeType="clickEffect">
                                  <p:stCondLst>
                                    <p:cond delay="0"/>
                                  </p:stCondLst>
                                  <p:childTnLst>
                                    <p:set>
                                      <p:cBhvr>
                                        <p:cTn id="45" dur="1" fill="hold">
                                          <p:stCondLst>
                                            <p:cond delay="0"/>
                                          </p:stCondLst>
                                        </p:cTn>
                                        <p:tgtEl>
                                          <p:spTgt spid="429"/>
                                        </p:tgtEl>
                                        <p:attrNameLst>
                                          <p:attrName>style.visibility</p:attrName>
                                        </p:attrNameLst>
                                      </p:cBhvr>
                                      <p:to>
                                        <p:strVal val="visible"/>
                                      </p:to>
                                    </p:set>
                                    <p:animEffect transition="in" filter="wipe(right)">
                                      <p:cBhvr>
                                        <p:cTn id="46" dur="500"/>
                                        <p:tgtEl>
                                          <p:spTgt spid="429"/>
                                        </p:tgtEl>
                                      </p:cBhvr>
                                    </p:animEffect>
                                  </p:childTnLst>
                                </p:cTn>
                              </p:par>
                              <p:par>
                                <p:cTn id="47" presetID="22" presetClass="entr" presetSubtype="2" fill="hold" nodeType="withEffect">
                                  <p:stCondLst>
                                    <p:cond delay="0"/>
                                  </p:stCondLst>
                                  <p:childTnLst>
                                    <p:set>
                                      <p:cBhvr>
                                        <p:cTn id="48" dur="1" fill="hold">
                                          <p:stCondLst>
                                            <p:cond delay="0"/>
                                          </p:stCondLst>
                                        </p:cTn>
                                        <p:tgtEl>
                                          <p:spTgt spid="422"/>
                                        </p:tgtEl>
                                        <p:attrNameLst>
                                          <p:attrName>style.visibility</p:attrName>
                                        </p:attrNameLst>
                                      </p:cBhvr>
                                      <p:to>
                                        <p:strVal val="visible"/>
                                      </p:to>
                                    </p:set>
                                    <p:animEffect transition="in" filter="wipe(right)">
                                      <p:cBhvr>
                                        <p:cTn id="49" dur="500"/>
                                        <p:tgtEl>
                                          <p:spTgt spid="422"/>
                                        </p:tgtEl>
                                      </p:cBhvr>
                                    </p:animEffect>
                                  </p:childTnLst>
                                </p:cTn>
                              </p:par>
                              <p:par>
                                <p:cTn id="50" presetID="22" presetClass="entr" presetSubtype="4" fill="hold" nodeType="withEffect">
                                  <p:stCondLst>
                                    <p:cond delay="0"/>
                                  </p:stCondLst>
                                  <p:childTnLst>
                                    <p:set>
                                      <p:cBhvr>
                                        <p:cTn id="51" dur="1" fill="hold">
                                          <p:stCondLst>
                                            <p:cond delay="0"/>
                                          </p:stCondLst>
                                        </p:cTn>
                                        <p:tgtEl>
                                          <p:spTgt spid="423"/>
                                        </p:tgtEl>
                                        <p:attrNameLst>
                                          <p:attrName>style.visibility</p:attrName>
                                        </p:attrNameLst>
                                      </p:cBhvr>
                                      <p:to>
                                        <p:strVal val="visible"/>
                                      </p:to>
                                    </p:set>
                                    <p:animEffect transition="in" filter="wipe(down)">
                                      <p:cBhvr>
                                        <p:cTn id="52" dur="500"/>
                                        <p:tgtEl>
                                          <p:spTgt spid="423"/>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436"/>
                                        </p:tgtEl>
                                        <p:attrNameLst>
                                          <p:attrName>style.visibility</p:attrName>
                                        </p:attrNameLst>
                                      </p:cBhvr>
                                      <p:to>
                                        <p:strVal val="visible"/>
                                      </p:to>
                                    </p:set>
                                    <p:animEffect transition="in" filter="dissolve">
                                      <p:cBhvr>
                                        <p:cTn id="55" dur="500"/>
                                        <p:tgtEl>
                                          <p:spTgt spid="436"/>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dissolve">
                                      <p:cBhvr>
                                        <p:cTn id="60" dur="500"/>
                                        <p:tgtEl>
                                          <p:spTgt spid="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427"/>
                                        </p:tgtEl>
                                        <p:attrNameLst>
                                          <p:attrName>style.visibility</p:attrName>
                                        </p:attrNameLst>
                                      </p:cBhvr>
                                      <p:to>
                                        <p:strVal val="visible"/>
                                      </p:to>
                                    </p:set>
                                    <p:animEffect transition="in" filter="wipe(left)">
                                      <p:cBhvr>
                                        <p:cTn id="65" dur="500"/>
                                        <p:tgtEl>
                                          <p:spTgt spid="427"/>
                                        </p:tgtEl>
                                      </p:cBhvr>
                                    </p:animEffect>
                                  </p:childTnLst>
                                </p:cTn>
                              </p:par>
                              <p:par>
                                <p:cTn id="66" presetID="22" presetClass="entr" presetSubtype="8" fill="hold" nodeType="withEffect">
                                  <p:stCondLst>
                                    <p:cond delay="0"/>
                                  </p:stCondLst>
                                  <p:childTnLst>
                                    <p:set>
                                      <p:cBhvr>
                                        <p:cTn id="67" dur="1" fill="hold">
                                          <p:stCondLst>
                                            <p:cond delay="0"/>
                                          </p:stCondLst>
                                        </p:cTn>
                                        <p:tgtEl>
                                          <p:spTgt spid="428"/>
                                        </p:tgtEl>
                                        <p:attrNameLst>
                                          <p:attrName>style.visibility</p:attrName>
                                        </p:attrNameLst>
                                      </p:cBhvr>
                                      <p:to>
                                        <p:strVal val="visible"/>
                                      </p:to>
                                    </p:set>
                                    <p:animEffect transition="in" filter="wipe(left)">
                                      <p:cBhvr>
                                        <p:cTn id="68" dur="500"/>
                                        <p:tgtEl>
                                          <p:spTgt spid="428"/>
                                        </p:tgtEl>
                                      </p:cBhvr>
                                    </p:animEffect>
                                  </p:childTnLst>
                                </p:cTn>
                              </p:par>
                              <p:par>
                                <p:cTn id="69" presetID="22" presetClass="entr" presetSubtype="8" fill="hold" nodeType="withEffect">
                                  <p:stCondLst>
                                    <p:cond delay="0"/>
                                  </p:stCondLst>
                                  <p:childTnLst>
                                    <p:set>
                                      <p:cBhvr>
                                        <p:cTn id="70" dur="1" fill="hold">
                                          <p:stCondLst>
                                            <p:cond delay="0"/>
                                          </p:stCondLst>
                                        </p:cTn>
                                        <p:tgtEl>
                                          <p:spTgt spid="424"/>
                                        </p:tgtEl>
                                        <p:attrNameLst>
                                          <p:attrName>style.visibility</p:attrName>
                                        </p:attrNameLst>
                                      </p:cBhvr>
                                      <p:to>
                                        <p:strVal val="visible"/>
                                      </p:to>
                                    </p:set>
                                    <p:animEffect transition="in" filter="wipe(left)">
                                      <p:cBhvr>
                                        <p:cTn id="71" dur="500"/>
                                        <p:tgtEl>
                                          <p:spTgt spid="424"/>
                                        </p:tgtEl>
                                      </p:cBhvr>
                                    </p:animEffect>
                                  </p:childTnLst>
                                </p:cTn>
                              </p:par>
                              <p:par>
                                <p:cTn id="72" presetID="22" presetClass="entr" presetSubtype="8" fill="hold" nodeType="withEffect">
                                  <p:stCondLst>
                                    <p:cond delay="0"/>
                                  </p:stCondLst>
                                  <p:childTnLst>
                                    <p:set>
                                      <p:cBhvr>
                                        <p:cTn id="73" dur="1" fill="hold">
                                          <p:stCondLst>
                                            <p:cond delay="0"/>
                                          </p:stCondLst>
                                        </p:cTn>
                                        <p:tgtEl>
                                          <p:spTgt spid="433"/>
                                        </p:tgtEl>
                                        <p:attrNameLst>
                                          <p:attrName>style.visibility</p:attrName>
                                        </p:attrNameLst>
                                      </p:cBhvr>
                                      <p:to>
                                        <p:strVal val="visible"/>
                                      </p:to>
                                    </p:set>
                                    <p:animEffect transition="in" filter="wipe(left)">
                                      <p:cBhvr>
                                        <p:cTn id="74" dur="500"/>
                                        <p:tgtEl>
                                          <p:spTgt spid="433"/>
                                        </p:tgtEl>
                                      </p:cBhvr>
                                    </p:animEffect>
                                  </p:childTnLst>
                                </p:cTn>
                              </p:par>
                              <p:par>
                                <p:cTn id="75" presetID="22" presetClass="entr" presetSubtype="8" fill="hold" nodeType="withEffect">
                                  <p:stCondLst>
                                    <p:cond delay="0"/>
                                  </p:stCondLst>
                                  <p:childTnLst>
                                    <p:set>
                                      <p:cBhvr>
                                        <p:cTn id="76" dur="1" fill="hold">
                                          <p:stCondLst>
                                            <p:cond delay="0"/>
                                          </p:stCondLst>
                                        </p:cTn>
                                        <p:tgtEl>
                                          <p:spTgt spid="425"/>
                                        </p:tgtEl>
                                        <p:attrNameLst>
                                          <p:attrName>style.visibility</p:attrName>
                                        </p:attrNameLst>
                                      </p:cBhvr>
                                      <p:to>
                                        <p:strVal val="visible"/>
                                      </p:to>
                                    </p:set>
                                    <p:animEffect transition="in" filter="wipe(left)">
                                      <p:cBhvr>
                                        <p:cTn id="77" dur="500"/>
                                        <p:tgtEl>
                                          <p:spTgt spid="425"/>
                                        </p:tgtEl>
                                      </p:cBhvr>
                                    </p:animEffect>
                                  </p:childTnLst>
                                </p:cTn>
                              </p:par>
                              <p:par>
                                <p:cTn id="78" presetID="22" presetClass="entr" presetSubtype="8" fill="hold" nodeType="withEffect">
                                  <p:stCondLst>
                                    <p:cond delay="0"/>
                                  </p:stCondLst>
                                  <p:childTnLst>
                                    <p:set>
                                      <p:cBhvr>
                                        <p:cTn id="79" dur="1" fill="hold">
                                          <p:stCondLst>
                                            <p:cond delay="0"/>
                                          </p:stCondLst>
                                        </p:cTn>
                                        <p:tgtEl>
                                          <p:spTgt spid="426"/>
                                        </p:tgtEl>
                                        <p:attrNameLst>
                                          <p:attrName>style.visibility</p:attrName>
                                        </p:attrNameLst>
                                      </p:cBhvr>
                                      <p:to>
                                        <p:strVal val="visible"/>
                                      </p:to>
                                    </p:set>
                                    <p:animEffect transition="in" filter="wipe(left)">
                                      <p:cBhvr>
                                        <p:cTn id="80" dur="500"/>
                                        <p:tgtEl>
                                          <p:spTgt spid="426"/>
                                        </p:tgtEl>
                                      </p:cBhvr>
                                    </p:animEffect>
                                  </p:childTnLst>
                                </p:cTn>
                              </p:par>
                              <p:par>
                                <p:cTn id="81" presetID="22" presetClass="entr" presetSubtype="8" fill="hold" nodeType="withEffect">
                                  <p:stCondLst>
                                    <p:cond delay="0"/>
                                  </p:stCondLst>
                                  <p:childTnLst>
                                    <p:set>
                                      <p:cBhvr>
                                        <p:cTn id="82" dur="1" fill="hold">
                                          <p:stCondLst>
                                            <p:cond delay="0"/>
                                          </p:stCondLst>
                                        </p:cTn>
                                        <p:tgtEl>
                                          <p:spTgt spid="430"/>
                                        </p:tgtEl>
                                        <p:attrNameLst>
                                          <p:attrName>style.visibility</p:attrName>
                                        </p:attrNameLst>
                                      </p:cBhvr>
                                      <p:to>
                                        <p:strVal val="visible"/>
                                      </p:to>
                                    </p:set>
                                    <p:animEffect transition="in" filter="wipe(left)">
                                      <p:cBhvr>
                                        <p:cTn id="83" dur="500"/>
                                        <p:tgtEl>
                                          <p:spTgt spid="430"/>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439"/>
                                        </p:tgtEl>
                                        <p:attrNameLst>
                                          <p:attrName>style.visibility</p:attrName>
                                        </p:attrNameLst>
                                      </p:cBhvr>
                                      <p:to>
                                        <p:strVal val="visible"/>
                                      </p:to>
                                    </p:set>
                                    <p:animEffect transition="in" filter="dissolve">
                                      <p:cBhvr>
                                        <p:cTn id="86" dur="500"/>
                                        <p:tgtEl>
                                          <p:spTgt spid="439"/>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437"/>
                                        </p:tgtEl>
                                        <p:attrNameLst>
                                          <p:attrName>style.visibility</p:attrName>
                                        </p:attrNameLst>
                                      </p:cBhvr>
                                      <p:to>
                                        <p:strVal val="visible"/>
                                      </p:to>
                                    </p:set>
                                    <p:animEffect transition="in" filter="dissolve">
                                      <p:cBhvr>
                                        <p:cTn id="89"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 grpId="0"/>
      <p:bldP spid="436" grpId="0"/>
      <p:bldP spid="437" grpId="0"/>
      <p:bldP spid="4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Title 1">
            <a:extLst>
              <a:ext uri="{FF2B5EF4-FFF2-40B4-BE49-F238E27FC236}">
                <a16:creationId xmlns:a16="http://schemas.microsoft.com/office/drawing/2014/main" id="{4DBC5F99-1B9F-C34F-A275-ABFC712AC1AA}"/>
              </a:ext>
            </a:extLst>
          </p:cNvPr>
          <p:cNvSpPr txBox="1">
            <a:spLocks/>
          </p:cNvSpPr>
          <p:nvPr/>
        </p:nvSpPr>
        <p:spPr bwMode="auto">
          <a:xfrm>
            <a:off x="368300" y="279134"/>
            <a:ext cx="7143501" cy="88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lvl1pPr algn="ctr" defTabSz="412750" rtl="0" eaLnBrk="0" fontAlgn="base" hangingPunct="0">
              <a:spcBef>
                <a:spcPct val="0"/>
              </a:spcBef>
              <a:spcAft>
                <a:spcPct val="0"/>
              </a:spcAft>
              <a:defRPr sz="6000" b="1" kern="1200">
                <a:solidFill>
                  <a:srgbClr val="154F86"/>
                </a:solidFill>
                <a:latin typeface="Helvetica" charset="0"/>
                <a:ea typeface="Helvetica" charset="0"/>
                <a:cs typeface="Helvetica" charset="0"/>
                <a:sym typeface="Helvetica Light" pitchFamily="1" charset="0"/>
              </a:defRPr>
            </a:lvl1pPr>
            <a:lvl2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2pPr>
            <a:lvl3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3pPr>
            <a:lvl4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4pPr>
            <a:lvl5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5pPr>
            <a:lvl6pPr marL="2286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6pPr>
            <a:lvl7pPr marL="4572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7pPr>
            <a:lvl8pPr marL="6858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8pPr>
            <a:lvl9pPr marL="9144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9pPr>
          </a:lstStyle>
          <a:p>
            <a:pPr algn="l"/>
            <a:r>
              <a:rPr lang="en-US" sz="3600" dirty="0"/>
              <a:t>Cloud Optimized HDF</a:t>
            </a:r>
          </a:p>
        </p:txBody>
      </p:sp>
      <p:sp>
        <p:nvSpPr>
          <p:cNvPr id="440" name="Rectangle 439">
            <a:extLst>
              <a:ext uri="{FF2B5EF4-FFF2-40B4-BE49-F238E27FC236}">
                <a16:creationId xmlns:a16="http://schemas.microsoft.com/office/drawing/2014/main" id="{F8797BA7-45FE-A947-AF3F-0DD1A372F127}"/>
              </a:ext>
            </a:extLst>
          </p:cNvPr>
          <p:cNvSpPr/>
          <p:nvPr/>
        </p:nvSpPr>
        <p:spPr>
          <a:xfrm>
            <a:off x="368299" y="1398656"/>
            <a:ext cx="10874007" cy="3785652"/>
          </a:xfrm>
          <a:prstGeom prst="rect">
            <a:avLst/>
          </a:prstGeom>
        </p:spPr>
        <p:txBody>
          <a:bodyPr wrap="square">
            <a:spAutoFit/>
          </a:bodyPr>
          <a:lstStyle/>
          <a:p>
            <a:r>
              <a:rPr lang="en-US" sz="2400" b="0" i="0" dirty="0">
                <a:solidFill>
                  <a:srgbClr val="636363"/>
                </a:solidFill>
                <a:effectLst/>
                <a:latin typeface="Calibri" panose="020F0502020204030204" pitchFamily="34" charset="0"/>
                <a:cs typeface="Calibri" panose="020F0502020204030204" pitchFamily="34" charset="0"/>
              </a:rPr>
              <a:t>A Cloud Optimized HDF is a regular HDF file, aimed at being hosted on a HTTP file server, with an internal organization that enables efficient access patterns for expected use cases on the cloud. </a:t>
            </a:r>
          </a:p>
          <a:p>
            <a:endParaRPr lang="en-US" sz="2400" b="0" dirty="0">
              <a:solidFill>
                <a:srgbClr val="636363"/>
              </a:solidFill>
              <a:latin typeface="Calibri" panose="020F0502020204030204" pitchFamily="34" charset="0"/>
              <a:cs typeface="Calibri" panose="020F0502020204030204" pitchFamily="34" charset="0"/>
            </a:endParaRPr>
          </a:p>
          <a:p>
            <a:r>
              <a:rPr lang="en-US" sz="2400" b="0" i="0" dirty="0">
                <a:solidFill>
                  <a:srgbClr val="636363"/>
                </a:solidFill>
                <a:effectLst/>
                <a:latin typeface="Calibri" panose="020F0502020204030204" pitchFamily="34" charset="0"/>
                <a:cs typeface="Calibri" panose="020F0502020204030204" pitchFamily="34" charset="0"/>
              </a:rPr>
              <a:t>Cloud Optimized HDF leverages the ability of clients to access just the data in a file they need and localizes metadata in order to decrease the time it takes to understand the file structure.</a:t>
            </a:r>
          </a:p>
          <a:p>
            <a:endParaRPr lang="en-US" sz="2400" b="0" dirty="0">
              <a:solidFill>
                <a:srgbClr val="636363"/>
              </a:solidFill>
              <a:latin typeface="Calibri" panose="020F0502020204030204" pitchFamily="34" charset="0"/>
              <a:cs typeface="Calibri" panose="020F0502020204030204" pitchFamily="34" charset="0"/>
            </a:endParaRPr>
          </a:p>
          <a:p>
            <a:r>
              <a:rPr lang="en-US" sz="2400" b="0" dirty="0">
                <a:solidFill>
                  <a:srgbClr val="636363"/>
                </a:solidFill>
                <a:latin typeface="Calibri" panose="020F0502020204030204" pitchFamily="34" charset="0"/>
                <a:cs typeface="Calibri" panose="020F0502020204030204" pitchFamily="34" charset="0"/>
              </a:rPr>
              <a:t>HDF Cloud enables range gets for files or data collections with hundreds of parameters including geolocation information.</a:t>
            </a:r>
          </a:p>
        </p:txBody>
      </p:sp>
    </p:spTree>
    <p:extLst>
      <p:ext uri="{BB962C8B-B14F-4D97-AF65-F5344CB8AC3E}">
        <p14:creationId xmlns:p14="http://schemas.microsoft.com/office/powerpoint/2010/main" val="2481567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0" name="Group 319">
            <a:extLst>
              <a:ext uri="{FF2B5EF4-FFF2-40B4-BE49-F238E27FC236}">
                <a16:creationId xmlns:a16="http://schemas.microsoft.com/office/drawing/2014/main" id="{F8A14165-8FFE-694E-AC80-77B26510DBF2}"/>
              </a:ext>
            </a:extLst>
          </p:cNvPr>
          <p:cNvGrpSpPr/>
          <p:nvPr/>
        </p:nvGrpSpPr>
        <p:grpSpPr>
          <a:xfrm>
            <a:off x="3560036" y="4559960"/>
            <a:ext cx="1562478" cy="1695309"/>
            <a:chOff x="8534614" y="3034368"/>
            <a:chExt cx="1562478" cy="1695309"/>
          </a:xfrm>
        </p:grpSpPr>
        <p:grpSp>
          <p:nvGrpSpPr>
            <p:cNvPr id="321" name="Group 320">
              <a:extLst>
                <a:ext uri="{FF2B5EF4-FFF2-40B4-BE49-F238E27FC236}">
                  <a16:creationId xmlns:a16="http://schemas.microsoft.com/office/drawing/2014/main" id="{F2C5727B-C493-4A47-B01B-89E8317356C7}"/>
                </a:ext>
              </a:extLst>
            </p:cNvPr>
            <p:cNvGrpSpPr/>
            <p:nvPr/>
          </p:nvGrpSpPr>
          <p:grpSpPr>
            <a:xfrm>
              <a:off x="8847975" y="3034368"/>
              <a:ext cx="1249117" cy="1389225"/>
              <a:chOff x="9089217" y="2764348"/>
              <a:chExt cx="1249117" cy="1389225"/>
            </a:xfrm>
          </p:grpSpPr>
          <p:grpSp>
            <p:nvGrpSpPr>
              <p:cNvPr id="406" name="Group 405">
                <a:extLst>
                  <a:ext uri="{FF2B5EF4-FFF2-40B4-BE49-F238E27FC236}">
                    <a16:creationId xmlns:a16="http://schemas.microsoft.com/office/drawing/2014/main" id="{4DE7F0A4-A730-7F4E-99ED-31DA3E96AAA1}"/>
                  </a:ext>
                </a:extLst>
              </p:cNvPr>
              <p:cNvGrpSpPr/>
              <p:nvPr/>
            </p:nvGrpSpPr>
            <p:grpSpPr>
              <a:xfrm>
                <a:off x="9089217" y="2764348"/>
                <a:ext cx="302633" cy="1389225"/>
                <a:chOff x="9069967" y="2764348"/>
                <a:chExt cx="302633" cy="1389225"/>
              </a:xfrm>
            </p:grpSpPr>
            <p:sp>
              <p:nvSpPr>
                <p:cNvPr id="423" name="Cube 422">
                  <a:extLst>
                    <a:ext uri="{FF2B5EF4-FFF2-40B4-BE49-F238E27FC236}">
                      <a16:creationId xmlns:a16="http://schemas.microsoft.com/office/drawing/2014/main" id="{3D782461-8E5A-FD43-83BE-1B9F256CEE7D}"/>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4" name="Cube 423">
                  <a:extLst>
                    <a:ext uri="{FF2B5EF4-FFF2-40B4-BE49-F238E27FC236}">
                      <a16:creationId xmlns:a16="http://schemas.microsoft.com/office/drawing/2014/main" id="{AFE39A81-FBB6-8A42-8AF0-E4F1E67D2569}"/>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5" name="Cube 424">
                  <a:extLst>
                    <a:ext uri="{FF2B5EF4-FFF2-40B4-BE49-F238E27FC236}">
                      <a16:creationId xmlns:a16="http://schemas.microsoft.com/office/drawing/2014/main" id="{EE4E7DCB-4294-6A42-A867-A939EC976EE1}"/>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07" name="Group 406">
                <a:extLst>
                  <a:ext uri="{FF2B5EF4-FFF2-40B4-BE49-F238E27FC236}">
                    <a16:creationId xmlns:a16="http://schemas.microsoft.com/office/drawing/2014/main" id="{04C7BCA4-1F32-644F-8934-16A7067FA54A}"/>
                  </a:ext>
                </a:extLst>
              </p:cNvPr>
              <p:cNvGrpSpPr/>
              <p:nvPr/>
            </p:nvGrpSpPr>
            <p:grpSpPr>
              <a:xfrm>
                <a:off x="9325838" y="2764348"/>
                <a:ext cx="302633" cy="1389225"/>
                <a:chOff x="9069967" y="2764348"/>
                <a:chExt cx="302633" cy="1389225"/>
              </a:xfrm>
            </p:grpSpPr>
            <p:sp>
              <p:nvSpPr>
                <p:cNvPr id="420" name="Cube 419">
                  <a:extLst>
                    <a:ext uri="{FF2B5EF4-FFF2-40B4-BE49-F238E27FC236}">
                      <a16:creationId xmlns:a16="http://schemas.microsoft.com/office/drawing/2014/main" id="{C696137D-CDB7-D044-9E49-1B7A726B8BB8}"/>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1" name="Cube 420">
                  <a:extLst>
                    <a:ext uri="{FF2B5EF4-FFF2-40B4-BE49-F238E27FC236}">
                      <a16:creationId xmlns:a16="http://schemas.microsoft.com/office/drawing/2014/main" id="{4FB1605E-991C-A746-93A2-8D863BE0EB1F}"/>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2" name="Cube 421">
                  <a:extLst>
                    <a:ext uri="{FF2B5EF4-FFF2-40B4-BE49-F238E27FC236}">
                      <a16:creationId xmlns:a16="http://schemas.microsoft.com/office/drawing/2014/main" id="{40C5F26A-9E2E-2A4D-9194-5A0B1A14C460}"/>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08" name="Group 407">
                <a:extLst>
                  <a:ext uri="{FF2B5EF4-FFF2-40B4-BE49-F238E27FC236}">
                    <a16:creationId xmlns:a16="http://schemas.microsoft.com/office/drawing/2014/main" id="{5ECB13D1-FB15-C748-BAC5-D6EB901C8905}"/>
                  </a:ext>
                </a:extLst>
              </p:cNvPr>
              <p:cNvGrpSpPr/>
              <p:nvPr/>
            </p:nvGrpSpPr>
            <p:grpSpPr>
              <a:xfrm>
                <a:off x="9562459" y="2764348"/>
                <a:ext cx="302633" cy="1389225"/>
                <a:chOff x="9069967" y="2764348"/>
                <a:chExt cx="302633" cy="1389225"/>
              </a:xfrm>
            </p:grpSpPr>
            <p:sp>
              <p:nvSpPr>
                <p:cNvPr id="417" name="Cube 416">
                  <a:extLst>
                    <a:ext uri="{FF2B5EF4-FFF2-40B4-BE49-F238E27FC236}">
                      <a16:creationId xmlns:a16="http://schemas.microsoft.com/office/drawing/2014/main" id="{87892633-67AF-D348-B9EC-616DC0BEFBDD}"/>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8" name="Cube 417">
                  <a:extLst>
                    <a:ext uri="{FF2B5EF4-FFF2-40B4-BE49-F238E27FC236}">
                      <a16:creationId xmlns:a16="http://schemas.microsoft.com/office/drawing/2014/main" id="{4FF41129-248A-8C4A-B9FE-897A1465153E}"/>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9" name="Cube 418">
                  <a:extLst>
                    <a:ext uri="{FF2B5EF4-FFF2-40B4-BE49-F238E27FC236}">
                      <a16:creationId xmlns:a16="http://schemas.microsoft.com/office/drawing/2014/main" id="{C5A017DF-066D-6740-8609-74212C08B7DA}"/>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09" name="Group 408">
                <a:extLst>
                  <a:ext uri="{FF2B5EF4-FFF2-40B4-BE49-F238E27FC236}">
                    <a16:creationId xmlns:a16="http://schemas.microsoft.com/office/drawing/2014/main" id="{55787E1D-8A5F-7245-926B-208CD8A78A1E}"/>
                  </a:ext>
                </a:extLst>
              </p:cNvPr>
              <p:cNvGrpSpPr/>
              <p:nvPr/>
            </p:nvGrpSpPr>
            <p:grpSpPr>
              <a:xfrm>
                <a:off x="9799080" y="2764348"/>
                <a:ext cx="302633" cy="1389225"/>
                <a:chOff x="9069967" y="2764348"/>
                <a:chExt cx="302633" cy="1389225"/>
              </a:xfrm>
            </p:grpSpPr>
            <p:sp>
              <p:nvSpPr>
                <p:cNvPr id="414" name="Cube 413">
                  <a:extLst>
                    <a:ext uri="{FF2B5EF4-FFF2-40B4-BE49-F238E27FC236}">
                      <a16:creationId xmlns:a16="http://schemas.microsoft.com/office/drawing/2014/main" id="{8E816F2D-08A7-9F4A-AB57-191D73E83ADD}"/>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5" name="Cube 414">
                  <a:extLst>
                    <a:ext uri="{FF2B5EF4-FFF2-40B4-BE49-F238E27FC236}">
                      <a16:creationId xmlns:a16="http://schemas.microsoft.com/office/drawing/2014/main" id="{8CAC0FCA-1870-A742-BB90-04A9D9C75048}"/>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6" name="Cube 415">
                  <a:extLst>
                    <a:ext uri="{FF2B5EF4-FFF2-40B4-BE49-F238E27FC236}">
                      <a16:creationId xmlns:a16="http://schemas.microsoft.com/office/drawing/2014/main" id="{DCF847C5-4AFD-CF46-A918-50E752C43BEE}"/>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10" name="Group 409">
                <a:extLst>
                  <a:ext uri="{FF2B5EF4-FFF2-40B4-BE49-F238E27FC236}">
                    <a16:creationId xmlns:a16="http://schemas.microsoft.com/office/drawing/2014/main" id="{66BA0C18-0429-004B-8A17-709AAA215E50}"/>
                  </a:ext>
                </a:extLst>
              </p:cNvPr>
              <p:cNvGrpSpPr/>
              <p:nvPr/>
            </p:nvGrpSpPr>
            <p:grpSpPr>
              <a:xfrm>
                <a:off x="10035701" y="2764348"/>
                <a:ext cx="302633" cy="1389225"/>
                <a:chOff x="9069967" y="2764348"/>
                <a:chExt cx="302633" cy="1389225"/>
              </a:xfrm>
            </p:grpSpPr>
            <p:sp>
              <p:nvSpPr>
                <p:cNvPr id="411" name="Cube 410">
                  <a:extLst>
                    <a:ext uri="{FF2B5EF4-FFF2-40B4-BE49-F238E27FC236}">
                      <a16:creationId xmlns:a16="http://schemas.microsoft.com/office/drawing/2014/main" id="{E35583A0-A9C6-A240-8165-DFB046A51B13}"/>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2" name="Cube 411">
                  <a:extLst>
                    <a:ext uri="{FF2B5EF4-FFF2-40B4-BE49-F238E27FC236}">
                      <a16:creationId xmlns:a16="http://schemas.microsoft.com/office/drawing/2014/main" id="{848601A4-A8A2-194C-B366-7675F91B4B4F}"/>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3" name="Cube 412">
                  <a:extLst>
                    <a:ext uri="{FF2B5EF4-FFF2-40B4-BE49-F238E27FC236}">
                      <a16:creationId xmlns:a16="http://schemas.microsoft.com/office/drawing/2014/main" id="{5F60BE7D-B8DA-8549-BA31-F5FD8FF33D19}"/>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22" name="Group 321">
              <a:extLst>
                <a:ext uri="{FF2B5EF4-FFF2-40B4-BE49-F238E27FC236}">
                  <a16:creationId xmlns:a16="http://schemas.microsoft.com/office/drawing/2014/main" id="{00C7FB72-AAC6-3E46-8FB4-218410AA1209}"/>
                </a:ext>
              </a:extLst>
            </p:cNvPr>
            <p:cNvGrpSpPr/>
            <p:nvPr/>
          </p:nvGrpSpPr>
          <p:grpSpPr>
            <a:xfrm>
              <a:off x="8770349" y="3110889"/>
              <a:ext cx="1249117" cy="1389225"/>
              <a:chOff x="9089217" y="2764348"/>
              <a:chExt cx="1249117" cy="1389225"/>
            </a:xfrm>
          </p:grpSpPr>
          <p:grpSp>
            <p:nvGrpSpPr>
              <p:cNvPr id="386" name="Group 385">
                <a:extLst>
                  <a:ext uri="{FF2B5EF4-FFF2-40B4-BE49-F238E27FC236}">
                    <a16:creationId xmlns:a16="http://schemas.microsoft.com/office/drawing/2014/main" id="{169D6A26-DBD0-FF4D-AC77-07E63C8D2ED5}"/>
                  </a:ext>
                </a:extLst>
              </p:cNvPr>
              <p:cNvGrpSpPr/>
              <p:nvPr/>
            </p:nvGrpSpPr>
            <p:grpSpPr>
              <a:xfrm>
                <a:off x="9089217" y="2764348"/>
                <a:ext cx="302633" cy="1389225"/>
                <a:chOff x="9069967" y="2764348"/>
                <a:chExt cx="302633" cy="1389225"/>
              </a:xfrm>
            </p:grpSpPr>
            <p:sp>
              <p:nvSpPr>
                <p:cNvPr id="403" name="Cube 402">
                  <a:extLst>
                    <a:ext uri="{FF2B5EF4-FFF2-40B4-BE49-F238E27FC236}">
                      <a16:creationId xmlns:a16="http://schemas.microsoft.com/office/drawing/2014/main" id="{26A9C25D-4DA6-E647-BADE-4E19F4ABC551}"/>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4" name="Cube 403">
                  <a:extLst>
                    <a:ext uri="{FF2B5EF4-FFF2-40B4-BE49-F238E27FC236}">
                      <a16:creationId xmlns:a16="http://schemas.microsoft.com/office/drawing/2014/main" id="{0CBDCD7D-6803-8D4B-8C5C-198F36AD18BF}"/>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5" name="Cube 404">
                  <a:extLst>
                    <a:ext uri="{FF2B5EF4-FFF2-40B4-BE49-F238E27FC236}">
                      <a16:creationId xmlns:a16="http://schemas.microsoft.com/office/drawing/2014/main" id="{1A62EEAB-6400-D146-A4F8-5D77E71AD931}"/>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87" name="Group 386">
                <a:extLst>
                  <a:ext uri="{FF2B5EF4-FFF2-40B4-BE49-F238E27FC236}">
                    <a16:creationId xmlns:a16="http://schemas.microsoft.com/office/drawing/2014/main" id="{57E6969A-0B88-4C4D-B87A-6DBB1BB28EF6}"/>
                  </a:ext>
                </a:extLst>
              </p:cNvPr>
              <p:cNvGrpSpPr/>
              <p:nvPr/>
            </p:nvGrpSpPr>
            <p:grpSpPr>
              <a:xfrm>
                <a:off x="9325838" y="2764348"/>
                <a:ext cx="302633" cy="1389225"/>
                <a:chOff x="9069967" y="2764348"/>
                <a:chExt cx="302633" cy="1389225"/>
              </a:xfrm>
            </p:grpSpPr>
            <p:sp>
              <p:nvSpPr>
                <p:cNvPr id="400" name="Cube 399">
                  <a:extLst>
                    <a:ext uri="{FF2B5EF4-FFF2-40B4-BE49-F238E27FC236}">
                      <a16:creationId xmlns:a16="http://schemas.microsoft.com/office/drawing/2014/main" id="{167C584A-1B85-5344-8BEA-9ED5F5C61454}"/>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1" name="Cube 400">
                  <a:extLst>
                    <a:ext uri="{FF2B5EF4-FFF2-40B4-BE49-F238E27FC236}">
                      <a16:creationId xmlns:a16="http://schemas.microsoft.com/office/drawing/2014/main" id="{98E84507-6B5F-B048-B913-D4D4CE453658}"/>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2" name="Cube 401">
                  <a:extLst>
                    <a:ext uri="{FF2B5EF4-FFF2-40B4-BE49-F238E27FC236}">
                      <a16:creationId xmlns:a16="http://schemas.microsoft.com/office/drawing/2014/main" id="{A1154F4F-D21A-5B4B-843C-BEDFCEB11975}"/>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88" name="Group 387">
                <a:extLst>
                  <a:ext uri="{FF2B5EF4-FFF2-40B4-BE49-F238E27FC236}">
                    <a16:creationId xmlns:a16="http://schemas.microsoft.com/office/drawing/2014/main" id="{7DCB92E8-5327-DF4E-B5B1-6686DCFD7BF9}"/>
                  </a:ext>
                </a:extLst>
              </p:cNvPr>
              <p:cNvGrpSpPr/>
              <p:nvPr/>
            </p:nvGrpSpPr>
            <p:grpSpPr>
              <a:xfrm>
                <a:off x="9562459" y="2764348"/>
                <a:ext cx="302633" cy="1389225"/>
                <a:chOff x="9069967" y="2764348"/>
                <a:chExt cx="302633" cy="1389225"/>
              </a:xfrm>
            </p:grpSpPr>
            <p:sp>
              <p:nvSpPr>
                <p:cNvPr id="397" name="Cube 396">
                  <a:extLst>
                    <a:ext uri="{FF2B5EF4-FFF2-40B4-BE49-F238E27FC236}">
                      <a16:creationId xmlns:a16="http://schemas.microsoft.com/office/drawing/2014/main" id="{9BCA3928-4980-8145-B341-555504AF2637}"/>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8" name="Cube 397">
                  <a:extLst>
                    <a:ext uri="{FF2B5EF4-FFF2-40B4-BE49-F238E27FC236}">
                      <a16:creationId xmlns:a16="http://schemas.microsoft.com/office/drawing/2014/main" id="{054FF3FD-8DC9-5D40-99AF-E9E2208DE53D}"/>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9" name="Cube 398">
                  <a:extLst>
                    <a:ext uri="{FF2B5EF4-FFF2-40B4-BE49-F238E27FC236}">
                      <a16:creationId xmlns:a16="http://schemas.microsoft.com/office/drawing/2014/main" id="{B23D9F77-AD4F-EC4D-8DCA-E58FF77930BA}"/>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89" name="Group 388">
                <a:extLst>
                  <a:ext uri="{FF2B5EF4-FFF2-40B4-BE49-F238E27FC236}">
                    <a16:creationId xmlns:a16="http://schemas.microsoft.com/office/drawing/2014/main" id="{7758E30A-0C79-4943-82CA-9D09BA185F68}"/>
                  </a:ext>
                </a:extLst>
              </p:cNvPr>
              <p:cNvGrpSpPr/>
              <p:nvPr/>
            </p:nvGrpSpPr>
            <p:grpSpPr>
              <a:xfrm>
                <a:off x="9799080" y="2764348"/>
                <a:ext cx="302633" cy="1389225"/>
                <a:chOff x="9069967" y="2764348"/>
                <a:chExt cx="302633" cy="1389225"/>
              </a:xfrm>
            </p:grpSpPr>
            <p:sp>
              <p:nvSpPr>
                <p:cNvPr id="394" name="Cube 393">
                  <a:extLst>
                    <a:ext uri="{FF2B5EF4-FFF2-40B4-BE49-F238E27FC236}">
                      <a16:creationId xmlns:a16="http://schemas.microsoft.com/office/drawing/2014/main" id="{CC78B413-86F5-584A-A0DB-A9CF8ADED73F}"/>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5" name="Cube 394">
                  <a:extLst>
                    <a:ext uri="{FF2B5EF4-FFF2-40B4-BE49-F238E27FC236}">
                      <a16:creationId xmlns:a16="http://schemas.microsoft.com/office/drawing/2014/main" id="{56C69278-C470-D247-89D6-9BBA3E8B40E3}"/>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6" name="Cube 395">
                  <a:extLst>
                    <a:ext uri="{FF2B5EF4-FFF2-40B4-BE49-F238E27FC236}">
                      <a16:creationId xmlns:a16="http://schemas.microsoft.com/office/drawing/2014/main" id="{596F85CF-C823-774D-BB63-3FFBE12F2434}"/>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0" name="Group 389">
                <a:extLst>
                  <a:ext uri="{FF2B5EF4-FFF2-40B4-BE49-F238E27FC236}">
                    <a16:creationId xmlns:a16="http://schemas.microsoft.com/office/drawing/2014/main" id="{79B9061F-7722-F141-A0B0-E29134658992}"/>
                  </a:ext>
                </a:extLst>
              </p:cNvPr>
              <p:cNvGrpSpPr/>
              <p:nvPr/>
            </p:nvGrpSpPr>
            <p:grpSpPr>
              <a:xfrm>
                <a:off x="10035701" y="2764348"/>
                <a:ext cx="302633" cy="1389225"/>
                <a:chOff x="9069967" y="2764348"/>
                <a:chExt cx="302633" cy="1389225"/>
              </a:xfrm>
            </p:grpSpPr>
            <p:sp>
              <p:nvSpPr>
                <p:cNvPr id="391" name="Cube 390">
                  <a:extLst>
                    <a:ext uri="{FF2B5EF4-FFF2-40B4-BE49-F238E27FC236}">
                      <a16:creationId xmlns:a16="http://schemas.microsoft.com/office/drawing/2014/main" id="{5D3AFA1B-1F87-0A4E-8FE0-B81335BACE9A}"/>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2" name="Cube 391">
                  <a:extLst>
                    <a:ext uri="{FF2B5EF4-FFF2-40B4-BE49-F238E27FC236}">
                      <a16:creationId xmlns:a16="http://schemas.microsoft.com/office/drawing/2014/main" id="{E22396DD-8588-484C-8469-7D5BDC7BB090}"/>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3" name="Cube 392">
                  <a:extLst>
                    <a:ext uri="{FF2B5EF4-FFF2-40B4-BE49-F238E27FC236}">
                      <a16:creationId xmlns:a16="http://schemas.microsoft.com/office/drawing/2014/main" id="{7679BF75-209E-634B-B401-993840C22636}"/>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23" name="Group 322">
              <a:extLst>
                <a:ext uri="{FF2B5EF4-FFF2-40B4-BE49-F238E27FC236}">
                  <a16:creationId xmlns:a16="http://schemas.microsoft.com/office/drawing/2014/main" id="{3C64322E-4DC8-7747-B9D4-EF30005338EF}"/>
                </a:ext>
              </a:extLst>
            </p:cNvPr>
            <p:cNvGrpSpPr/>
            <p:nvPr/>
          </p:nvGrpSpPr>
          <p:grpSpPr>
            <a:xfrm>
              <a:off x="8690537" y="3187410"/>
              <a:ext cx="1249117" cy="1389225"/>
              <a:chOff x="9089217" y="2764348"/>
              <a:chExt cx="1249117" cy="1389225"/>
            </a:xfrm>
          </p:grpSpPr>
          <p:grpSp>
            <p:nvGrpSpPr>
              <p:cNvPr id="366" name="Group 365">
                <a:extLst>
                  <a:ext uri="{FF2B5EF4-FFF2-40B4-BE49-F238E27FC236}">
                    <a16:creationId xmlns:a16="http://schemas.microsoft.com/office/drawing/2014/main" id="{F3F299B8-3363-4741-9C58-CBDF5D5E8590}"/>
                  </a:ext>
                </a:extLst>
              </p:cNvPr>
              <p:cNvGrpSpPr/>
              <p:nvPr/>
            </p:nvGrpSpPr>
            <p:grpSpPr>
              <a:xfrm>
                <a:off x="9089217" y="2764348"/>
                <a:ext cx="302633" cy="1389225"/>
                <a:chOff x="9069967" y="2764348"/>
                <a:chExt cx="302633" cy="1389225"/>
              </a:xfrm>
            </p:grpSpPr>
            <p:sp>
              <p:nvSpPr>
                <p:cNvPr id="383" name="Cube 382">
                  <a:extLst>
                    <a:ext uri="{FF2B5EF4-FFF2-40B4-BE49-F238E27FC236}">
                      <a16:creationId xmlns:a16="http://schemas.microsoft.com/office/drawing/2014/main" id="{90017D5F-8985-A24F-9B5C-B7C04A76D2A1}"/>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4" name="Cube 383">
                  <a:extLst>
                    <a:ext uri="{FF2B5EF4-FFF2-40B4-BE49-F238E27FC236}">
                      <a16:creationId xmlns:a16="http://schemas.microsoft.com/office/drawing/2014/main" id="{8EC5D02A-9A68-7A4D-8D70-9A8A9B49AB11}"/>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5" name="Cube 384">
                  <a:extLst>
                    <a:ext uri="{FF2B5EF4-FFF2-40B4-BE49-F238E27FC236}">
                      <a16:creationId xmlns:a16="http://schemas.microsoft.com/office/drawing/2014/main" id="{3F6DDC95-D485-004B-9843-679FB6089443}"/>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7" name="Group 366">
                <a:extLst>
                  <a:ext uri="{FF2B5EF4-FFF2-40B4-BE49-F238E27FC236}">
                    <a16:creationId xmlns:a16="http://schemas.microsoft.com/office/drawing/2014/main" id="{CF4FAC45-AD97-F547-BDFA-9B0B8975069A}"/>
                  </a:ext>
                </a:extLst>
              </p:cNvPr>
              <p:cNvGrpSpPr/>
              <p:nvPr/>
            </p:nvGrpSpPr>
            <p:grpSpPr>
              <a:xfrm>
                <a:off x="9325838" y="2764348"/>
                <a:ext cx="302633" cy="1389225"/>
                <a:chOff x="9069967" y="2764348"/>
                <a:chExt cx="302633" cy="1389225"/>
              </a:xfrm>
            </p:grpSpPr>
            <p:sp>
              <p:nvSpPr>
                <p:cNvPr id="380" name="Cube 379">
                  <a:extLst>
                    <a:ext uri="{FF2B5EF4-FFF2-40B4-BE49-F238E27FC236}">
                      <a16:creationId xmlns:a16="http://schemas.microsoft.com/office/drawing/2014/main" id="{20A576C9-B56C-CE47-8F88-2FFA240AC0DF}"/>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1" name="Cube 380">
                  <a:extLst>
                    <a:ext uri="{FF2B5EF4-FFF2-40B4-BE49-F238E27FC236}">
                      <a16:creationId xmlns:a16="http://schemas.microsoft.com/office/drawing/2014/main" id="{5AB81499-13C2-084F-94D9-0850A461E668}"/>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2" name="Cube 381">
                  <a:extLst>
                    <a:ext uri="{FF2B5EF4-FFF2-40B4-BE49-F238E27FC236}">
                      <a16:creationId xmlns:a16="http://schemas.microsoft.com/office/drawing/2014/main" id="{4ECC6D55-0EE6-C342-AB27-E1C9DD49D0F1}"/>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8" name="Group 367">
                <a:extLst>
                  <a:ext uri="{FF2B5EF4-FFF2-40B4-BE49-F238E27FC236}">
                    <a16:creationId xmlns:a16="http://schemas.microsoft.com/office/drawing/2014/main" id="{B84EA2C2-E2AB-D042-BDC2-2E4ED60525E6}"/>
                  </a:ext>
                </a:extLst>
              </p:cNvPr>
              <p:cNvGrpSpPr/>
              <p:nvPr/>
            </p:nvGrpSpPr>
            <p:grpSpPr>
              <a:xfrm>
                <a:off x="9562459" y="2764348"/>
                <a:ext cx="302633" cy="1389225"/>
                <a:chOff x="9069967" y="2764348"/>
                <a:chExt cx="302633" cy="1389225"/>
              </a:xfrm>
            </p:grpSpPr>
            <p:sp>
              <p:nvSpPr>
                <p:cNvPr id="377" name="Cube 376">
                  <a:extLst>
                    <a:ext uri="{FF2B5EF4-FFF2-40B4-BE49-F238E27FC236}">
                      <a16:creationId xmlns:a16="http://schemas.microsoft.com/office/drawing/2014/main" id="{6D6D59C9-CC4C-DC45-997A-6BFBFBF8FB92}"/>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8" name="Cube 377">
                  <a:extLst>
                    <a:ext uri="{FF2B5EF4-FFF2-40B4-BE49-F238E27FC236}">
                      <a16:creationId xmlns:a16="http://schemas.microsoft.com/office/drawing/2014/main" id="{D6BFF935-443E-2B4A-B81F-086FDF6F9A28}"/>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9" name="Cube 378">
                  <a:extLst>
                    <a:ext uri="{FF2B5EF4-FFF2-40B4-BE49-F238E27FC236}">
                      <a16:creationId xmlns:a16="http://schemas.microsoft.com/office/drawing/2014/main" id="{6D5740F2-2114-B94A-847F-511D9F71F1DA}"/>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9" name="Group 368">
                <a:extLst>
                  <a:ext uri="{FF2B5EF4-FFF2-40B4-BE49-F238E27FC236}">
                    <a16:creationId xmlns:a16="http://schemas.microsoft.com/office/drawing/2014/main" id="{198EAEA3-237D-7040-ABEF-A7E3D9B80490}"/>
                  </a:ext>
                </a:extLst>
              </p:cNvPr>
              <p:cNvGrpSpPr/>
              <p:nvPr/>
            </p:nvGrpSpPr>
            <p:grpSpPr>
              <a:xfrm>
                <a:off x="9799080" y="2764348"/>
                <a:ext cx="302633" cy="1389225"/>
                <a:chOff x="9069967" y="2764348"/>
                <a:chExt cx="302633" cy="1389225"/>
              </a:xfrm>
            </p:grpSpPr>
            <p:sp>
              <p:nvSpPr>
                <p:cNvPr id="374" name="Cube 373">
                  <a:extLst>
                    <a:ext uri="{FF2B5EF4-FFF2-40B4-BE49-F238E27FC236}">
                      <a16:creationId xmlns:a16="http://schemas.microsoft.com/office/drawing/2014/main" id="{30E0D82C-E5F3-F94E-A85A-A04FC6215F35}"/>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5" name="Cube 374">
                  <a:extLst>
                    <a:ext uri="{FF2B5EF4-FFF2-40B4-BE49-F238E27FC236}">
                      <a16:creationId xmlns:a16="http://schemas.microsoft.com/office/drawing/2014/main" id="{B6B3DC48-B789-8644-9A8C-069D49162087}"/>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6" name="Cube 375">
                  <a:extLst>
                    <a:ext uri="{FF2B5EF4-FFF2-40B4-BE49-F238E27FC236}">
                      <a16:creationId xmlns:a16="http://schemas.microsoft.com/office/drawing/2014/main" id="{9E518036-ED09-C647-AEAE-67FEF4A86FBD}"/>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0" name="Group 369">
                <a:extLst>
                  <a:ext uri="{FF2B5EF4-FFF2-40B4-BE49-F238E27FC236}">
                    <a16:creationId xmlns:a16="http://schemas.microsoft.com/office/drawing/2014/main" id="{4255C0A5-D833-FD44-8452-087B580989BD}"/>
                  </a:ext>
                </a:extLst>
              </p:cNvPr>
              <p:cNvGrpSpPr/>
              <p:nvPr/>
            </p:nvGrpSpPr>
            <p:grpSpPr>
              <a:xfrm>
                <a:off x="10035701" y="2764348"/>
                <a:ext cx="302633" cy="1389225"/>
                <a:chOff x="9069967" y="2764348"/>
                <a:chExt cx="302633" cy="1389225"/>
              </a:xfrm>
            </p:grpSpPr>
            <p:sp>
              <p:nvSpPr>
                <p:cNvPr id="371" name="Cube 370">
                  <a:extLst>
                    <a:ext uri="{FF2B5EF4-FFF2-40B4-BE49-F238E27FC236}">
                      <a16:creationId xmlns:a16="http://schemas.microsoft.com/office/drawing/2014/main" id="{AB533B2B-135E-6543-82C5-C647C425D759}"/>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2" name="Cube 371">
                  <a:extLst>
                    <a:ext uri="{FF2B5EF4-FFF2-40B4-BE49-F238E27FC236}">
                      <a16:creationId xmlns:a16="http://schemas.microsoft.com/office/drawing/2014/main" id="{0F56CCC9-C3E2-9542-BAAC-C1CBAC2E8CC3}"/>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3" name="Cube 372">
                  <a:extLst>
                    <a:ext uri="{FF2B5EF4-FFF2-40B4-BE49-F238E27FC236}">
                      <a16:creationId xmlns:a16="http://schemas.microsoft.com/office/drawing/2014/main" id="{6B53FEBF-BC5D-A44E-B1A9-76EA2B7F3EC8}"/>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24" name="Group 323">
              <a:extLst>
                <a:ext uri="{FF2B5EF4-FFF2-40B4-BE49-F238E27FC236}">
                  <a16:creationId xmlns:a16="http://schemas.microsoft.com/office/drawing/2014/main" id="{5EAA4C67-1A7E-BB4A-B60E-7BBD391C3236}"/>
                </a:ext>
              </a:extLst>
            </p:cNvPr>
            <p:cNvGrpSpPr/>
            <p:nvPr/>
          </p:nvGrpSpPr>
          <p:grpSpPr>
            <a:xfrm>
              <a:off x="8622599" y="3263931"/>
              <a:ext cx="1249117" cy="1389225"/>
              <a:chOff x="9089217" y="2764348"/>
              <a:chExt cx="1249117" cy="1389225"/>
            </a:xfrm>
          </p:grpSpPr>
          <p:grpSp>
            <p:nvGrpSpPr>
              <p:cNvPr id="346" name="Group 345">
                <a:extLst>
                  <a:ext uri="{FF2B5EF4-FFF2-40B4-BE49-F238E27FC236}">
                    <a16:creationId xmlns:a16="http://schemas.microsoft.com/office/drawing/2014/main" id="{5F3717E5-4390-C34A-AC27-541DEDBFB672}"/>
                  </a:ext>
                </a:extLst>
              </p:cNvPr>
              <p:cNvGrpSpPr/>
              <p:nvPr/>
            </p:nvGrpSpPr>
            <p:grpSpPr>
              <a:xfrm>
                <a:off x="9089217" y="2764348"/>
                <a:ext cx="302633" cy="1389225"/>
                <a:chOff x="9069967" y="2764348"/>
                <a:chExt cx="302633" cy="1389225"/>
              </a:xfrm>
            </p:grpSpPr>
            <p:sp>
              <p:nvSpPr>
                <p:cNvPr id="363" name="Cube 362">
                  <a:extLst>
                    <a:ext uri="{FF2B5EF4-FFF2-40B4-BE49-F238E27FC236}">
                      <a16:creationId xmlns:a16="http://schemas.microsoft.com/office/drawing/2014/main" id="{A6DC8180-254F-C840-8A96-A6AA764C035F}"/>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4" name="Cube 363">
                  <a:extLst>
                    <a:ext uri="{FF2B5EF4-FFF2-40B4-BE49-F238E27FC236}">
                      <a16:creationId xmlns:a16="http://schemas.microsoft.com/office/drawing/2014/main" id="{00772611-58B5-454B-A45D-9064A672C5F7}"/>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5" name="Cube 364">
                  <a:extLst>
                    <a:ext uri="{FF2B5EF4-FFF2-40B4-BE49-F238E27FC236}">
                      <a16:creationId xmlns:a16="http://schemas.microsoft.com/office/drawing/2014/main" id="{DD050F97-E3E1-944F-A7F3-4AA403494890}"/>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7" name="Group 346">
                <a:extLst>
                  <a:ext uri="{FF2B5EF4-FFF2-40B4-BE49-F238E27FC236}">
                    <a16:creationId xmlns:a16="http://schemas.microsoft.com/office/drawing/2014/main" id="{B73BDFE2-2E51-7F4C-B72A-12B73B0B4AE9}"/>
                  </a:ext>
                </a:extLst>
              </p:cNvPr>
              <p:cNvGrpSpPr/>
              <p:nvPr/>
            </p:nvGrpSpPr>
            <p:grpSpPr>
              <a:xfrm>
                <a:off x="9325838" y="2764348"/>
                <a:ext cx="302633" cy="1389225"/>
                <a:chOff x="9069967" y="2764348"/>
                <a:chExt cx="302633" cy="1389225"/>
              </a:xfrm>
            </p:grpSpPr>
            <p:sp>
              <p:nvSpPr>
                <p:cNvPr id="360" name="Cube 359">
                  <a:extLst>
                    <a:ext uri="{FF2B5EF4-FFF2-40B4-BE49-F238E27FC236}">
                      <a16:creationId xmlns:a16="http://schemas.microsoft.com/office/drawing/2014/main" id="{8BEFD4BF-AAD7-9D4D-9648-E726A065353E}"/>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1" name="Cube 360">
                  <a:extLst>
                    <a:ext uri="{FF2B5EF4-FFF2-40B4-BE49-F238E27FC236}">
                      <a16:creationId xmlns:a16="http://schemas.microsoft.com/office/drawing/2014/main" id="{A3A7B9F4-3DB8-A741-9AEF-0700FDE46B21}"/>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2" name="Cube 361">
                  <a:extLst>
                    <a:ext uri="{FF2B5EF4-FFF2-40B4-BE49-F238E27FC236}">
                      <a16:creationId xmlns:a16="http://schemas.microsoft.com/office/drawing/2014/main" id="{634A3EE2-DEE2-2644-963C-BE7D4946E66D}"/>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8" name="Group 347">
                <a:extLst>
                  <a:ext uri="{FF2B5EF4-FFF2-40B4-BE49-F238E27FC236}">
                    <a16:creationId xmlns:a16="http://schemas.microsoft.com/office/drawing/2014/main" id="{4B36DE1C-BF2B-BF4B-9F6B-82607F39519D}"/>
                  </a:ext>
                </a:extLst>
              </p:cNvPr>
              <p:cNvGrpSpPr/>
              <p:nvPr/>
            </p:nvGrpSpPr>
            <p:grpSpPr>
              <a:xfrm>
                <a:off x="9562459" y="2764348"/>
                <a:ext cx="302633" cy="1389225"/>
                <a:chOff x="9069967" y="2764348"/>
                <a:chExt cx="302633" cy="1389225"/>
              </a:xfrm>
            </p:grpSpPr>
            <p:sp>
              <p:nvSpPr>
                <p:cNvPr id="357" name="Cube 356">
                  <a:extLst>
                    <a:ext uri="{FF2B5EF4-FFF2-40B4-BE49-F238E27FC236}">
                      <a16:creationId xmlns:a16="http://schemas.microsoft.com/office/drawing/2014/main" id="{D0D4A70A-3381-A343-8B9F-FAADF6A25EBA}"/>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8" name="Cube 357">
                  <a:extLst>
                    <a:ext uri="{FF2B5EF4-FFF2-40B4-BE49-F238E27FC236}">
                      <a16:creationId xmlns:a16="http://schemas.microsoft.com/office/drawing/2014/main" id="{989882D0-D217-6A48-9D94-59CCFB50EE1E}"/>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9" name="Cube 358">
                  <a:extLst>
                    <a:ext uri="{FF2B5EF4-FFF2-40B4-BE49-F238E27FC236}">
                      <a16:creationId xmlns:a16="http://schemas.microsoft.com/office/drawing/2014/main" id="{46A282FD-DC05-0C43-A990-34F92F31C4B3}"/>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9" name="Group 348">
                <a:extLst>
                  <a:ext uri="{FF2B5EF4-FFF2-40B4-BE49-F238E27FC236}">
                    <a16:creationId xmlns:a16="http://schemas.microsoft.com/office/drawing/2014/main" id="{15BA41BA-F8B0-744D-A9B5-90FBD18F3790}"/>
                  </a:ext>
                </a:extLst>
              </p:cNvPr>
              <p:cNvGrpSpPr/>
              <p:nvPr/>
            </p:nvGrpSpPr>
            <p:grpSpPr>
              <a:xfrm>
                <a:off x="9799080" y="2764348"/>
                <a:ext cx="302633" cy="1389225"/>
                <a:chOff x="9069967" y="2764348"/>
                <a:chExt cx="302633" cy="1389225"/>
              </a:xfrm>
            </p:grpSpPr>
            <p:sp>
              <p:nvSpPr>
                <p:cNvPr id="354" name="Cube 353">
                  <a:extLst>
                    <a:ext uri="{FF2B5EF4-FFF2-40B4-BE49-F238E27FC236}">
                      <a16:creationId xmlns:a16="http://schemas.microsoft.com/office/drawing/2014/main" id="{24CA53B8-3F9C-2742-889A-4DF9EEBE9ECE}"/>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5" name="Cube 354">
                  <a:extLst>
                    <a:ext uri="{FF2B5EF4-FFF2-40B4-BE49-F238E27FC236}">
                      <a16:creationId xmlns:a16="http://schemas.microsoft.com/office/drawing/2014/main" id="{817F6D28-F898-2544-A29B-5F654B2CA40C}"/>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6" name="Cube 355">
                  <a:extLst>
                    <a:ext uri="{FF2B5EF4-FFF2-40B4-BE49-F238E27FC236}">
                      <a16:creationId xmlns:a16="http://schemas.microsoft.com/office/drawing/2014/main" id="{941973E0-5ED1-9C4F-8EB1-99193654498F}"/>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0" name="Group 349">
                <a:extLst>
                  <a:ext uri="{FF2B5EF4-FFF2-40B4-BE49-F238E27FC236}">
                    <a16:creationId xmlns:a16="http://schemas.microsoft.com/office/drawing/2014/main" id="{B93A9DBF-1E0F-6643-8A84-8BEF1E61723A}"/>
                  </a:ext>
                </a:extLst>
              </p:cNvPr>
              <p:cNvGrpSpPr/>
              <p:nvPr/>
            </p:nvGrpSpPr>
            <p:grpSpPr>
              <a:xfrm>
                <a:off x="10035701" y="2764348"/>
                <a:ext cx="302633" cy="1389225"/>
                <a:chOff x="9069967" y="2764348"/>
                <a:chExt cx="302633" cy="1389225"/>
              </a:xfrm>
            </p:grpSpPr>
            <p:sp>
              <p:nvSpPr>
                <p:cNvPr id="351" name="Cube 350">
                  <a:extLst>
                    <a:ext uri="{FF2B5EF4-FFF2-40B4-BE49-F238E27FC236}">
                      <a16:creationId xmlns:a16="http://schemas.microsoft.com/office/drawing/2014/main" id="{6108F27D-7527-6841-B4FD-B63B443B3B7A}"/>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2" name="Cube 351">
                  <a:extLst>
                    <a:ext uri="{FF2B5EF4-FFF2-40B4-BE49-F238E27FC236}">
                      <a16:creationId xmlns:a16="http://schemas.microsoft.com/office/drawing/2014/main" id="{7A3AEEB5-CF39-4D42-93DB-3711097A5F71}"/>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3" name="Cube 352">
                  <a:extLst>
                    <a:ext uri="{FF2B5EF4-FFF2-40B4-BE49-F238E27FC236}">
                      <a16:creationId xmlns:a16="http://schemas.microsoft.com/office/drawing/2014/main" id="{6CC4C8B3-CFC4-6143-87DD-40C79CB502DA}"/>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25" name="Group 324">
              <a:extLst>
                <a:ext uri="{FF2B5EF4-FFF2-40B4-BE49-F238E27FC236}">
                  <a16:creationId xmlns:a16="http://schemas.microsoft.com/office/drawing/2014/main" id="{995C5E31-57CF-D64D-8985-3763E815D60A}"/>
                </a:ext>
              </a:extLst>
            </p:cNvPr>
            <p:cNvGrpSpPr/>
            <p:nvPr/>
          </p:nvGrpSpPr>
          <p:grpSpPr>
            <a:xfrm>
              <a:off x="8534614" y="3340452"/>
              <a:ext cx="1249117" cy="1389225"/>
              <a:chOff x="9089217" y="2764348"/>
              <a:chExt cx="1249117" cy="1389225"/>
            </a:xfrm>
          </p:grpSpPr>
          <p:grpSp>
            <p:nvGrpSpPr>
              <p:cNvPr id="326" name="Group 325">
                <a:extLst>
                  <a:ext uri="{FF2B5EF4-FFF2-40B4-BE49-F238E27FC236}">
                    <a16:creationId xmlns:a16="http://schemas.microsoft.com/office/drawing/2014/main" id="{1D9B1447-DB47-464E-AB8A-A493FABA5AF0}"/>
                  </a:ext>
                </a:extLst>
              </p:cNvPr>
              <p:cNvGrpSpPr/>
              <p:nvPr/>
            </p:nvGrpSpPr>
            <p:grpSpPr>
              <a:xfrm>
                <a:off x="9089217" y="2764348"/>
                <a:ext cx="302633" cy="1389225"/>
                <a:chOff x="9069967" y="2764348"/>
                <a:chExt cx="302633" cy="1389225"/>
              </a:xfrm>
            </p:grpSpPr>
            <p:sp>
              <p:nvSpPr>
                <p:cNvPr id="343" name="Cube 342">
                  <a:extLst>
                    <a:ext uri="{FF2B5EF4-FFF2-40B4-BE49-F238E27FC236}">
                      <a16:creationId xmlns:a16="http://schemas.microsoft.com/office/drawing/2014/main" id="{00A21B7D-F6B8-8845-BEA8-2014A32CF32B}"/>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4" name="Cube 343">
                  <a:extLst>
                    <a:ext uri="{FF2B5EF4-FFF2-40B4-BE49-F238E27FC236}">
                      <a16:creationId xmlns:a16="http://schemas.microsoft.com/office/drawing/2014/main" id="{30BCA029-2BF8-2345-AE21-E2E6839A895E}"/>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5" name="Cube 344">
                  <a:extLst>
                    <a:ext uri="{FF2B5EF4-FFF2-40B4-BE49-F238E27FC236}">
                      <a16:creationId xmlns:a16="http://schemas.microsoft.com/office/drawing/2014/main" id="{2E1B9510-A326-F54D-9CDD-7C95F01A5EF2}"/>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7" name="Group 326">
                <a:extLst>
                  <a:ext uri="{FF2B5EF4-FFF2-40B4-BE49-F238E27FC236}">
                    <a16:creationId xmlns:a16="http://schemas.microsoft.com/office/drawing/2014/main" id="{6F7B1334-FB0E-DA44-B29B-D2E290975BC0}"/>
                  </a:ext>
                </a:extLst>
              </p:cNvPr>
              <p:cNvGrpSpPr/>
              <p:nvPr/>
            </p:nvGrpSpPr>
            <p:grpSpPr>
              <a:xfrm>
                <a:off x="9325838" y="2764348"/>
                <a:ext cx="302633" cy="1389225"/>
                <a:chOff x="9069967" y="2764348"/>
                <a:chExt cx="302633" cy="1389225"/>
              </a:xfrm>
            </p:grpSpPr>
            <p:sp>
              <p:nvSpPr>
                <p:cNvPr id="340" name="Cube 339">
                  <a:extLst>
                    <a:ext uri="{FF2B5EF4-FFF2-40B4-BE49-F238E27FC236}">
                      <a16:creationId xmlns:a16="http://schemas.microsoft.com/office/drawing/2014/main" id="{9A921E7C-E53E-B34D-A8A1-E597114B6605}"/>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1" name="Cube 340">
                  <a:extLst>
                    <a:ext uri="{FF2B5EF4-FFF2-40B4-BE49-F238E27FC236}">
                      <a16:creationId xmlns:a16="http://schemas.microsoft.com/office/drawing/2014/main" id="{29364D76-ACF6-364D-BC94-DDCCB630AA73}"/>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2" name="Cube 341">
                  <a:extLst>
                    <a:ext uri="{FF2B5EF4-FFF2-40B4-BE49-F238E27FC236}">
                      <a16:creationId xmlns:a16="http://schemas.microsoft.com/office/drawing/2014/main" id="{F3554E66-5DC2-8A4D-9288-B19DD26B4BDA}"/>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8" name="Group 327">
                <a:extLst>
                  <a:ext uri="{FF2B5EF4-FFF2-40B4-BE49-F238E27FC236}">
                    <a16:creationId xmlns:a16="http://schemas.microsoft.com/office/drawing/2014/main" id="{53299D41-D5D0-664D-ABE6-6486B15407A9}"/>
                  </a:ext>
                </a:extLst>
              </p:cNvPr>
              <p:cNvGrpSpPr/>
              <p:nvPr/>
            </p:nvGrpSpPr>
            <p:grpSpPr>
              <a:xfrm>
                <a:off x="9562459" y="2764348"/>
                <a:ext cx="302633" cy="1389225"/>
                <a:chOff x="9069967" y="2764348"/>
                <a:chExt cx="302633" cy="1389225"/>
              </a:xfrm>
            </p:grpSpPr>
            <p:sp>
              <p:nvSpPr>
                <p:cNvPr id="337" name="Cube 336">
                  <a:extLst>
                    <a:ext uri="{FF2B5EF4-FFF2-40B4-BE49-F238E27FC236}">
                      <a16:creationId xmlns:a16="http://schemas.microsoft.com/office/drawing/2014/main" id="{F8C413AE-ECEE-2D43-A873-2852FBE2DAE4}"/>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8" name="Cube 337">
                  <a:extLst>
                    <a:ext uri="{FF2B5EF4-FFF2-40B4-BE49-F238E27FC236}">
                      <a16:creationId xmlns:a16="http://schemas.microsoft.com/office/drawing/2014/main" id="{CFE9D7AA-DAA0-F94E-B9A7-134151FA23CE}"/>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9" name="Cube 338">
                  <a:extLst>
                    <a:ext uri="{FF2B5EF4-FFF2-40B4-BE49-F238E27FC236}">
                      <a16:creationId xmlns:a16="http://schemas.microsoft.com/office/drawing/2014/main" id="{367A4EE4-32B9-2149-9309-1377C227BE22}"/>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9" name="Group 328">
                <a:extLst>
                  <a:ext uri="{FF2B5EF4-FFF2-40B4-BE49-F238E27FC236}">
                    <a16:creationId xmlns:a16="http://schemas.microsoft.com/office/drawing/2014/main" id="{11012EE6-B1F6-864D-A3E3-60BD1334E8E4}"/>
                  </a:ext>
                </a:extLst>
              </p:cNvPr>
              <p:cNvGrpSpPr/>
              <p:nvPr/>
            </p:nvGrpSpPr>
            <p:grpSpPr>
              <a:xfrm>
                <a:off x="9799080" y="2764348"/>
                <a:ext cx="302633" cy="1389225"/>
                <a:chOff x="9069967" y="2764348"/>
                <a:chExt cx="302633" cy="1389225"/>
              </a:xfrm>
            </p:grpSpPr>
            <p:sp>
              <p:nvSpPr>
                <p:cNvPr id="334" name="Cube 333">
                  <a:extLst>
                    <a:ext uri="{FF2B5EF4-FFF2-40B4-BE49-F238E27FC236}">
                      <a16:creationId xmlns:a16="http://schemas.microsoft.com/office/drawing/2014/main" id="{BE9BC138-99D4-934D-B2AD-99C88FDCCF90}"/>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5" name="Cube 334">
                  <a:extLst>
                    <a:ext uri="{FF2B5EF4-FFF2-40B4-BE49-F238E27FC236}">
                      <a16:creationId xmlns:a16="http://schemas.microsoft.com/office/drawing/2014/main" id="{2C27BF6D-FA49-1E43-BE7D-0E1E16C35CA8}"/>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6" name="Cube 335">
                  <a:extLst>
                    <a:ext uri="{FF2B5EF4-FFF2-40B4-BE49-F238E27FC236}">
                      <a16:creationId xmlns:a16="http://schemas.microsoft.com/office/drawing/2014/main" id="{6B188D79-C409-3242-B321-E311B9A45FCD}"/>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30" name="Group 329">
                <a:extLst>
                  <a:ext uri="{FF2B5EF4-FFF2-40B4-BE49-F238E27FC236}">
                    <a16:creationId xmlns:a16="http://schemas.microsoft.com/office/drawing/2014/main" id="{CE584814-7F42-5046-84B9-2BC8F6F17857}"/>
                  </a:ext>
                </a:extLst>
              </p:cNvPr>
              <p:cNvGrpSpPr/>
              <p:nvPr/>
            </p:nvGrpSpPr>
            <p:grpSpPr>
              <a:xfrm>
                <a:off x="10035701" y="2764348"/>
                <a:ext cx="302633" cy="1389225"/>
                <a:chOff x="9069967" y="2764348"/>
                <a:chExt cx="302633" cy="1389225"/>
              </a:xfrm>
            </p:grpSpPr>
            <p:sp>
              <p:nvSpPr>
                <p:cNvPr id="331" name="Cube 330">
                  <a:extLst>
                    <a:ext uri="{FF2B5EF4-FFF2-40B4-BE49-F238E27FC236}">
                      <a16:creationId xmlns:a16="http://schemas.microsoft.com/office/drawing/2014/main" id="{B47DA439-5655-2E4D-ACDA-D41AD8ADE948}"/>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Cube 331">
                  <a:extLst>
                    <a:ext uri="{FF2B5EF4-FFF2-40B4-BE49-F238E27FC236}">
                      <a16:creationId xmlns:a16="http://schemas.microsoft.com/office/drawing/2014/main" id="{B68FAB58-9930-7644-AE57-944F2C75A8DE}"/>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Cube 332">
                  <a:extLst>
                    <a:ext uri="{FF2B5EF4-FFF2-40B4-BE49-F238E27FC236}">
                      <a16:creationId xmlns:a16="http://schemas.microsoft.com/office/drawing/2014/main" id="{A8B97841-BEC4-7241-9962-0B3FBDDA51E8}"/>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2" name="Title 1">
            <a:extLst>
              <a:ext uri="{FF2B5EF4-FFF2-40B4-BE49-F238E27FC236}">
                <a16:creationId xmlns:a16="http://schemas.microsoft.com/office/drawing/2014/main" id="{48A782A4-27AE-5945-B40C-6C856C64C11C}"/>
              </a:ext>
            </a:extLst>
          </p:cNvPr>
          <p:cNvSpPr>
            <a:spLocks noGrp="1"/>
          </p:cNvSpPr>
          <p:nvPr>
            <p:ph type="title"/>
          </p:nvPr>
        </p:nvSpPr>
        <p:spPr/>
        <p:txBody>
          <a:bodyPr/>
          <a:lstStyle/>
          <a:p>
            <a:r>
              <a:rPr lang="en-US" dirty="0"/>
              <a:t>Metadata and Data Options</a:t>
            </a:r>
          </a:p>
        </p:txBody>
      </p:sp>
      <p:sp>
        <p:nvSpPr>
          <p:cNvPr id="3" name="Slide Number Placeholder 2">
            <a:extLst>
              <a:ext uri="{FF2B5EF4-FFF2-40B4-BE49-F238E27FC236}">
                <a16:creationId xmlns:a16="http://schemas.microsoft.com/office/drawing/2014/main" id="{30C07910-BA54-7643-AF3F-250249F6DFEC}"/>
              </a:ext>
            </a:extLst>
          </p:cNvPr>
          <p:cNvSpPr>
            <a:spLocks noGrp="1"/>
          </p:cNvSpPr>
          <p:nvPr>
            <p:ph type="sldNum" sz="quarter" idx="12"/>
          </p:nvPr>
        </p:nvSpPr>
        <p:spPr/>
        <p:txBody>
          <a:bodyPr/>
          <a:lstStyle/>
          <a:p>
            <a:fld id="{5DAE3038-D6DC-C846-ACCD-457044B1A168}" type="slidenum">
              <a:rPr lang="en-US" smtClean="0"/>
              <a:t>9</a:t>
            </a:fld>
            <a:endParaRPr lang="en-US"/>
          </a:p>
        </p:txBody>
      </p:sp>
      <p:grpSp>
        <p:nvGrpSpPr>
          <p:cNvPr id="4" name="Group 3">
            <a:extLst>
              <a:ext uri="{FF2B5EF4-FFF2-40B4-BE49-F238E27FC236}">
                <a16:creationId xmlns:a16="http://schemas.microsoft.com/office/drawing/2014/main" id="{95C8D65C-8ADE-CF44-B14D-4E87BCFD6529}"/>
              </a:ext>
            </a:extLst>
          </p:cNvPr>
          <p:cNvGrpSpPr/>
          <p:nvPr/>
        </p:nvGrpSpPr>
        <p:grpSpPr>
          <a:xfrm>
            <a:off x="844550" y="1836161"/>
            <a:ext cx="3107889" cy="3178975"/>
            <a:chOff x="7912197" y="627393"/>
            <a:chExt cx="3787900" cy="3874540"/>
          </a:xfrm>
        </p:grpSpPr>
        <p:sp>
          <p:nvSpPr>
            <p:cNvPr id="5" name="Oval 4">
              <a:extLst>
                <a:ext uri="{FF2B5EF4-FFF2-40B4-BE49-F238E27FC236}">
                  <a16:creationId xmlns:a16="http://schemas.microsoft.com/office/drawing/2014/main" id="{D7B9D6DF-26F5-3949-852F-5A34C40A00BB}"/>
                </a:ext>
              </a:extLst>
            </p:cNvPr>
            <p:cNvSpPr/>
            <p:nvPr/>
          </p:nvSpPr>
          <p:spPr>
            <a:xfrm>
              <a:off x="7912197" y="627393"/>
              <a:ext cx="3787900" cy="3874540"/>
            </a:xfrm>
            <a:prstGeom prst="ellipse">
              <a:avLst/>
            </a:prstGeom>
            <a:solidFill>
              <a:srgbClr val="88B80E"/>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sp>
          <p:nvSpPr>
            <p:cNvPr id="6" name="Oval 5">
              <a:extLst>
                <a:ext uri="{FF2B5EF4-FFF2-40B4-BE49-F238E27FC236}">
                  <a16:creationId xmlns:a16="http://schemas.microsoft.com/office/drawing/2014/main" id="{DE117389-439B-BA4D-9543-C0FB2C64B3A9}"/>
                </a:ext>
              </a:extLst>
            </p:cNvPr>
            <p:cNvSpPr/>
            <p:nvPr/>
          </p:nvSpPr>
          <p:spPr>
            <a:xfrm>
              <a:off x="9576917" y="2329022"/>
              <a:ext cx="1771601" cy="1771601"/>
            </a:xfrm>
            <a:prstGeom prst="ellipse">
              <a:avLst/>
            </a:prstGeom>
            <a:solidFill>
              <a:srgbClr val="88B80E"/>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a:p>
          </p:txBody>
        </p:sp>
        <p:pic>
          <p:nvPicPr>
            <p:cNvPr id="7" name="Picture 6" descr="orange-developer.jpg">
              <a:extLst>
                <a:ext uri="{FF2B5EF4-FFF2-40B4-BE49-F238E27FC236}">
                  <a16:creationId xmlns:a16="http://schemas.microsoft.com/office/drawing/2014/main" id="{17EF5E55-8EBC-F84F-AEE0-A12E0552C843}"/>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9835511" y="2518359"/>
              <a:ext cx="1269492" cy="1416568"/>
            </a:xfrm>
            <a:prstGeom prst="rect">
              <a:avLst/>
            </a:prstGeom>
          </p:spPr>
        </p:pic>
        <p:pic>
          <p:nvPicPr>
            <p:cNvPr id="8" name="Picture 7" descr="orange-developer.jpg">
              <a:extLst>
                <a:ext uri="{FF2B5EF4-FFF2-40B4-BE49-F238E27FC236}">
                  <a16:creationId xmlns:a16="http://schemas.microsoft.com/office/drawing/2014/main" id="{45470A70-D252-764B-B0AB-3BC7114E4F84}"/>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9201469" y="996319"/>
              <a:ext cx="1269492" cy="1416568"/>
            </a:xfrm>
            <a:prstGeom prst="rect">
              <a:avLst/>
            </a:prstGeom>
          </p:spPr>
        </p:pic>
        <p:pic>
          <p:nvPicPr>
            <p:cNvPr id="9" name="Picture 8" descr="orange-developer.jpg">
              <a:extLst>
                <a:ext uri="{FF2B5EF4-FFF2-40B4-BE49-F238E27FC236}">
                  <a16:creationId xmlns:a16="http://schemas.microsoft.com/office/drawing/2014/main" id="{83AB3054-0B4C-0444-8C55-DF59EFC42A58}"/>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8185977" y="2136799"/>
              <a:ext cx="1269492" cy="1416568"/>
            </a:xfrm>
            <a:prstGeom prst="rect">
              <a:avLst/>
            </a:prstGeom>
          </p:spPr>
        </p:pic>
      </p:grpSp>
      <p:grpSp>
        <p:nvGrpSpPr>
          <p:cNvPr id="225" name="Group 224">
            <a:extLst>
              <a:ext uri="{FF2B5EF4-FFF2-40B4-BE49-F238E27FC236}">
                <a16:creationId xmlns:a16="http://schemas.microsoft.com/office/drawing/2014/main" id="{0BC8217B-B342-7944-B803-F37E53C198D3}"/>
              </a:ext>
            </a:extLst>
          </p:cNvPr>
          <p:cNvGrpSpPr/>
          <p:nvPr/>
        </p:nvGrpSpPr>
        <p:grpSpPr>
          <a:xfrm>
            <a:off x="5564486" y="1540180"/>
            <a:ext cx="6033789" cy="5014624"/>
            <a:chOff x="3841263" y="3267170"/>
            <a:chExt cx="5209696" cy="4233500"/>
          </a:xfrm>
        </p:grpSpPr>
        <p:pic>
          <p:nvPicPr>
            <p:cNvPr id="226" name="Picture 225" descr="small-cloud.jpg">
              <a:extLst>
                <a:ext uri="{FF2B5EF4-FFF2-40B4-BE49-F238E27FC236}">
                  <a16:creationId xmlns:a16="http://schemas.microsoft.com/office/drawing/2014/main" id="{D1061A32-30FE-EF47-B610-3F9D823B90D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841263" y="3267170"/>
              <a:ext cx="5209696" cy="4233500"/>
            </a:xfrm>
            <a:prstGeom prst="rect">
              <a:avLst/>
            </a:prstGeom>
          </p:spPr>
        </p:pic>
        <p:sp>
          <p:nvSpPr>
            <p:cNvPr id="227" name="Cube 226">
              <a:extLst>
                <a:ext uri="{FF2B5EF4-FFF2-40B4-BE49-F238E27FC236}">
                  <a16:creationId xmlns:a16="http://schemas.microsoft.com/office/drawing/2014/main" id="{850B686E-82CE-864E-A02A-F449F41D2CA2}"/>
                </a:ext>
              </a:extLst>
            </p:cNvPr>
            <p:cNvSpPr/>
            <p:nvPr/>
          </p:nvSpPr>
          <p:spPr>
            <a:xfrm>
              <a:off x="6534299" y="4287536"/>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28" name="Cube 227">
              <a:extLst>
                <a:ext uri="{FF2B5EF4-FFF2-40B4-BE49-F238E27FC236}">
                  <a16:creationId xmlns:a16="http://schemas.microsoft.com/office/drawing/2014/main" id="{D23ADB52-BF34-5540-81FD-37DF08490BDE}"/>
                </a:ext>
              </a:extLst>
            </p:cNvPr>
            <p:cNvSpPr/>
            <p:nvPr/>
          </p:nvSpPr>
          <p:spPr>
            <a:xfrm>
              <a:off x="6492377" y="4936973"/>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29" name="Cube 228">
              <a:extLst>
                <a:ext uri="{FF2B5EF4-FFF2-40B4-BE49-F238E27FC236}">
                  <a16:creationId xmlns:a16="http://schemas.microsoft.com/office/drawing/2014/main" id="{45A1EA0C-9204-0640-B9CD-E1C348EFD39D}"/>
                </a:ext>
              </a:extLst>
            </p:cNvPr>
            <p:cNvSpPr/>
            <p:nvPr/>
          </p:nvSpPr>
          <p:spPr>
            <a:xfrm>
              <a:off x="6421191" y="6184662"/>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0" name="Cube 229">
              <a:extLst>
                <a:ext uri="{FF2B5EF4-FFF2-40B4-BE49-F238E27FC236}">
                  <a16:creationId xmlns:a16="http://schemas.microsoft.com/office/drawing/2014/main" id="{C4FF970C-2F09-974E-820A-DE6C765731B9}"/>
                </a:ext>
              </a:extLst>
            </p:cNvPr>
            <p:cNvSpPr/>
            <p:nvPr/>
          </p:nvSpPr>
          <p:spPr>
            <a:xfrm>
              <a:off x="6534299" y="3563067"/>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1" name="Cube 230">
              <a:extLst>
                <a:ext uri="{FF2B5EF4-FFF2-40B4-BE49-F238E27FC236}">
                  <a16:creationId xmlns:a16="http://schemas.microsoft.com/office/drawing/2014/main" id="{C02EF61B-2CA5-0A40-93F1-110FA39568D7}"/>
                </a:ext>
              </a:extLst>
            </p:cNvPr>
            <p:cNvSpPr/>
            <p:nvPr/>
          </p:nvSpPr>
          <p:spPr>
            <a:xfrm>
              <a:off x="6872666" y="5682443"/>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2" name="Cube 231">
              <a:extLst>
                <a:ext uri="{FF2B5EF4-FFF2-40B4-BE49-F238E27FC236}">
                  <a16:creationId xmlns:a16="http://schemas.microsoft.com/office/drawing/2014/main" id="{1873CCC5-71BA-014C-9C6F-D58E5ABC720B}"/>
                </a:ext>
              </a:extLst>
            </p:cNvPr>
            <p:cNvSpPr/>
            <p:nvPr/>
          </p:nvSpPr>
          <p:spPr>
            <a:xfrm>
              <a:off x="6156175" y="5854889"/>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3" name="Cube 232">
              <a:extLst>
                <a:ext uri="{FF2B5EF4-FFF2-40B4-BE49-F238E27FC236}">
                  <a16:creationId xmlns:a16="http://schemas.microsoft.com/office/drawing/2014/main" id="{B80D9D68-B692-644F-AC74-688EB027AB21}"/>
                </a:ext>
              </a:extLst>
            </p:cNvPr>
            <p:cNvSpPr/>
            <p:nvPr/>
          </p:nvSpPr>
          <p:spPr>
            <a:xfrm>
              <a:off x="6230451" y="4860039"/>
              <a:ext cx="105385" cy="231637"/>
            </a:xfrm>
            <a:prstGeom prst="cube">
              <a:avLst>
                <a:gd name="adj" fmla="val 24999"/>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4" name="Cube 233">
              <a:extLst>
                <a:ext uri="{FF2B5EF4-FFF2-40B4-BE49-F238E27FC236}">
                  <a16:creationId xmlns:a16="http://schemas.microsoft.com/office/drawing/2014/main" id="{610FF983-06C5-CA45-84A8-0E9D6F29097B}"/>
                </a:ext>
              </a:extLst>
            </p:cNvPr>
            <p:cNvSpPr/>
            <p:nvPr/>
          </p:nvSpPr>
          <p:spPr>
            <a:xfrm>
              <a:off x="8028219" y="4852559"/>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5" name="Cube 234">
              <a:extLst>
                <a:ext uri="{FF2B5EF4-FFF2-40B4-BE49-F238E27FC236}">
                  <a16:creationId xmlns:a16="http://schemas.microsoft.com/office/drawing/2014/main" id="{B002E69F-5CD0-B54F-AC2E-21B8C49DEA02}"/>
                </a:ext>
              </a:extLst>
            </p:cNvPr>
            <p:cNvSpPr/>
            <p:nvPr/>
          </p:nvSpPr>
          <p:spPr>
            <a:xfrm>
              <a:off x="7383674" y="5064393"/>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6" name="Cube 235">
              <a:extLst>
                <a:ext uri="{FF2B5EF4-FFF2-40B4-BE49-F238E27FC236}">
                  <a16:creationId xmlns:a16="http://schemas.microsoft.com/office/drawing/2014/main" id="{210CDDB2-1274-3D4E-A21A-8051EF23B0EC}"/>
                </a:ext>
              </a:extLst>
            </p:cNvPr>
            <p:cNvSpPr/>
            <p:nvPr/>
          </p:nvSpPr>
          <p:spPr>
            <a:xfrm>
              <a:off x="7264138" y="5623695"/>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7" name="Cube 236">
              <a:extLst>
                <a:ext uri="{FF2B5EF4-FFF2-40B4-BE49-F238E27FC236}">
                  <a16:creationId xmlns:a16="http://schemas.microsoft.com/office/drawing/2014/main" id="{7F810A60-B46B-B34E-95C6-6D18B8DE334C}"/>
                </a:ext>
              </a:extLst>
            </p:cNvPr>
            <p:cNvSpPr/>
            <p:nvPr/>
          </p:nvSpPr>
          <p:spPr>
            <a:xfrm>
              <a:off x="7234991" y="4588693"/>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8" name="Cube 237">
              <a:extLst>
                <a:ext uri="{FF2B5EF4-FFF2-40B4-BE49-F238E27FC236}">
                  <a16:creationId xmlns:a16="http://schemas.microsoft.com/office/drawing/2014/main" id="{8BEC2A70-86B9-6A4E-A8C4-215FE59C17A3}"/>
                </a:ext>
              </a:extLst>
            </p:cNvPr>
            <p:cNvSpPr/>
            <p:nvPr/>
          </p:nvSpPr>
          <p:spPr>
            <a:xfrm>
              <a:off x="7066852" y="5261774"/>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39" name="Cube 238">
              <a:extLst>
                <a:ext uri="{FF2B5EF4-FFF2-40B4-BE49-F238E27FC236}">
                  <a16:creationId xmlns:a16="http://schemas.microsoft.com/office/drawing/2014/main" id="{342AABDC-D19F-1845-950F-34E577D86FE5}"/>
                </a:ext>
              </a:extLst>
            </p:cNvPr>
            <p:cNvSpPr/>
            <p:nvPr/>
          </p:nvSpPr>
          <p:spPr>
            <a:xfrm>
              <a:off x="7812511" y="5909018"/>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0" name="Cube 239">
              <a:extLst>
                <a:ext uri="{FF2B5EF4-FFF2-40B4-BE49-F238E27FC236}">
                  <a16:creationId xmlns:a16="http://schemas.microsoft.com/office/drawing/2014/main" id="{B8FE903A-0D47-544A-9659-DAF568552002}"/>
                </a:ext>
              </a:extLst>
            </p:cNvPr>
            <p:cNvSpPr/>
            <p:nvPr/>
          </p:nvSpPr>
          <p:spPr>
            <a:xfrm>
              <a:off x="6875972" y="6240782"/>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1" name="Cube 240">
              <a:extLst>
                <a:ext uri="{FF2B5EF4-FFF2-40B4-BE49-F238E27FC236}">
                  <a16:creationId xmlns:a16="http://schemas.microsoft.com/office/drawing/2014/main" id="{D986CE19-8303-FD4D-B77B-38FBD30C4456}"/>
                </a:ext>
              </a:extLst>
            </p:cNvPr>
            <p:cNvSpPr/>
            <p:nvPr/>
          </p:nvSpPr>
          <p:spPr>
            <a:xfrm>
              <a:off x="7738081" y="4694764"/>
              <a:ext cx="148553" cy="295650"/>
            </a:xfrm>
            <a:prstGeom prst="cube">
              <a:avLst>
                <a:gd name="adj" fmla="val 24999"/>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2" name="Cube 241">
              <a:extLst>
                <a:ext uri="{FF2B5EF4-FFF2-40B4-BE49-F238E27FC236}">
                  <a16:creationId xmlns:a16="http://schemas.microsoft.com/office/drawing/2014/main" id="{4AB041D7-1757-9B41-A7F0-6B49F09C4CE1}"/>
                </a:ext>
              </a:extLst>
            </p:cNvPr>
            <p:cNvSpPr/>
            <p:nvPr/>
          </p:nvSpPr>
          <p:spPr>
            <a:xfrm>
              <a:off x="7439830" y="6344881"/>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3" name="Cube 242">
              <a:extLst>
                <a:ext uri="{FF2B5EF4-FFF2-40B4-BE49-F238E27FC236}">
                  <a16:creationId xmlns:a16="http://schemas.microsoft.com/office/drawing/2014/main" id="{D87DE924-9846-2F41-AA0F-8754A98BD8C5}"/>
                </a:ext>
              </a:extLst>
            </p:cNvPr>
            <p:cNvSpPr/>
            <p:nvPr/>
          </p:nvSpPr>
          <p:spPr>
            <a:xfrm>
              <a:off x="6726502" y="4891317"/>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4" name="Cube 243">
              <a:extLst>
                <a:ext uri="{FF2B5EF4-FFF2-40B4-BE49-F238E27FC236}">
                  <a16:creationId xmlns:a16="http://schemas.microsoft.com/office/drawing/2014/main" id="{3754DE06-AAF2-FE40-A1DF-2D1C46C54B3F}"/>
                </a:ext>
              </a:extLst>
            </p:cNvPr>
            <p:cNvSpPr/>
            <p:nvPr/>
          </p:nvSpPr>
          <p:spPr>
            <a:xfrm>
              <a:off x="6148220" y="5270161"/>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5" name="Cube 244">
              <a:extLst>
                <a:ext uri="{FF2B5EF4-FFF2-40B4-BE49-F238E27FC236}">
                  <a16:creationId xmlns:a16="http://schemas.microsoft.com/office/drawing/2014/main" id="{336788B5-2322-524C-B786-2EB135F33B88}"/>
                </a:ext>
              </a:extLst>
            </p:cNvPr>
            <p:cNvSpPr/>
            <p:nvPr/>
          </p:nvSpPr>
          <p:spPr>
            <a:xfrm>
              <a:off x="6838347" y="4024965"/>
              <a:ext cx="169003" cy="3363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6" name="Cube 245">
              <a:extLst>
                <a:ext uri="{FF2B5EF4-FFF2-40B4-BE49-F238E27FC236}">
                  <a16:creationId xmlns:a16="http://schemas.microsoft.com/office/drawing/2014/main" id="{592ED21E-4D46-3D47-9EBB-DE1BE38C9257}"/>
                </a:ext>
              </a:extLst>
            </p:cNvPr>
            <p:cNvSpPr/>
            <p:nvPr/>
          </p:nvSpPr>
          <p:spPr>
            <a:xfrm>
              <a:off x="7375778" y="4111025"/>
              <a:ext cx="148553" cy="29565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7" name="Cube 246">
              <a:extLst>
                <a:ext uri="{FF2B5EF4-FFF2-40B4-BE49-F238E27FC236}">
                  <a16:creationId xmlns:a16="http://schemas.microsoft.com/office/drawing/2014/main" id="{E698B0EA-AA0A-3546-BD89-AEA3E9B00858}"/>
                </a:ext>
              </a:extLst>
            </p:cNvPr>
            <p:cNvSpPr/>
            <p:nvPr/>
          </p:nvSpPr>
          <p:spPr>
            <a:xfrm>
              <a:off x="7981133" y="4219376"/>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8" name="Cube 247">
              <a:extLst>
                <a:ext uri="{FF2B5EF4-FFF2-40B4-BE49-F238E27FC236}">
                  <a16:creationId xmlns:a16="http://schemas.microsoft.com/office/drawing/2014/main" id="{1AD12190-4E77-0E4C-9342-25508BAC7083}"/>
                </a:ext>
              </a:extLst>
            </p:cNvPr>
            <p:cNvSpPr/>
            <p:nvPr/>
          </p:nvSpPr>
          <p:spPr>
            <a:xfrm>
              <a:off x="6618140" y="5685670"/>
              <a:ext cx="148553" cy="295650"/>
            </a:xfrm>
            <a:prstGeom prst="cube">
              <a:avLst>
                <a:gd name="adj" fmla="val 24999"/>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249" name="Cube 248">
              <a:extLst>
                <a:ext uri="{FF2B5EF4-FFF2-40B4-BE49-F238E27FC236}">
                  <a16:creationId xmlns:a16="http://schemas.microsoft.com/office/drawing/2014/main" id="{0166A969-42FC-E144-A847-519338425C0A}"/>
                </a:ext>
              </a:extLst>
            </p:cNvPr>
            <p:cNvSpPr/>
            <p:nvPr/>
          </p:nvSpPr>
          <p:spPr>
            <a:xfrm>
              <a:off x="7767652" y="5360883"/>
              <a:ext cx="215707" cy="429300"/>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grpSp>
      <p:cxnSp>
        <p:nvCxnSpPr>
          <p:cNvPr id="251" name="Elbow Connector 250">
            <a:extLst>
              <a:ext uri="{FF2B5EF4-FFF2-40B4-BE49-F238E27FC236}">
                <a16:creationId xmlns:a16="http://schemas.microsoft.com/office/drawing/2014/main" id="{BD1BAE95-8ADE-8141-8E5E-22A7C897CE70}"/>
              </a:ext>
            </a:extLst>
          </p:cNvPr>
          <p:cNvCxnSpPr>
            <a:cxnSpLocks/>
            <a:stCxn id="6" idx="6"/>
            <a:endCxn id="379" idx="1"/>
          </p:cNvCxnSpPr>
          <p:nvPr/>
        </p:nvCxnSpPr>
        <p:spPr bwMode="auto">
          <a:xfrm>
            <a:off x="3663976" y="3959090"/>
            <a:ext cx="637235" cy="826886"/>
          </a:xfrm>
          <a:prstGeom prst="bentConnector2">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sp>
        <p:nvSpPr>
          <p:cNvPr id="252" name="Shape 90">
            <a:extLst>
              <a:ext uri="{FF2B5EF4-FFF2-40B4-BE49-F238E27FC236}">
                <a16:creationId xmlns:a16="http://schemas.microsoft.com/office/drawing/2014/main" id="{897FD8E9-DF0B-9742-8D38-3265853F3580}"/>
              </a:ext>
            </a:extLst>
          </p:cNvPr>
          <p:cNvSpPr txBox="1">
            <a:spLocks/>
          </p:cNvSpPr>
          <p:nvPr/>
        </p:nvSpPr>
        <p:spPr>
          <a:xfrm>
            <a:off x="3831812" y="4007808"/>
            <a:ext cx="631026" cy="608568"/>
          </a:xfrm>
          <a:prstGeom prst="rect">
            <a:avLst/>
          </a:prstGeom>
        </p:spPr>
        <p:txBody>
          <a:bodyPr lIns="121900" tIns="121900" rIns="121900" bIns="121900" anchor="t" anchorCtr="0">
            <a:no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101597" indent="0">
              <a:spcBef>
                <a:spcPts val="0"/>
              </a:spcBef>
              <a:buSzPct val="100000"/>
              <a:buNone/>
            </a:pPr>
            <a:r>
              <a:rPr lang="en-US" sz="2400" b="1" kern="0" dirty="0">
                <a:latin typeface="Calibri" panose="020F0502020204030204" pitchFamily="34" charset="0"/>
                <a:cs typeface="Calibri" panose="020F0502020204030204" pitchFamily="34" charset="0"/>
              </a:rPr>
              <a:t>A</a:t>
            </a:r>
          </a:p>
        </p:txBody>
      </p:sp>
      <p:sp>
        <p:nvSpPr>
          <p:cNvPr id="616" name="TextBox 615">
            <a:extLst>
              <a:ext uri="{FF2B5EF4-FFF2-40B4-BE49-F238E27FC236}">
                <a16:creationId xmlns:a16="http://schemas.microsoft.com/office/drawing/2014/main" id="{896D9EC0-14A7-D84C-84C0-9E73629124DD}"/>
              </a:ext>
            </a:extLst>
          </p:cNvPr>
          <p:cNvSpPr txBox="1"/>
          <p:nvPr/>
        </p:nvSpPr>
        <p:spPr>
          <a:xfrm>
            <a:off x="5202982" y="5978324"/>
            <a:ext cx="687048" cy="261610"/>
          </a:xfrm>
          <a:prstGeom prst="rect">
            <a:avLst/>
          </a:prstGeom>
          <a:noFill/>
        </p:spPr>
        <p:txBody>
          <a:bodyPr wrap="none" lIns="45720" rIns="45720" rtlCol="0">
            <a:spAutoFit/>
          </a:bodyPr>
          <a:lstStyle/>
          <a:p>
            <a:r>
              <a:rPr lang="en-US" sz="1100" dirty="0"/>
              <a:t>metadata</a:t>
            </a:r>
          </a:p>
        </p:txBody>
      </p:sp>
      <p:cxnSp>
        <p:nvCxnSpPr>
          <p:cNvPr id="617" name="Elbow Connector 616">
            <a:extLst>
              <a:ext uri="{FF2B5EF4-FFF2-40B4-BE49-F238E27FC236}">
                <a16:creationId xmlns:a16="http://schemas.microsoft.com/office/drawing/2014/main" id="{9D470C50-7464-C74B-BDFF-E821454BC856}"/>
              </a:ext>
            </a:extLst>
          </p:cNvPr>
          <p:cNvCxnSpPr>
            <a:cxnSpLocks/>
            <a:stCxn id="616" idx="0"/>
            <a:endCxn id="352" idx="5"/>
          </p:cNvCxnSpPr>
          <p:nvPr/>
        </p:nvCxnSpPr>
        <p:spPr bwMode="auto">
          <a:xfrm rot="16200000" flipV="1">
            <a:off x="4951039" y="5382857"/>
            <a:ext cx="541566" cy="649368"/>
          </a:xfrm>
          <a:prstGeom prst="bentConnector2">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grpSp>
        <p:nvGrpSpPr>
          <p:cNvPr id="620" name="Group 619">
            <a:extLst>
              <a:ext uri="{FF2B5EF4-FFF2-40B4-BE49-F238E27FC236}">
                <a16:creationId xmlns:a16="http://schemas.microsoft.com/office/drawing/2014/main" id="{EE4C57FD-BA9D-DD49-B666-2CD850ECB33C}"/>
              </a:ext>
            </a:extLst>
          </p:cNvPr>
          <p:cNvGrpSpPr/>
          <p:nvPr/>
        </p:nvGrpSpPr>
        <p:grpSpPr>
          <a:xfrm>
            <a:off x="6393676" y="3984131"/>
            <a:ext cx="1439549" cy="1436409"/>
            <a:chOff x="8534614" y="3034368"/>
            <a:chExt cx="1562478" cy="1695309"/>
          </a:xfrm>
        </p:grpSpPr>
        <p:grpSp>
          <p:nvGrpSpPr>
            <p:cNvPr id="621" name="Group 620">
              <a:extLst>
                <a:ext uri="{FF2B5EF4-FFF2-40B4-BE49-F238E27FC236}">
                  <a16:creationId xmlns:a16="http://schemas.microsoft.com/office/drawing/2014/main" id="{EBA813E3-378D-CB4B-9844-BC5285E362EA}"/>
                </a:ext>
              </a:extLst>
            </p:cNvPr>
            <p:cNvGrpSpPr/>
            <p:nvPr/>
          </p:nvGrpSpPr>
          <p:grpSpPr>
            <a:xfrm>
              <a:off x="8847975" y="3034368"/>
              <a:ext cx="1249117" cy="1389225"/>
              <a:chOff x="9089217" y="2764348"/>
              <a:chExt cx="1249117" cy="1389225"/>
            </a:xfrm>
          </p:grpSpPr>
          <p:grpSp>
            <p:nvGrpSpPr>
              <p:cNvPr id="706" name="Group 705">
                <a:extLst>
                  <a:ext uri="{FF2B5EF4-FFF2-40B4-BE49-F238E27FC236}">
                    <a16:creationId xmlns:a16="http://schemas.microsoft.com/office/drawing/2014/main" id="{CDD61B2C-2074-AE46-8EAA-A06E78E379FE}"/>
                  </a:ext>
                </a:extLst>
              </p:cNvPr>
              <p:cNvGrpSpPr/>
              <p:nvPr/>
            </p:nvGrpSpPr>
            <p:grpSpPr>
              <a:xfrm>
                <a:off x="9089217" y="2764348"/>
                <a:ext cx="302633" cy="1389225"/>
                <a:chOff x="9069967" y="2764348"/>
                <a:chExt cx="302633" cy="1389225"/>
              </a:xfrm>
            </p:grpSpPr>
            <p:sp>
              <p:nvSpPr>
                <p:cNvPr id="723" name="Cube 722">
                  <a:extLst>
                    <a:ext uri="{FF2B5EF4-FFF2-40B4-BE49-F238E27FC236}">
                      <a16:creationId xmlns:a16="http://schemas.microsoft.com/office/drawing/2014/main" id="{A85CA159-5B11-FD47-8B05-7FE59D0C8C17}"/>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4" name="Cube 723">
                  <a:extLst>
                    <a:ext uri="{FF2B5EF4-FFF2-40B4-BE49-F238E27FC236}">
                      <a16:creationId xmlns:a16="http://schemas.microsoft.com/office/drawing/2014/main" id="{19AECD58-E1D5-0D42-99B6-22B574862488}"/>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5" name="Cube 724">
                  <a:extLst>
                    <a:ext uri="{FF2B5EF4-FFF2-40B4-BE49-F238E27FC236}">
                      <a16:creationId xmlns:a16="http://schemas.microsoft.com/office/drawing/2014/main" id="{10F902AE-A15B-E74B-A173-2DECD41A7EED}"/>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07" name="Group 706">
                <a:extLst>
                  <a:ext uri="{FF2B5EF4-FFF2-40B4-BE49-F238E27FC236}">
                    <a16:creationId xmlns:a16="http://schemas.microsoft.com/office/drawing/2014/main" id="{737DC3B8-8F6B-FB4D-A00F-A50ED54EE8DD}"/>
                  </a:ext>
                </a:extLst>
              </p:cNvPr>
              <p:cNvGrpSpPr/>
              <p:nvPr/>
            </p:nvGrpSpPr>
            <p:grpSpPr>
              <a:xfrm>
                <a:off x="9325838" y="2764348"/>
                <a:ext cx="302633" cy="1389225"/>
                <a:chOff x="9069967" y="2764348"/>
                <a:chExt cx="302633" cy="1389225"/>
              </a:xfrm>
            </p:grpSpPr>
            <p:sp>
              <p:nvSpPr>
                <p:cNvPr id="720" name="Cube 719">
                  <a:extLst>
                    <a:ext uri="{FF2B5EF4-FFF2-40B4-BE49-F238E27FC236}">
                      <a16:creationId xmlns:a16="http://schemas.microsoft.com/office/drawing/2014/main" id="{CF0E2D9B-0282-DF49-B62B-B6EF33F61351}"/>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1" name="Cube 720">
                  <a:extLst>
                    <a:ext uri="{FF2B5EF4-FFF2-40B4-BE49-F238E27FC236}">
                      <a16:creationId xmlns:a16="http://schemas.microsoft.com/office/drawing/2014/main" id="{1047D507-86C0-904A-8C86-222BB6136B04}"/>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2" name="Cube 721">
                  <a:extLst>
                    <a:ext uri="{FF2B5EF4-FFF2-40B4-BE49-F238E27FC236}">
                      <a16:creationId xmlns:a16="http://schemas.microsoft.com/office/drawing/2014/main" id="{45BBBAEE-23D6-FB4D-AD01-40B98501FA04}"/>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08" name="Group 707">
                <a:extLst>
                  <a:ext uri="{FF2B5EF4-FFF2-40B4-BE49-F238E27FC236}">
                    <a16:creationId xmlns:a16="http://schemas.microsoft.com/office/drawing/2014/main" id="{79544598-973A-CE4D-85D6-190AB6BFD583}"/>
                  </a:ext>
                </a:extLst>
              </p:cNvPr>
              <p:cNvGrpSpPr/>
              <p:nvPr/>
            </p:nvGrpSpPr>
            <p:grpSpPr>
              <a:xfrm>
                <a:off x="9562459" y="2764348"/>
                <a:ext cx="302633" cy="1389225"/>
                <a:chOff x="9069967" y="2764348"/>
                <a:chExt cx="302633" cy="1389225"/>
              </a:xfrm>
            </p:grpSpPr>
            <p:sp>
              <p:nvSpPr>
                <p:cNvPr id="717" name="Cube 716">
                  <a:extLst>
                    <a:ext uri="{FF2B5EF4-FFF2-40B4-BE49-F238E27FC236}">
                      <a16:creationId xmlns:a16="http://schemas.microsoft.com/office/drawing/2014/main" id="{BE485D8A-17BE-AD40-AA6B-BBC6ABE3AF88}"/>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8" name="Cube 717">
                  <a:extLst>
                    <a:ext uri="{FF2B5EF4-FFF2-40B4-BE49-F238E27FC236}">
                      <a16:creationId xmlns:a16="http://schemas.microsoft.com/office/drawing/2014/main" id="{B458AC6B-5EBB-AB4B-8A38-05EED1405804}"/>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9" name="Cube 718">
                  <a:extLst>
                    <a:ext uri="{FF2B5EF4-FFF2-40B4-BE49-F238E27FC236}">
                      <a16:creationId xmlns:a16="http://schemas.microsoft.com/office/drawing/2014/main" id="{9414627F-F597-4E4F-A5DF-73B784CD00D8}"/>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09" name="Group 708">
                <a:extLst>
                  <a:ext uri="{FF2B5EF4-FFF2-40B4-BE49-F238E27FC236}">
                    <a16:creationId xmlns:a16="http://schemas.microsoft.com/office/drawing/2014/main" id="{C417C95F-D7C2-4940-BC79-8E8587C90384}"/>
                  </a:ext>
                </a:extLst>
              </p:cNvPr>
              <p:cNvGrpSpPr/>
              <p:nvPr/>
            </p:nvGrpSpPr>
            <p:grpSpPr>
              <a:xfrm>
                <a:off x="9799080" y="2764348"/>
                <a:ext cx="302633" cy="1389225"/>
                <a:chOff x="9069967" y="2764348"/>
                <a:chExt cx="302633" cy="1389225"/>
              </a:xfrm>
            </p:grpSpPr>
            <p:sp>
              <p:nvSpPr>
                <p:cNvPr id="714" name="Cube 713">
                  <a:extLst>
                    <a:ext uri="{FF2B5EF4-FFF2-40B4-BE49-F238E27FC236}">
                      <a16:creationId xmlns:a16="http://schemas.microsoft.com/office/drawing/2014/main" id="{826D7F21-6EFC-694A-853F-6F1E8F986D8F}"/>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5" name="Cube 714">
                  <a:extLst>
                    <a:ext uri="{FF2B5EF4-FFF2-40B4-BE49-F238E27FC236}">
                      <a16:creationId xmlns:a16="http://schemas.microsoft.com/office/drawing/2014/main" id="{0209A057-78A4-7146-8E6A-D94211C2C523}"/>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6" name="Cube 715">
                  <a:extLst>
                    <a:ext uri="{FF2B5EF4-FFF2-40B4-BE49-F238E27FC236}">
                      <a16:creationId xmlns:a16="http://schemas.microsoft.com/office/drawing/2014/main" id="{36D674E8-09CC-6146-9BA0-C7276DC8F3F9}"/>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10" name="Group 709">
                <a:extLst>
                  <a:ext uri="{FF2B5EF4-FFF2-40B4-BE49-F238E27FC236}">
                    <a16:creationId xmlns:a16="http://schemas.microsoft.com/office/drawing/2014/main" id="{DD80683F-3EE1-554D-96C3-24E5603C08D6}"/>
                  </a:ext>
                </a:extLst>
              </p:cNvPr>
              <p:cNvGrpSpPr/>
              <p:nvPr/>
            </p:nvGrpSpPr>
            <p:grpSpPr>
              <a:xfrm>
                <a:off x="10035701" y="2764348"/>
                <a:ext cx="302633" cy="1389225"/>
                <a:chOff x="9069967" y="2764348"/>
                <a:chExt cx="302633" cy="1389225"/>
              </a:xfrm>
            </p:grpSpPr>
            <p:sp>
              <p:nvSpPr>
                <p:cNvPr id="711" name="Cube 710">
                  <a:extLst>
                    <a:ext uri="{FF2B5EF4-FFF2-40B4-BE49-F238E27FC236}">
                      <a16:creationId xmlns:a16="http://schemas.microsoft.com/office/drawing/2014/main" id="{DD7AE74B-432F-3749-B2D0-B078FC01B459}"/>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2" name="Cube 711">
                  <a:extLst>
                    <a:ext uri="{FF2B5EF4-FFF2-40B4-BE49-F238E27FC236}">
                      <a16:creationId xmlns:a16="http://schemas.microsoft.com/office/drawing/2014/main" id="{347A108C-6375-F049-AD3D-D9D7B11892AF}"/>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3" name="Cube 712">
                  <a:extLst>
                    <a:ext uri="{FF2B5EF4-FFF2-40B4-BE49-F238E27FC236}">
                      <a16:creationId xmlns:a16="http://schemas.microsoft.com/office/drawing/2014/main" id="{8E9EDD90-29A6-E24E-95B4-C5F68F887071}"/>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622" name="Group 621">
              <a:extLst>
                <a:ext uri="{FF2B5EF4-FFF2-40B4-BE49-F238E27FC236}">
                  <a16:creationId xmlns:a16="http://schemas.microsoft.com/office/drawing/2014/main" id="{FC76863F-3301-EE48-9CC0-3BB4266318EA}"/>
                </a:ext>
              </a:extLst>
            </p:cNvPr>
            <p:cNvGrpSpPr/>
            <p:nvPr/>
          </p:nvGrpSpPr>
          <p:grpSpPr>
            <a:xfrm>
              <a:off x="8770349" y="3110889"/>
              <a:ext cx="1249117" cy="1389225"/>
              <a:chOff x="9089217" y="2764348"/>
              <a:chExt cx="1249117" cy="1389225"/>
            </a:xfrm>
          </p:grpSpPr>
          <p:grpSp>
            <p:nvGrpSpPr>
              <p:cNvPr id="686" name="Group 685">
                <a:extLst>
                  <a:ext uri="{FF2B5EF4-FFF2-40B4-BE49-F238E27FC236}">
                    <a16:creationId xmlns:a16="http://schemas.microsoft.com/office/drawing/2014/main" id="{4EFA0F3A-8BAA-B346-AD75-296F6C24E06E}"/>
                  </a:ext>
                </a:extLst>
              </p:cNvPr>
              <p:cNvGrpSpPr/>
              <p:nvPr/>
            </p:nvGrpSpPr>
            <p:grpSpPr>
              <a:xfrm>
                <a:off x="9089217" y="2764348"/>
                <a:ext cx="302633" cy="1389225"/>
                <a:chOff x="9069967" y="2764348"/>
                <a:chExt cx="302633" cy="1389225"/>
              </a:xfrm>
            </p:grpSpPr>
            <p:sp>
              <p:nvSpPr>
                <p:cNvPr id="703" name="Cube 702">
                  <a:extLst>
                    <a:ext uri="{FF2B5EF4-FFF2-40B4-BE49-F238E27FC236}">
                      <a16:creationId xmlns:a16="http://schemas.microsoft.com/office/drawing/2014/main" id="{A3ACBB37-C479-5442-935B-E9DC437FE01B}"/>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4" name="Cube 703">
                  <a:extLst>
                    <a:ext uri="{FF2B5EF4-FFF2-40B4-BE49-F238E27FC236}">
                      <a16:creationId xmlns:a16="http://schemas.microsoft.com/office/drawing/2014/main" id="{BF37D557-1142-594C-B106-EFA98A0BE4DA}"/>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5" name="Cube 704">
                  <a:extLst>
                    <a:ext uri="{FF2B5EF4-FFF2-40B4-BE49-F238E27FC236}">
                      <a16:creationId xmlns:a16="http://schemas.microsoft.com/office/drawing/2014/main" id="{81C822D5-E125-9F47-9802-D7A9D2920408}"/>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87" name="Group 686">
                <a:extLst>
                  <a:ext uri="{FF2B5EF4-FFF2-40B4-BE49-F238E27FC236}">
                    <a16:creationId xmlns:a16="http://schemas.microsoft.com/office/drawing/2014/main" id="{AF522753-9590-FD46-9FB7-0F27F1F469C9}"/>
                  </a:ext>
                </a:extLst>
              </p:cNvPr>
              <p:cNvGrpSpPr/>
              <p:nvPr/>
            </p:nvGrpSpPr>
            <p:grpSpPr>
              <a:xfrm>
                <a:off x="9325838" y="2764348"/>
                <a:ext cx="302633" cy="1389225"/>
                <a:chOff x="9069967" y="2764348"/>
                <a:chExt cx="302633" cy="1389225"/>
              </a:xfrm>
            </p:grpSpPr>
            <p:sp>
              <p:nvSpPr>
                <p:cNvPr id="700" name="Cube 699">
                  <a:extLst>
                    <a:ext uri="{FF2B5EF4-FFF2-40B4-BE49-F238E27FC236}">
                      <a16:creationId xmlns:a16="http://schemas.microsoft.com/office/drawing/2014/main" id="{56965493-A218-3841-B49D-F7A0E779805C}"/>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1" name="Cube 700">
                  <a:extLst>
                    <a:ext uri="{FF2B5EF4-FFF2-40B4-BE49-F238E27FC236}">
                      <a16:creationId xmlns:a16="http://schemas.microsoft.com/office/drawing/2014/main" id="{9060F3B1-3943-0844-B105-F7B94A5FBE42}"/>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2" name="Cube 701">
                  <a:extLst>
                    <a:ext uri="{FF2B5EF4-FFF2-40B4-BE49-F238E27FC236}">
                      <a16:creationId xmlns:a16="http://schemas.microsoft.com/office/drawing/2014/main" id="{A78DA617-94E8-154C-8C62-0F08377DE48F}"/>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88" name="Group 687">
                <a:extLst>
                  <a:ext uri="{FF2B5EF4-FFF2-40B4-BE49-F238E27FC236}">
                    <a16:creationId xmlns:a16="http://schemas.microsoft.com/office/drawing/2014/main" id="{90CA7610-CBE3-AB4A-A6D1-2DC12DF4B050}"/>
                  </a:ext>
                </a:extLst>
              </p:cNvPr>
              <p:cNvGrpSpPr/>
              <p:nvPr/>
            </p:nvGrpSpPr>
            <p:grpSpPr>
              <a:xfrm>
                <a:off x="9562459" y="2764348"/>
                <a:ext cx="302633" cy="1389225"/>
                <a:chOff x="9069967" y="2764348"/>
                <a:chExt cx="302633" cy="1389225"/>
              </a:xfrm>
            </p:grpSpPr>
            <p:sp>
              <p:nvSpPr>
                <p:cNvPr id="697" name="Cube 696">
                  <a:extLst>
                    <a:ext uri="{FF2B5EF4-FFF2-40B4-BE49-F238E27FC236}">
                      <a16:creationId xmlns:a16="http://schemas.microsoft.com/office/drawing/2014/main" id="{6F64D672-C640-A44E-8B0C-0100E88B7A13}"/>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8" name="Cube 697">
                  <a:extLst>
                    <a:ext uri="{FF2B5EF4-FFF2-40B4-BE49-F238E27FC236}">
                      <a16:creationId xmlns:a16="http://schemas.microsoft.com/office/drawing/2014/main" id="{4AD1622A-7057-CE41-AE0C-9F251DBDEB03}"/>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9" name="Cube 698">
                  <a:extLst>
                    <a:ext uri="{FF2B5EF4-FFF2-40B4-BE49-F238E27FC236}">
                      <a16:creationId xmlns:a16="http://schemas.microsoft.com/office/drawing/2014/main" id="{62C768D6-B6F2-A94F-8679-3141A38A8039}"/>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89" name="Group 688">
                <a:extLst>
                  <a:ext uri="{FF2B5EF4-FFF2-40B4-BE49-F238E27FC236}">
                    <a16:creationId xmlns:a16="http://schemas.microsoft.com/office/drawing/2014/main" id="{BC7E6113-E8E1-5F48-A54E-2B782CE749F3}"/>
                  </a:ext>
                </a:extLst>
              </p:cNvPr>
              <p:cNvGrpSpPr/>
              <p:nvPr/>
            </p:nvGrpSpPr>
            <p:grpSpPr>
              <a:xfrm>
                <a:off x="9799080" y="2764348"/>
                <a:ext cx="302633" cy="1389225"/>
                <a:chOff x="9069967" y="2764348"/>
                <a:chExt cx="302633" cy="1389225"/>
              </a:xfrm>
            </p:grpSpPr>
            <p:sp>
              <p:nvSpPr>
                <p:cNvPr id="694" name="Cube 693">
                  <a:extLst>
                    <a:ext uri="{FF2B5EF4-FFF2-40B4-BE49-F238E27FC236}">
                      <a16:creationId xmlns:a16="http://schemas.microsoft.com/office/drawing/2014/main" id="{7680BCE4-CFD7-9643-91B8-2D76CABD0659}"/>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5" name="Cube 694">
                  <a:extLst>
                    <a:ext uri="{FF2B5EF4-FFF2-40B4-BE49-F238E27FC236}">
                      <a16:creationId xmlns:a16="http://schemas.microsoft.com/office/drawing/2014/main" id="{AB17D83E-452F-F947-8421-71701AC56EFF}"/>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6" name="Cube 695">
                  <a:extLst>
                    <a:ext uri="{FF2B5EF4-FFF2-40B4-BE49-F238E27FC236}">
                      <a16:creationId xmlns:a16="http://schemas.microsoft.com/office/drawing/2014/main" id="{E693AA2A-E721-7F41-9A07-F4D7DD8CC9FE}"/>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90" name="Group 689">
                <a:extLst>
                  <a:ext uri="{FF2B5EF4-FFF2-40B4-BE49-F238E27FC236}">
                    <a16:creationId xmlns:a16="http://schemas.microsoft.com/office/drawing/2014/main" id="{685A2370-6F76-2E4B-B5E5-BE8A758DCFC7}"/>
                  </a:ext>
                </a:extLst>
              </p:cNvPr>
              <p:cNvGrpSpPr/>
              <p:nvPr/>
            </p:nvGrpSpPr>
            <p:grpSpPr>
              <a:xfrm>
                <a:off x="10035701" y="2764348"/>
                <a:ext cx="302633" cy="1389225"/>
                <a:chOff x="9069967" y="2764348"/>
                <a:chExt cx="302633" cy="1389225"/>
              </a:xfrm>
            </p:grpSpPr>
            <p:sp>
              <p:nvSpPr>
                <p:cNvPr id="691" name="Cube 690">
                  <a:extLst>
                    <a:ext uri="{FF2B5EF4-FFF2-40B4-BE49-F238E27FC236}">
                      <a16:creationId xmlns:a16="http://schemas.microsoft.com/office/drawing/2014/main" id="{0FD066E9-5563-F741-ACDB-BED40FFD7A0F}"/>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2" name="Cube 691">
                  <a:extLst>
                    <a:ext uri="{FF2B5EF4-FFF2-40B4-BE49-F238E27FC236}">
                      <a16:creationId xmlns:a16="http://schemas.microsoft.com/office/drawing/2014/main" id="{C1D0B0A4-6219-A641-B178-D07262239844}"/>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3" name="Cube 692">
                  <a:extLst>
                    <a:ext uri="{FF2B5EF4-FFF2-40B4-BE49-F238E27FC236}">
                      <a16:creationId xmlns:a16="http://schemas.microsoft.com/office/drawing/2014/main" id="{29DBFF12-4194-9145-AD63-735983951FB4}"/>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623" name="Group 622">
              <a:extLst>
                <a:ext uri="{FF2B5EF4-FFF2-40B4-BE49-F238E27FC236}">
                  <a16:creationId xmlns:a16="http://schemas.microsoft.com/office/drawing/2014/main" id="{4E5CC100-1975-424C-8A46-06040E54AE0C}"/>
                </a:ext>
              </a:extLst>
            </p:cNvPr>
            <p:cNvGrpSpPr/>
            <p:nvPr/>
          </p:nvGrpSpPr>
          <p:grpSpPr>
            <a:xfrm>
              <a:off x="8690537" y="3187410"/>
              <a:ext cx="1249117" cy="1389225"/>
              <a:chOff x="9089217" y="2764348"/>
              <a:chExt cx="1249117" cy="1389225"/>
            </a:xfrm>
          </p:grpSpPr>
          <p:grpSp>
            <p:nvGrpSpPr>
              <p:cNvPr id="666" name="Group 665">
                <a:extLst>
                  <a:ext uri="{FF2B5EF4-FFF2-40B4-BE49-F238E27FC236}">
                    <a16:creationId xmlns:a16="http://schemas.microsoft.com/office/drawing/2014/main" id="{DC6FE206-9479-B540-ABC0-58DFEB4BE30E}"/>
                  </a:ext>
                </a:extLst>
              </p:cNvPr>
              <p:cNvGrpSpPr/>
              <p:nvPr/>
            </p:nvGrpSpPr>
            <p:grpSpPr>
              <a:xfrm>
                <a:off x="9089217" y="2764348"/>
                <a:ext cx="302633" cy="1389225"/>
                <a:chOff x="9069967" y="2764348"/>
                <a:chExt cx="302633" cy="1389225"/>
              </a:xfrm>
            </p:grpSpPr>
            <p:sp>
              <p:nvSpPr>
                <p:cNvPr id="683" name="Cube 682">
                  <a:extLst>
                    <a:ext uri="{FF2B5EF4-FFF2-40B4-BE49-F238E27FC236}">
                      <a16:creationId xmlns:a16="http://schemas.microsoft.com/office/drawing/2014/main" id="{4C15FB94-A887-AC43-9E53-7D26A0CB22B7}"/>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4" name="Cube 683">
                  <a:extLst>
                    <a:ext uri="{FF2B5EF4-FFF2-40B4-BE49-F238E27FC236}">
                      <a16:creationId xmlns:a16="http://schemas.microsoft.com/office/drawing/2014/main" id="{2614A460-E4A5-F243-825F-2F4F6009195B}"/>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5" name="Cube 684">
                  <a:extLst>
                    <a:ext uri="{FF2B5EF4-FFF2-40B4-BE49-F238E27FC236}">
                      <a16:creationId xmlns:a16="http://schemas.microsoft.com/office/drawing/2014/main" id="{76199084-82F7-3A45-A6F4-812DD3D873BC}"/>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67" name="Group 666">
                <a:extLst>
                  <a:ext uri="{FF2B5EF4-FFF2-40B4-BE49-F238E27FC236}">
                    <a16:creationId xmlns:a16="http://schemas.microsoft.com/office/drawing/2014/main" id="{4FDA26C7-69AA-104B-90CD-1A9A6797D900}"/>
                  </a:ext>
                </a:extLst>
              </p:cNvPr>
              <p:cNvGrpSpPr/>
              <p:nvPr/>
            </p:nvGrpSpPr>
            <p:grpSpPr>
              <a:xfrm>
                <a:off x="9325838" y="2764348"/>
                <a:ext cx="302633" cy="1389225"/>
                <a:chOff x="9069967" y="2764348"/>
                <a:chExt cx="302633" cy="1389225"/>
              </a:xfrm>
            </p:grpSpPr>
            <p:sp>
              <p:nvSpPr>
                <p:cNvPr id="680" name="Cube 679">
                  <a:extLst>
                    <a:ext uri="{FF2B5EF4-FFF2-40B4-BE49-F238E27FC236}">
                      <a16:creationId xmlns:a16="http://schemas.microsoft.com/office/drawing/2014/main" id="{C67DB44E-1491-8F4B-B135-AE8D413055AB}"/>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1" name="Cube 680">
                  <a:extLst>
                    <a:ext uri="{FF2B5EF4-FFF2-40B4-BE49-F238E27FC236}">
                      <a16:creationId xmlns:a16="http://schemas.microsoft.com/office/drawing/2014/main" id="{09B12991-A84C-FA42-9D6F-D6DF1557A6DD}"/>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2" name="Cube 681">
                  <a:extLst>
                    <a:ext uri="{FF2B5EF4-FFF2-40B4-BE49-F238E27FC236}">
                      <a16:creationId xmlns:a16="http://schemas.microsoft.com/office/drawing/2014/main" id="{937B6F53-689D-F148-BACC-B34784F7A2D4}"/>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68" name="Group 667">
                <a:extLst>
                  <a:ext uri="{FF2B5EF4-FFF2-40B4-BE49-F238E27FC236}">
                    <a16:creationId xmlns:a16="http://schemas.microsoft.com/office/drawing/2014/main" id="{72BC340A-F1FC-1447-9524-0EC013CA4005}"/>
                  </a:ext>
                </a:extLst>
              </p:cNvPr>
              <p:cNvGrpSpPr/>
              <p:nvPr/>
            </p:nvGrpSpPr>
            <p:grpSpPr>
              <a:xfrm>
                <a:off x="9562459" y="2764348"/>
                <a:ext cx="302633" cy="1389225"/>
                <a:chOff x="9069967" y="2764348"/>
                <a:chExt cx="302633" cy="1389225"/>
              </a:xfrm>
            </p:grpSpPr>
            <p:sp>
              <p:nvSpPr>
                <p:cNvPr id="677" name="Cube 676">
                  <a:extLst>
                    <a:ext uri="{FF2B5EF4-FFF2-40B4-BE49-F238E27FC236}">
                      <a16:creationId xmlns:a16="http://schemas.microsoft.com/office/drawing/2014/main" id="{E4E9D9D8-6E0C-3345-98D3-44747478EC15}"/>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8" name="Cube 677">
                  <a:extLst>
                    <a:ext uri="{FF2B5EF4-FFF2-40B4-BE49-F238E27FC236}">
                      <a16:creationId xmlns:a16="http://schemas.microsoft.com/office/drawing/2014/main" id="{821A2C2B-B1D7-6E4B-9E45-BEC065D07E15}"/>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9" name="Cube 678">
                  <a:extLst>
                    <a:ext uri="{FF2B5EF4-FFF2-40B4-BE49-F238E27FC236}">
                      <a16:creationId xmlns:a16="http://schemas.microsoft.com/office/drawing/2014/main" id="{CA6202BE-7DE6-A44E-8FA2-D2641568276A}"/>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69" name="Group 668">
                <a:extLst>
                  <a:ext uri="{FF2B5EF4-FFF2-40B4-BE49-F238E27FC236}">
                    <a16:creationId xmlns:a16="http://schemas.microsoft.com/office/drawing/2014/main" id="{1C744AF6-07D5-2A4A-BBA7-11E05E9D39B6}"/>
                  </a:ext>
                </a:extLst>
              </p:cNvPr>
              <p:cNvGrpSpPr/>
              <p:nvPr/>
            </p:nvGrpSpPr>
            <p:grpSpPr>
              <a:xfrm>
                <a:off x="9799080" y="2764348"/>
                <a:ext cx="302633" cy="1389225"/>
                <a:chOff x="9069967" y="2764348"/>
                <a:chExt cx="302633" cy="1389225"/>
              </a:xfrm>
            </p:grpSpPr>
            <p:sp>
              <p:nvSpPr>
                <p:cNvPr id="674" name="Cube 673">
                  <a:extLst>
                    <a:ext uri="{FF2B5EF4-FFF2-40B4-BE49-F238E27FC236}">
                      <a16:creationId xmlns:a16="http://schemas.microsoft.com/office/drawing/2014/main" id="{50E51915-C304-4A4F-A216-96461C443855}"/>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5" name="Cube 674">
                  <a:extLst>
                    <a:ext uri="{FF2B5EF4-FFF2-40B4-BE49-F238E27FC236}">
                      <a16:creationId xmlns:a16="http://schemas.microsoft.com/office/drawing/2014/main" id="{D5F361DA-182F-7141-876B-0BECC7266D3A}"/>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6" name="Cube 675">
                  <a:extLst>
                    <a:ext uri="{FF2B5EF4-FFF2-40B4-BE49-F238E27FC236}">
                      <a16:creationId xmlns:a16="http://schemas.microsoft.com/office/drawing/2014/main" id="{9F7A5382-E112-6849-BAB2-DB1D1BED4BD1}"/>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70" name="Group 669">
                <a:extLst>
                  <a:ext uri="{FF2B5EF4-FFF2-40B4-BE49-F238E27FC236}">
                    <a16:creationId xmlns:a16="http://schemas.microsoft.com/office/drawing/2014/main" id="{9A4D9E5B-DD7D-AA4B-878E-94A5615A3E9D}"/>
                  </a:ext>
                </a:extLst>
              </p:cNvPr>
              <p:cNvGrpSpPr/>
              <p:nvPr/>
            </p:nvGrpSpPr>
            <p:grpSpPr>
              <a:xfrm>
                <a:off x="10035701" y="2764348"/>
                <a:ext cx="302633" cy="1389225"/>
                <a:chOff x="9069967" y="2764348"/>
                <a:chExt cx="302633" cy="1389225"/>
              </a:xfrm>
            </p:grpSpPr>
            <p:sp>
              <p:nvSpPr>
                <p:cNvPr id="671" name="Cube 670">
                  <a:extLst>
                    <a:ext uri="{FF2B5EF4-FFF2-40B4-BE49-F238E27FC236}">
                      <a16:creationId xmlns:a16="http://schemas.microsoft.com/office/drawing/2014/main" id="{020D27B2-295C-9943-8FD9-B2F46CF1198D}"/>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2" name="Cube 671">
                  <a:extLst>
                    <a:ext uri="{FF2B5EF4-FFF2-40B4-BE49-F238E27FC236}">
                      <a16:creationId xmlns:a16="http://schemas.microsoft.com/office/drawing/2014/main" id="{14EB572E-2354-5743-8C1C-F09C71AEA056}"/>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3" name="Cube 672">
                  <a:extLst>
                    <a:ext uri="{FF2B5EF4-FFF2-40B4-BE49-F238E27FC236}">
                      <a16:creationId xmlns:a16="http://schemas.microsoft.com/office/drawing/2014/main" id="{419E3021-04C7-8B4C-85D7-457C390CFD63}"/>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624" name="Group 623">
              <a:extLst>
                <a:ext uri="{FF2B5EF4-FFF2-40B4-BE49-F238E27FC236}">
                  <a16:creationId xmlns:a16="http://schemas.microsoft.com/office/drawing/2014/main" id="{7E3D80D1-EE8E-BF45-A468-32992A4FD4CC}"/>
                </a:ext>
              </a:extLst>
            </p:cNvPr>
            <p:cNvGrpSpPr/>
            <p:nvPr/>
          </p:nvGrpSpPr>
          <p:grpSpPr>
            <a:xfrm>
              <a:off x="8622599" y="3263931"/>
              <a:ext cx="1249117" cy="1389225"/>
              <a:chOff x="9089217" y="2764348"/>
              <a:chExt cx="1249117" cy="1389225"/>
            </a:xfrm>
          </p:grpSpPr>
          <p:grpSp>
            <p:nvGrpSpPr>
              <p:cNvPr id="646" name="Group 645">
                <a:extLst>
                  <a:ext uri="{FF2B5EF4-FFF2-40B4-BE49-F238E27FC236}">
                    <a16:creationId xmlns:a16="http://schemas.microsoft.com/office/drawing/2014/main" id="{69DD0481-A0F6-2947-9E6E-E672C7420233}"/>
                  </a:ext>
                </a:extLst>
              </p:cNvPr>
              <p:cNvGrpSpPr/>
              <p:nvPr/>
            </p:nvGrpSpPr>
            <p:grpSpPr>
              <a:xfrm>
                <a:off x="9089217" y="2764348"/>
                <a:ext cx="302633" cy="1389225"/>
                <a:chOff x="9069967" y="2764348"/>
                <a:chExt cx="302633" cy="1389225"/>
              </a:xfrm>
            </p:grpSpPr>
            <p:sp>
              <p:nvSpPr>
                <p:cNvPr id="663" name="Cube 662">
                  <a:extLst>
                    <a:ext uri="{FF2B5EF4-FFF2-40B4-BE49-F238E27FC236}">
                      <a16:creationId xmlns:a16="http://schemas.microsoft.com/office/drawing/2014/main" id="{9878348E-9435-6C41-B227-ACDE46A80ED8}"/>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4" name="Cube 663">
                  <a:extLst>
                    <a:ext uri="{FF2B5EF4-FFF2-40B4-BE49-F238E27FC236}">
                      <a16:creationId xmlns:a16="http://schemas.microsoft.com/office/drawing/2014/main" id="{4CC67B28-115F-DB43-A6F4-78DE300B58CB}"/>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5" name="Cube 664">
                  <a:extLst>
                    <a:ext uri="{FF2B5EF4-FFF2-40B4-BE49-F238E27FC236}">
                      <a16:creationId xmlns:a16="http://schemas.microsoft.com/office/drawing/2014/main" id="{2A4C5387-9D4F-2D43-9691-317E539194DE}"/>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47" name="Group 646">
                <a:extLst>
                  <a:ext uri="{FF2B5EF4-FFF2-40B4-BE49-F238E27FC236}">
                    <a16:creationId xmlns:a16="http://schemas.microsoft.com/office/drawing/2014/main" id="{618EC4BA-503D-B245-A352-6BC429F21729}"/>
                  </a:ext>
                </a:extLst>
              </p:cNvPr>
              <p:cNvGrpSpPr/>
              <p:nvPr/>
            </p:nvGrpSpPr>
            <p:grpSpPr>
              <a:xfrm>
                <a:off x="9325838" y="2764348"/>
                <a:ext cx="302633" cy="1389225"/>
                <a:chOff x="9069967" y="2764348"/>
                <a:chExt cx="302633" cy="1389225"/>
              </a:xfrm>
            </p:grpSpPr>
            <p:sp>
              <p:nvSpPr>
                <p:cNvPr id="660" name="Cube 659">
                  <a:extLst>
                    <a:ext uri="{FF2B5EF4-FFF2-40B4-BE49-F238E27FC236}">
                      <a16:creationId xmlns:a16="http://schemas.microsoft.com/office/drawing/2014/main" id="{118ACEFD-1EFC-514A-863B-638798FE7609}"/>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1" name="Cube 660">
                  <a:extLst>
                    <a:ext uri="{FF2B5EF4-FFF2-40B4-BE49-F238E27FC236}">
                      <a16:creationId xmlns:a16="http://schemas.microsoft.com/office/drawing/2014/main" id="{8C2D790B-6F36-2B46-B6E8-D8B91931FAC5}"/>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2" name="Cube 661">
                  <a:extLst>
                    <a:ext uri="{FF2B5EF4-FFF2-40B4-BE49-F238E27FC236}">
                      <a16:creationId xmlns:a16="http://schemas.microsoft.com/office/drawing/2014/main" id="{0C7C1927-11EE-314F-85FB-B012A7796049}"/>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48" name="Group 647">
                <a:extLst>
                  <a:ext uri="{FF2B5EF4-FFF2-40B4-BE49-F238E27FC236}">
                    <a16:creationId xmlns:a16="http://schemas.microsoft.com/office/drawing/2014/main" id="{574BCDEB-0D04-924D-811B-C58665E063E6}"/>
                  </a:ext>
                </a:extLst>
              </p:cNvPr>
              <p:cNvGrpSpPr/>
              <p:nvPr/>
            </p:nvGrpSpPr>
            <p:grpSpPr>
              <a:xfrm>
                <a:off x="9562459" y="2764348"/>
                <a:ext cx="302633" cy="1389225"/>
                <a:chOff x="9069967" y="2764348"/>
                <a:chExt cx="302633" cy="1389225"/>
              </a:xfrm>
            </p:grpSpPr>
            <p:sp>
              <p:nvSpPr>
                <p:cNvPr id="657" name="Cube 656">
                  <a:extLst>
                    <a:ext uri="{FF2B5EF4-FFF2-40B4-BE49-F238E27FC236}">
                      <a16:creationId xmlns:a16="http://schemas.microsoft.com/office/drawing/2014/main" id="{C4C042FB-619B-4345-9CC4-2F47E739986E}"/>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8" name="Cube 657">
                  <a:extLst>
                    <a:ext uri="{FF2B5EF4-FFF2-40B4-BE49-F238E27FC236}">
                      <a16:creationId xmlns:a16="http://schemas.microsoft.com/office/drawing/2014/main" id="{7ABC38A6-5252-7D4D-873C-0D40E1E633D7}"/>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9" name="Cube 658">
                  <a:extLst>
                    <a:ext uri="{FF2B5EF4-FFF2-40B4-BE49-F238E27FC236}">
                      <a16:creationId xmlns:a16="http://schemas.microsoft.com/office/drawing/2014/main" id="{4834950C-C2D8-CA4C-8667-F659082E9C92}"/>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49" name="Group 648">
                <a:extLst>
                  <a:ext uri="{FF2B5EF4-FFF2-40B4-BE49-F238E27FC236}">
                    <a16:creationId xmlns:a16="http://schemas.microsoft.com/office/drawing/2014/main" id="{2A87D015-4CF3-6840-BF4D-ECF358289153}"/>
                  </a:ext>
                </a:extLst>
              </p:cNvPr>
              <p:cNvGrpSpPr/>
              <p:nvPr/>
            </p:nvGrpSpPr>
            <p:grpSpPr>
              <a:xfrm>
                <a:off x="9799080" y="2764348"/>
                <a:ext cx="302633" cy="1389225"/>
                <a:chOff x="9069967" y="2764348"/>
                <a:chExt cx="302633" cy="1389225"/>
              </a:xfrm>
            </p:grpSpPr>
            <p:sp>
              <p:nvSpPr>
                <p:cNvPr id="654" name="Cube 653">
                  <a:extLst>
                    <a:ext uri="{FF2B5EF4-FFF2-40B4-BE49-F238E27FC236}">
                      <a16:creationId xmlns:a16="http://schemas.microsoft.com/office/drawing/2014/main" id="{2DF1C861-F442-F74B-821D-E0C2321C4584}"/>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5" name="Cube 654">
                  <a:extLst>
                    <a:ext uri="{FF2B5EF4-FFF2-40B4-BE49-F238E27FC236}">
                      <a16:creationId xmlns:a16="http://schemas.microsoft.com/office/drawing/2014/main" id="{5FDA6EE5-8983-EC4D-BF37-A68982BD0BD9}"/>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6" name="Cube 655">
                  <a:extLst>
                    <a:ext uri="{FF2B5EF4-FFF2-40B4-BE49-F238E27FC236}">
                      <a16:creationId xmlns:a16="http://schemas.microsoft.com/office/drawing/2014/main" id="{DD520CE0-65AB-4C49-BF14-A625CEA6D8CE}"/>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50" name="Group 649">
                <a:extLst>
                  <a:ext uri="{FF2B5EF4-FFF2-40B4-BE49-F238E27FC236}">
                    <a16:creationId xmlns:a16="http://schemas.microsoft.com/office/drawing/2014/main" id="{2B30956F-CFD9-374E-B8FB-3BCB2A727311}"/>
                  </a:ext>
                </a:extLst>
              </p:cNvPr>
              <p:cNvGrpSpPr/>
              <p:nvPr/>
            </p:nvGrpSpPr>
            <p:grpSpPr>
              <a:xfrm>
                <a:off x="10035701" y="2764348"/>
                <a:ext cx="302633" cy="1389225"/>
                <a:chOff x="9069967" y="2764348"/>
                <a:chExt cx="302633" cy="1389225"/>
              </a:xfrm>
            </p:grpSpPr>
            <p:sp>
              <p:nvSpPr>
                <p:cNvPr id="651" name="Cube 650">
                  <a:extLst>
                    <a:ext uri="{FF2B5EF4-FFF2-40B4-BE49-F238E27FC236}">
                      <a16:creationId xmlns:a16="http://schemas.microsoft.com/office/drawing/2014/main" id="{EA036F1E-74F0-F646-B65F-57BA957131E4}"/>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2" name="Cube 651">
                  <a:extLst>
                    <a:ext uri="{FF2B5EF4-FFF2-40B4-BE49-F238E27FC236}">
                      <a16:creationId xmlns:a16="http://schemas.microsoft.com/office/drawing/2014/main" id="{A823B145-6638-6540-B320-D516F799C394}"/>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3" name="Cube 652">
                  <a:extLst>
                    <a:ext uri="{FF2B5EF4-FFF2-40B4-BE49-F238E27FC236}">
                      <a16:creationId xmlns:a16="http://schemas.microsoft.com/office/drawing/2014/main" id="{2FBE2CB3-B27D-0142-AC9A-7FA9135B7510}"/>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625" name="Group 624">
              <a:extLst>
                <a:ext uri="{FF2B5EF4-FFF2-40B4-BE49-F238E27FC236}">
                  <a16:creationId xmlns:a16="http://schemas.microsoft.com/office/drawing/2014/main" id="{9E51938E-FE11-A44D-9F72-7771BBAFCAA3}"/>
                </a:ext>
              </a:extLst>
            </p:cNvPr>
            <p:cNvGrpSpPr/>
            <p:nvPr/>
          </p:nvGrpSpPr>
          <p:grpSpPr>
            <a:xfrm>
              <a:off x="8534614" y="3340452"/>
              <a:ext cx="1249117" cy="1389225"/>
              <a:chOff x="9089217" y="2764348"/>
              <a:chExt cx="1249117" cy="1389225"/>
            </a:xfrm>
          </p:grpSpPr>
          <p:grpSp>
            <p:nvGrpSpPr>
              <p:cNvPr id="626" name="Group 625">
                <a:extLst>
                  <a:ext uri="{FF2B5EF4-FFF2-40B4-BE49-F238E27FC236}">
                    <a16:creationId xmlns:a16="http://schemas.microsoft.com/office/drawing/2014/main" id="{30E5DA2D-E1CA-1E47-87F2-FA38731ABC35}"/>
                  </a:ext>
                </a:extLst>
              </p:cNvPr>
              <p:cNvGrpSpPr/>
              <p:nvPr/>
            </p:nvGrpSpPr>
            <p:grpSpPr>
              <a:xfrm>
                <a:off x="9089217" y="2764348"/>
                <a:ext cx="311274" cy="1389225"/>
                <a:chOff x="9069967" y="2764348"/>
                <a:chExt cx="311274" cy="1389225"/>
              </a:xfrm>
            </p:grpSpPr>
            <p:sp>
              <p:nvSpPr>
                <p:cNvPr id="643" name="Cube 642">
                  <a:extLst>
                    <a:ext uri="{FF2B5EF4-FFF2-40B4-BE49-F238E27FC236}">
                      <a16:creationId xmlns:a16="http://schemas.microsoft.com/office/drawing/2014/main" id="{92FBE2C0-A808-F941-BE9E-2BFEF1A62637}"/>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4" name="Cube 643">
                  <a:extLst>
                    <a:ext uri="{FF2B5EF4-FFF2-40B4-BE49-F238E27FC236}">
                      <a16:creationId xmlns:a16="http://schemas.microsoft.com/office/drawing/2014/main" id="{5FDB4BED-2DD1-9844-BCB5-6E7778271B62}"/>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5" name="Cube 644">
                  <a:extLst>
                    <a:ext uri="{FF2B5EF4-FFF2-40B4-BE49-F238E27FC236}">
                      <a16:creationId xmlns:a16="http://schemas.microsoft.com/office/drawing/2014/main" id="{C4D573D6-6CF2-3247-BD40-0B998C37C0DE}"/>
                    </a:ext>
                  </a:extLst>
                </p:cNvPr>
                <p:cNvSpPr/>
                <p:nvPr/>
              </p:nvSpPr>
              <p:spPr>
                <a:xfrm>
                  <a:off x="9089332"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7" name="Group 626">
                <a:extLst>
                  <a:ext uri="{FF2B5EF4-FFF2-40B4-BE49-F238E27FC236}">
                    <a16:creationId xmlns:a16="http://schemas.microsoft.com/office/drawing/2014/main" id="{8503DB9E-ADEE-2C4C-B52E-D933DB3F0246}"/>
                  </a:ext>
                </a:extLst>
              </p:cNvPr>
              <p:cNvGrpSpPr/>
              <p:nvPr/>
            </p:nvGrpSpPr>
            <p:grpSpPr>
              <a:xfrm>
                <a:off x="9325838" y="2764348"/>
                <a:ext cx="302633" cy="1389225"/>
                <a:chOff x="9069967" y="2764348"/>
                <a:chExt cx="302633" cy="1389225"/>
              </a:xfrm>
            </p:grpSpPr>
            <p:sp>
              <p:nvSpPr>
                <p:cNvPr id="640" name="Cube 639">
                  <a:extLst>
                    <a:ext uri="{FF2B5EF4-FFF2-40B4-BE49-F238E27FC236}">
                      <a16:creationId xmlns:a16="http://schemas.microsoft.com/office/drawing/2014/main" id="{12D8F25F-1D0B-914E-A3C2-F998B5D8BEF3}"/>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1" name="Cube 640">
                  <a:extLst>
                    <a:ext uri="{FF2B5EF4-FFF2-40B4-BE49-F238E27FC236}">
                      <a16:creationId xmlns:a16="http://schemas.microsoft.com/office/drawing/2014/main" id="{447244CB-10CF-3740-8C8A-F44E59728AED}"/>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2" name="Cube 641">
                  <a:extLst>
                    <a:ext uri="{FF2B5EF4-FFF2-40B4-BE49-F238E27FC236}">
                      <a16:creationId xmlns:a16="http://schemas.microsoft.com/office/drawing/2014/main" id="{0BEBF6A1-4938-1D43-8E24-11F853B52522}"/>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8" name="Group 627">
                <a:extLst>
                  <a:ext uri="{FF2B5EF4-FFF2-40B4-BE49-F238E27FC236}">
                    <a16:creationId xmlns:a16="http://schemas.microsoft.com/office/drawing/2014/main" id="{A670CA69-0122-3946-8EB6-C25D5A5C595E}"/>
                  </a:ext>
                </a:extLst>
              </p:cNvPr>
              <p:cNvGrpSpPr/>
              <p:nvPr/>
            </p:nvGrpSpPr>
            <p:grpSpPr>
              <a:xfrm>
                <a:off x="9562459" y="2764348"/>
                <a:ext cx="302633" cy="1389225"/>
                <a:chOff x="9069967" y="2764348"/>
                <a:chExt cx="302633" cy="1389225"/>
              </a:xfrm>
            </p:grpSpPr>
            <p:sp>
              <p:nvSpPr>
                <p:cNvPr id="637" name="Cube 636">
                  <a:extLst>
                    <a:ext uri="{FF2B5EF4-FFF2-40B4-BE49-F238E27FC236}">
                      <a16:creationId xmlns:a16="http://schemas.microsoft.com/office/drawing/2014/main" id="{758D6D0E-2E89-ED4F-B9C2-DC99824EA07F}"/>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8" name="Cube 637">
                  <a:extLst>
                    <a:ext uri="{FF2B5EF4-FFF2-40B4-BE49-F238E27FC236}">
                      <a16:creationId xmlns:a16="http://schemas.microsoft.com/office/drawing/2014/main" id="{0FF82ECD-B651-274C-A5D3-186DBD948E0B}"/>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9" name="Cube 638">
                  <a:extLst>
                    <a:ext uri="{FF2B5EF4-FFF2-40B4-BE49-F238E27FC236}">
                      <a16:creationId xmlns:a16="http://schemas.microsoft.com/office/drawing/2014/main" id="{A1AB83CA-9789-EC40-868C-48100F721F1A}"/>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9" name="Group 628">
                <a:extLst>
                  <a:ext uri="{FF2B5EF4-FFF2-40B4-BE49-F238E27FC236}">
                    <a16:creationId xmlns:a16="http://schemas.microsoft.com/office/drawing/2014/main" id="{E425B6B0-965E-C440-85E7-95CAC2C4063E}"/>
                  </a:ext>
                </a:extLst>
              </p:cNvPr>
              <p:cNvGrpSpPr/>
              <p:nvPr/>
            </p:nvGrpSpPr>
            <p:grpSpPr>
              <a:xfrm>
                <a:off x="9799080" y="2764348"/>
                <a:ext cx="302633" cy="1389225"/>
                <a:chOff x="9069967" y="2764348"/>
                <a:chExt cx="302633" cy="1389225"/>
              </a:xfrm>
            </p:grpSpPr>
            <p:sp>
              <p:nvSpPr>
                <p:cNvPr id="634" name="Cube 633">
                  <a:extLst>
                    <a:ext uri="{FF2B5EF4-FFF2-40B4-BE49-F238E27FC236}">
                      <a16:creationId xmlns:a16="http://schemas.microsoft.com/office/drawing/2014/main" id="{5CA361F0-D0AE-BD42-9D92-6D601AE6FF92}"/>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5" name="Cube 634">
                  <a:extLst>
                    <a:ext uri="{FF2B5EF4-FFF2-40B4-BE49-F238E27FC236}">
                      <a16:creationId xmlns:a16="http://schemas.microsoft.com/office/drawing/2014/main" id="{4EE0F2E5-8955-5747-9D9D-C0F9EE46A813}"/>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6" name="Cube 635">
                  <a:extLst>
                    <a:ext uri="{FF2B5EF4-FFF2-40B4-BE49-F238E27FC236}">
                      <a16:creationId xmlns:a16="http://schemas.microsoft.com/office/drawing/2014/main" id="{49461C9E-6C0C-1F47-8990-D5331FC480A0}"/>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30" name="Group 629">
                <a:extLst>
                  <a:ext uri="{FF2B5EF4-FFF2-40B4-BE49-F238E27FC236}">
                    <a16:creationId xmlns:a16="http://schemas.microsoft.com/office/drawing/2014/main" id="{778BBF3C-C4EA-CA4B-89F0-05BB4AAD3F0E}"/>
                  </a:ext>
                </a:extLst>
              </p:cNvPr>
              <p:cNvGrpSpPr/>
              <p:nvPr/>
            </p:nvGrpSpPr>
            <p:grpSpPr>
              <a:xfrm>
                <a:off x="10035701" y="2764348"/>
                <a:ext cx="302633" cy="1389225"/>
                <a:chOff x="9069967" y="2764348"/>
                <a:chExt cx="302633" cy="1389225"/>
              </a:xfrm>
            </p:grpSpPr>
            <p:sp>
              <p:nvSpPr>
                <p:cNvPr id="631" name="Cube 630">
                  <a:extLst>
                    <a:ext uri="{FF2B5EF4-FFF2-40B4-BE49-F238E27FC236}">
                      <a16:creationId xmlns:a16="http://schemas.microsoft.com/office/drawing/2014/main" id="{129A5F33-51A8-2C4D-B2AA-F561AC4919E3}"/>
                    </a:ext>
                  </a:extLst>
                </p:cNvPr>
                <p:cNvSpPr/>
                <p:nvPr/>
              </p:nvSpPr>
              <p:spPr>
                <a:xfrm>
                  <a:off x="9069967" y="3444469"/>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2" name="Cube 631">
                  <a:extLst>
                    <a:ext uri="{FF2B5EF4-FFF2-40B4-BE49-F238E27FC236}">
                      <a16:creationId xmlns:a16="http://schemas.microsoft.com/office/drawing/2014/main" id="{8582646B-13EE-6147-B261-CAE6AF734653}"/>
                    </a:ext>
                  </a:extLst>
                </p:cNvPr>
                <p:cNvSpPr/>
                <p:nvPr/>
              </p:nvSpPr>
              <p:spPr>
                <a:xfrm>
                  <a:off x="9071032" y="3388213"/>
                  <a:ext cx="301568" cy="131372"/>
                </a:xfrm>
                <a:prstGeom prst="cube">
                  <a:avLst>
                    <a:gd name="adj" fmla="val 64422"/>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3" name="Cube 632">
                  <a:extLst>
                    <a:ext uri="{FF2B5EF4-FFF2-40B4-BE49-F238E27FC236}">
                      <a16:creationId xmlns:a16="http://schemas.microsoft.com/office/drawing/2014/main" id="{D94EF359-C627-A841-AACE-B8B70DE821DB}"/>
                    </a:ext>
                  </a:extLst>
                </p:cNvPr>
                <p:cNvSpPr/>
                <p:nvPr/>
              </p:nvSpPr>
              <p:spPr>
                <a:xfrm>
                  <a:off x="9072510" y="2764348"/>
                  <a:ext cx="291909" cy="709104"/>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cxnSp>
        <p:nvCxnSpPr>
          <p:cNvPr id="726" name="Elbow Connector 725">
            <a:extLst>
              <a:ext uri="{FF2B5EF4-FFF2-40B4-BE49-F238E27FC236}">
                <a16:creationId xmlns:a16="http://schemas.microsoft.com/office/drawing/2014/main" id="{DAA41BAB-81ED-4D42-BAAC-19F938163375}"/>
              </a:ext>
            </a:extLst>
          </p:cNvPr>
          <p:cNvCxnSpPr>
            <a:cxnSpLocks/>
            <a:stCxn id="6" idx="6"/>
            <a:endCxn id="645" idx="2"/>
          </p:cNvCxnSpPr>
          <p:nvPr/>
        </p:nvCxnSpPr>
        <p:spPr bwMode="auto">
          <a:xfrm>
            <a:off x="3663976" y="3959090"/>
            <a:ext cx="2747541" cy="618404"/>
          </a:xfrm>
          <a:prstGeom prst="bentConnector3">
            <a:avLst>
              <a:gd name="adj1" fmla="val 56487"/>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sp>
        <p:nvSpPr>
          <p:cNvPr id="729" name="Shape 90">
            <a:extLst>
              <a:ext uri="{FF2B5EF4-FFF2-40B4-BE49-F238E27FC236}">
                <a16:creationId xmlns:a16="http://schemas.microsoft.com/office/drawing/2014/main" id="{1921A01B-762C-344F-B50D-B8435EEB0FD8}"/>
              </a:ext>
            </a:extLst>
          </p:cNvPr>
          <p:cNvSpPr txBox="1">
            <a:spLocks/>
          </p:cNvSpPr>
          <p:nvPr/>
        </p:nvSpPr>
        <p:spPr>
          <a:xfrm>
            <a:off x="5158470" y="4030703"/>
            <a:ext cx="631026" cy="608568"/>
          </a:xfrm>
          <a:prstGeom prst="rect">
            <a:avLst/>
          </a:prstGeom>
        </p:spPr>
        <p:txBody>
          <a:bodyPr lIns="121900" tIns="121900" rIns="121900" bIns="121900" anchor="t" anchorCtr="0">
            <a:no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101597" indent="0">
              <a:spcBef>
                <a:spcPts val="0"/>
              </a:spcBef>
              <a:buSzPct val="100000"/>
              <a:buNone/>
            </a:pPr>
            <a:r>
              <a:rPr lang="en-US" sz="2400" b="1" kern="0" dirty="0">
                <a:latin typeface="Calibri" panose="020F0502020204030204" pitchFamily="34" charset="0"/>
                <a:cs typeface="Calibri" panose="020F0502020204030204" pitchFamily="34" charset="0"/>
              </a:rPr>
              <a:t>B</a:t>
            </a:r>
          </a:p>
        </p:txBody>
      </p:sp>
      <p:cxnSp>
        <p:nvCxnSpPr>
          <p:cNvPr id="730" name="Elbow Connector 729">
            <a:extLst>
              <a:ext uri="{FF2B5EF4-FFF2-40B4-BE49-F238E27FC236}">
                <a16:creationId xmlns:a16="http://schemas.microsoft.com/office/drawing/2014/main" id="{83554C1D-81F9-D54A-992A-3865A7972C6D}"/>
              </a:ext>
            </a:extLst>
          </p:cNvPr>
          <p:cNvCxnSpPr>
            <a:cxnSpLocks/>
            <a:stCxn id="6" idx="7"/>
            <a:endCxn id="792" idx="1"/>
          </p:cNvCxnSpPr>
          <p:nvPr/>
        </p:nvCxnSpPr>
        <p:spPr bwMode="auto">
          <a:xfrm rot="5400000" flipH="1" flipV="1">
            <a:off x="4523766" y="2086746"/>
            <a:ext cx="285774" cy="2431092"/>
          </a:xfrm>
          <a:prstGeom prst="bentConnector2">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sp>
        <p:nvSpPr>
          <p:cNvPr id="736" name="Shape 90">
            <a:extLst>
              <a:ext uri="{FF2B5EF4-FFF2-40B4-BE49-F238E27FC236}">
                <a16:creationId xmlns:a16="http://schemas.microsoft.com/office/drawing/2014/main" id="{15047D5E-E1E6-D74D-8679-8709504F4E8E}"/>
              </a:ext>
            </a:extLst>
          </p:cNvPr>
          <p:cNvSpPr txBox="1">
            <a:spLocks/>
          </p:cNvSpPr>
          <p:nvPr/>
        </p:nvSpPr>
        <p:spPr>
          <a:xfrm>
            <a:off x="4828787" y="2627641"/>
            <a:ext cx="631026" cy="608568"/>
          </a:xfrm>
          <a:prstGeom prst="rect">
            <a:avLst/>
          </a:prstGeom>
        </p:spPr>
        <p:txBody>
          <a:bodyPr lIns="121900" tIns="121900" rIns="121900" bIns="121900" anchor="t" anchorCtr="0">
            <a:no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101597" indent="0">
              <a:spcBef>
                <a:spcPts val="0"/>
              </a:spcBef>
              <a:buSzPct val="100000"/>
              <a:buNone/>
            </a:pPr>
            <a:r>
              <a:rPr lang="en-US" sz="2400" b="1" kern="0" dirty="0">
                <a:latin typeface="Calibri" panose="020F0502020204030204" pitchFamily="34" charset="0"/>
                <a:cs typeface="Calibri" panose="020F0502020204030204" pitchFamily="34" charset="0"/>
              </a:rPr>
              <a:t>C</a:t>
            </a:r>
          </a:p>
        </p:txBody>
      </p:sp>
      <p:sp>
        <p:nvSpPr>
          <p:cNvPr id="737" name="Cube 736">
            <a:extLst>
              <a:ext uri="{FF2B5EF4-FFF2-40B4-BE49-F238E27FC236}">
                <a16:creationId xmlns:a16="http://schemas.microsoft.com/office/drawing/2014/main" id="{934898F3-3B2D-0B47-8EBE-20BA1DD9A5ED}"/>
              </a:ext>
            </a:extLst>
          </p:cNvPr>
          <p:cNvSpPr/>
          <p:nvPr/>
        </p:nvSpPr>
        <p:spPr>
          <a:xfrm>
            <a:off x="9112745" y="3095600"/>
            <a:ext cx="130196" cy="268193"/>
          </a:xfrm>
          <a:prstGeom prst="cube">
            <a:avLst>
              <a:gd name="adj" fmla="val 24999"/>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738" name="Cube 737">
            <a:extLst>
              <a:ext uri="{FF2B5EF4-FFF2-40B4-BE49-F238E27FC236}">
                <a16:creationId xmlns:a16="http://schemas.microsoft.com/office/drawing/2014/main" id="{F5D221EB-CCA4-DC43-8A1E-881BFA64487E}"/>
              </a:ext>
            </a:extLst>
          </p:cNvPr>
          <p:cNvSpPr/>
          <p:nvPr/>
        </p:nvSpPr>
        <p:spPr>
          <a:xfrm>
            <a:off x="10433809" y="4140604"/>
            <a:ext cx="130196" cy="268193"/>
          </a:xfrm>
          <a:prstGeom prst="cube">
            <a:avLst>
              <a:gd name="adj" fmla="val 24999"/>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739" name="Cube 738">
            <a:extLst>
              <a:ext uri="{FF2B5EF4-FFF2-40B4-BE49-F238E27FC236}">
                <a16:creationId xmlns:a16="http://schemas.microsoft.com/office/drawing/2014/main" id="{53895157-6486-1343-BA9D-AA0961ED25AE}"/>
              </a:ext>
            </a:extLst>
          </p:cNvPr>
          <p:cNvSpPr/>
          <p:nvPr/>
        </p:nvSpPr>
        <p:spPr>
          <a:xfrm>
            <a:off x="9295717" y="5582618"/>
            <a:ext cx="130196" cy="268193"/>
          </a:xfrm>
          <a:prstGeom prst="cube">
            <a:avLst>
              <a:gd name="adj" fmla="val 24999"/>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740" name="Cube 739">
            <a:extLst>
              <a:ext uri="{FF2B5EF4-FFF2-40B4-BE49-F238E27FC236}">
                <a16:creationId xmlns:a16="http://schemas.microsoft.com/office/drawing/2014/main" id="{25E37E79-34B8-0040-93B0-30DADDFE9E3E}"/>
              </a:ext>
            </a:extLst>
          </p:cNvPr>
          <p:cNvSpPr/>
          <p:nvPr/>
        </p:nvSpPr>
        <p:spPr>
          <a:xfrm>
            <a:off x="9689454" y="4445404"/>
            <a:ext cx="130196" cy="268193"/>
          </a:xfrm>
          <a:prstGeom prst="cube">
            <a:avLst>
              <a:gd name="adj" fmla="val 24999"/>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cxnSp>
        <p:nvCxnSpPr>
          <p:cNvPr id="744" name="Elbow Connector 743">
            <a:extLst>
              <a:ext uri="{FF2B5EF4-FFF2-40B4-BE49-F238E27FC236}">
                <a16:creationId xmlns:a16="http://schemas.microsoft.com/office/drawing/2014/main" id="{BC262E31-0382-344A-B9AE-7CDB5B6CB395}"/>
              </a:ext>
            </a:extLst>
          </p:cNvPr>
          <p:cNvCxnSpPr>
            <a:cxnSpLocks/>
            <a:stCxn id="801" idx="1"/>
            <a:endCxn id="739" idx="5"/>
          </p:cNvCxnSpPr>
          <p:nvPr/>
        </p:nvCxnSpPr>
        <p:spPr bwMode="auto">
          <a:xfrm rot="10800000">
            <a:off x="9425914" y="5700441"/>
            <a:ext cx="1263275" cy="147078"/>
          </a:xfrm>
          <a:prstGeom prst="bentConnector3">
            <a:avLst>
              <a:gd name="adj1" fmla="val 50000"/>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cxnSp>
        <p:nvCxnSpPr>
          <p:cNvPr id="748" name="Elbow Connector 747">
            <a:extLst>
              <a:ext uri="{FF2B5EF4-FFF2-40B4-BE49-F238E27FC236}">
                <a16:creationId xmlns:a16="http://schemas.microsoft.com/office/drawing/2014/main" id="{169E2AB1-100C-2E47-8A37-BB28A1659B39}"/>
              </a:ext>
            </a:extLst>
          </p:cNvPr>
          <p:cNvCxnSpPr>
            <a:cxnSpLocks/>
            <a:stCxn id="5" idx="7"/>
            <a:endCxn id="230" idx="0"/>
          </p:cNvCxnSpPr>
          <p:nvPr/>
        </p:nvCxnSpPr>
        <p:spPr bwMode="auto">
          <a:xfrm rot="5400000" flipH="1" flipV="1">
            <a:off x="5962960" y="-574988"/>
            <a:ext cx="411038" cy="5342360"/>
          </a:xfrm>
          <a:prstGeom prst="bentConnector3">
            <a:avLst>
              <a:gd name="adj1" fmla="val 214157"/>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sp>
        <p:nvSpPr>
          <p:cNvPr id="752" name="Shape 90">
            <a:extLst>
              <a:ext uri="{FF2B5EF4-FFF2-40B4-BE49-F238E27FC236}">
                <a16:creationId xmlns:a16="http://schemas.microsoft.com/office/drawing/2014/main" id="{7C523B15-F80A-7543-A9CC-7CAEF3ED9583}"/>
              </a:ext>
            </a:extLst>
          </p:cNvPr>
          <p:cNvSpPr txBox="1">
            <a:spLocks/>
          </p:cNvSpPr>
          <p:nvPr/>
        </p:nvSpPr>
        <p:spPr>
          <a:xfrm>
            <a:off x="3456637" y="1436965"/>
            <a:ext cx="631026" cy="608568"/>
          </a:xfrm>
          <a:prstGeom prst="rect">
            <a:avLst/>
          </a:prstGeom>
        </p:spPr>
        <p:txBody>
          <a:bodyPr lIns="121900" tIns="121900" rIns="121900" bIns="121900" anchor="t" anchorCtr="0">
            <a:no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101597" indent="0">
              <a:spcBef>
                <a:spcPts val="0"/>
              </a:spcBef>
              <a:buSzPct val="100000"/>
              <a:buNone/>
            </a:pPr>
            <a:r>
              <a:rPr lang="en-US" sz="2400" b="1" kern="0" dirty="0">
                <a:latin typeface="Calibri" panose="020F0502020204030204" pitchFamily="34" charset="0"/>
                <a:cs typeface="Calibri" panose="020F0502020204030204" pitchFamily="34" charset="0"/>
              </a:rPr>
              <a:t>D</a:t>
            </a:r>
          </a:p>
        </p:txBody>
      </p:sp>
      <p:cxnSp>
        <p:nvCxnSpPr>
          <p:cNvPr id="768" name="Elbow Connector 767">
            <a:extLst>
              <a:ext uri="{FF2B5EF4-FFF2-40B4-BE49-F238E27FC236}">
                <a16:creationId xmlns:a16="http://schemas.microsoft.com/office/drawing/2014/main" id="{5BDD61AB-3BC3-C64E-8906-02CB08C00830}"/>
              </a:ext>
            </a:extLst>
          </p:cNvPr>
          <p:cNvCxnSpPr>
            <a:cxnSpLocks/>
            <a:endCxn id="776" idx="0"/>
          </p:cNvCxnSpPr>
          <p:nvPr/>
        </p:nvCxnSpPr>
        <p:spPr bwMode="auto">
          <a:xfrm flipV="1">
            <a:off x="3772150" y="2416666"/>
            <a:ext cx="3886327" cy="298169"/>
          </a:xfrm>
          <a:prstGeom prst="bentConnector4">
            <a:avLst>
              <a:gd name="adj1" fmla="val 40705"/>
              <a:gd name="adj2" fmla="val 160385"/>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grpSp>
        <p:nvGrpSpPr>
          <p:cNvPr id="777" name="Group 776">
            <a:extLst>
              <a:ext uri="{FF2B5EF4-FFF2-40B4-BE49-F238E27FC236}">
                <a16:creationId xmlns:a16="http://schemas.microsoft.com/office/drawing/2014/main" id="{EB41B3A6-CAB7-E042-959A-1A2E277DD7C6}"/>
              </a:ext>
            </a:extLst>
          </p:cNvPr>
          <p:cNvGrpSpPr/>
          <p:nvPr/>
        </p:nvGrpSpPr>
        <p:grpSpPr>
          <a:xfrm>
            <a:off x="6936013" y="2416666"/>
            <a:ext cx="1186739" cy="1328387"/>
            <a:chOff x="6020277" y="2263824"/>
            <a:chExt cx="1259091" cy="1519511"/>
          </a:xfrm>
        </p:grpSpPr>
        <p:grpSp>
          <p:nvGrpSpPr>
            <p:cNvPr id="536" name="Group 535">
              <a:extLst>
                <a:ext uri="{FF2B5EF4-FFF2-40B4-BE49-F238E27FC236}">
                  <a16:creationId xmlns:a16="http://schemas.microsoft.com/office/drawing/2014/main" id="{5B8848B3-E6C3-594A-A2EC-67D3F599211F}"/>
                </a:ext>
              </a:extLst>
            </p:cNvPr>
            <p:cNvGrpSpPr/>
            <p:nvPr/>
          </p:nvGrpSpPr>
          <p:grpSpPr>
            <a:xfrm>
              <a:off x="6273257" y="2324566"/>
              <a:ext cx="1006111" cy="1210438"/>
              <a:chOff x="3897561" y="2738820"/>
              <a:chExt cx="983325" cy="1195516"/>
            </a:xfrm>
          </p:grpSpPr>
          <p:grpSp>
            <p:nvGrpSpPr>
              <p:cNvPr id="601" name="Group 600">
                <a:extLst>
                  <a:ext uri="{FF2B5EF4-FFF2-40B4-BE49-F238E27FC236}">
                    <a16:creationId xmlns:a16="http://schemas.microsoft.com/office/drawing/2014/main" id="{8F4D089A-6440-2140-A60C-BB7C4EC2A88E}"/>
                  </a:ext>
                </a:extLst>
              </p:cNvPr>
              <p:cNvGrpSpPr/>
              <p:nvPr/>
            </p:nvGrpSpPr>
            <p:grpSpPr>
              <a:xfrm>
                <a:off x="3897561" y="2738820"/>
                <a:ext cx="249900" cy="1195516"/>
                <a:chOff x="3068324" y="2956589"/>
                <a:chExt cx="249900" cy="1195516"/>
              </a:xfrm>
            </p:grpSpPr>
            <p:sp>
              <p:nvSpPr>
                <p:cNvPr id="614" name="Cube 613">
                  <a:extLst>
                    <a:ext uri="{FF2B5EF4-FFF2-40B4-BE49-F238E27FC236}">
                      <a16:creationId xmlns:a16="http://schemas.microsoft.com/office/drawing/2014/main" id="{EA7A550B-F513-C04E-A445-EC6763DD1C88}"/>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5" name="Cube 614">
                  <a:extLst>
                    <a:ext uri="{FF2B5EF4-FFF2-40B4-BE49-F238E27FC236}">
                      <a16:creationId xmlns:a16="http://schemas.microsoft.com/office/drawing/2014/main" id="{47726A15-980E-BD4C-AD39-14BBBDB937E1}"/>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02" name="Group 601">
                <a:extLst>
                  <a:ext uri="{FF2B5EF4-FFF2-40B4-BE49-F238E27FC236}">
                    <a16:creationId xmlns:a16="http://schemas.microsoft.com/office/drawing/2014/main" id="{BDB46970-48A5-5B44-BE93-F3AFCE07B225}"/>
                  </a:ext>
                </a:extLst>
              </p:cNvPr>
              <p:cNvGrpSpPr/>
              <p:nvPr/>
            </p:nvGrpSpPr>
            <p:grpSpPr>
              <a:xfrm>
                <a:off x="4081711" y="2738820"/>
                <a:ext cx="249900" cy="1195516"/>
                <a:chOff x="3068324" y="2956589"/>
                <a:chExt cx="249900" cy="1195516"/>
              </a:xfrm>
            </p:grpSpPr>
            <p:sp>
              <p:nvSpPr>
                <p:cNvPr id="612" name="Cube 611">
                  <a:extLst>
                    <a:ext uri="{FF2B5EF4-FFF2-40B4-BE49-F238E27FC236}">
                      <a16:creationId xmlns:a16="http://schemas.microsoft.com/office/drawing/2014/main" id="{106A1BDC-D829-C24E-BCF9-BABE64C5829F}"/>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3" name="Cube 612">
                  <a:extLst>
                    <a:ext uri="{FF2B5EF4-FFF2-40B4-BE49-F238E27FC236}">
                      <a16:creationId xmlns:a16="http://schemas.microsoft.com/office/drawing/2014/main" id="{AA288F6F-42C7-124A-9DFB-EAE4AC474D1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03" name="Group 602">
                <a:extLst>
                  <a:ext uri="{FF2B5EF4-FFF2-40B4-BE49-F238E27FC236}">
                    <a16:creationId xmlns:a16="http://schemas.microsoft.com/office/drawing/2014/main" id="{30024055-1CF1-3A43-8781-203D12B51F13}"/>
                  </a:ext>
                </a:extLst>
              </p:cNvPr>
              <p:cNvGrpSpPr/>
              <p:nvPr/>
            </p:nvGrpSpPr>
            <p:grpSpPr>
              <a:xfrm>
                <a:off x="4262686" y="2738820"/>
                <a:ext cx="249900" cy="1195516"/>
                <a:chOff x="3068324" y="2956589"/>
                <a:chExt cx="249900" cy="1195516"/>
              </a:xfrm>
            </p:grpSpPr>
            <p:sp>
              <p:nvSpPr>
                <p:cNvPr id="610" name="Cube 609">
                  <a:extLst>
                    <a:ext uri="{FF2B5EF4-FFF2-40B4-BE49-F238E27FC236}">
                      <a16:creationId xmlns:a16="http://schemas.microsoft.com/office/drawing/2014/main" id="{9A20D184-B315-4544-875B-39AD6A0AB9B5}"/>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1" name="Cube 610">
                  <a:extLst>
                    <a:ext uri="{FF2B5EF4-FFF2-40B4-BE49-F238E27FC236}">
                      <a16:creationId xmlns:a16="http://schemas.microsoft.com/office/drawing/2014/main" id="{BD582F7F-F5B7-1242-B5FB-CF3E1F9D6A02}"/>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04" name="Group 603">
                <a:extLst>
                  <a:ext uri="{FF2B5EF4-FFF2-40B4-BE49-F238E27FC236}">
                    <a16:creationId xmlns:a16="http://schemas.microsoft.com/office/drawing/2014/main" id="{446F3511-9A13-E640-B9C3-118930A0969F}"/>
                  </a:ext>
                </a:extLst>
              </p:cNvPr>
              <p:cNvGrpSpPr/>
              <p:nvPr/>
            </p:nvGrpSpPr>
            <p:grpSpPr>
              <a:xfrm>
                <a:off x="4443661" y="2738820"/>
                <a:ext cx="249900" cy="1195516"/>
                <a:chOff x="3068324" y="2956589"/>
                <a:chExt cx="249900" cy="1195516"/>
              </a:xfrm>
            </p:grpSpPr>
            <p:sp>
              <p:nvSpPr>
                <p:cNvPr id="608" name="Cube 607">
                  <a:extLst>
                    <a:ext uri="{FF2B5EF4-FFF2-40B4-BE49-F238E27FC236}">
                      <a16:creationId xmlns:a16="http://schemas.microsoft.com/office/drawing/2014/main" id="{DB1FFDBB-34D4-E64C-9F38-784306A9D123}"/>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9" name="Cube 608">
                  <a:extLst>
                    <a:ext uri="{FF2B5EF4-FFF2-40B4-BE49-F238E27FC236}">
                      <a16:creationId xmlns:a16="http://schemas.microsoft.com/office/drawing/2014/main" id="{27F789E4-4850-654A-9EA8-D15C1E7F704B}"/>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05" name="Group 604">
                <a:extLst>
                  <a:ext uri="{FF2B5EF4-FFF2-40B4-BE49-F238E27FC236}">
                    <a16:creationId xmlns:a16="http://schemas.microsoft.com/office/drawing/2014/main" id="{41AB869A-8A09-3C43-8557-821381DD2A61}"/>
                  </a:ext>
                </a:extLst>
              </p:cNvPr>
              <p:cNvGrpSpPr/>
              <p:nvPr/>
            </p:nvGrpSpPr>
            <p:grpSpPr>
              <a:xfrm>
                <a:off x="4630986" y="2738820"/>
                <a:ext cx="249900" cy="1195516"/>
                <a:chOff x="3068324" y="2956589"/>
                <a:chExt cx="249900" cy="1195516"/>
              </a:xfrm>
            </p:grpSpPr>
            <p:sp>
              <p:nvSpPr>
                <p:cNvPr id="606" name="Cube 605">
                  <a:extLst>
                    <a:ext uri="{FF2B5EF4-FFF2-40B4-BE49-F238E27FC236}">
                      <a16:creationId xmlns:a16="http://schemas.microsoft.com/office/drawing/2014/main" id="{961465CA-E46C-3142-8EFC-CE6CAB7181EC}"/>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7" name="Cube 606">
                  <a:extLst>
                    <a:ext uri="{FF2B5EF4-FFF2-40B4-BE49-F238E27FC236}">
                      <a16:creationId xmlns:a16="http://schemas.microsoft.com/office/drawing/2014/main" id="{83B2B1B9-2205-CD4E-B17F-251A31AD2739}"/>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37" name="Group 536">
              <a:extLst>
                <a:ext uri="{FF2B5EF4-FFF2-40B4-BE49-F238E27FC236}">
                  <a16:creationId xmlns:a16="http://schemas.microsoft.com/office/drawing/2014/main" id="{B856E18C-941D-D944-B539-F4F822A908C2}"/>
                </a:ext>
              </a:extLst>
            </p:cNvPr>
            <p:cNvGrpSpPr/>
            <p:nvPr/>
          </p:nvGrpSpPr>
          <p:grpSpPr>
            <a:xfrm>
              <a:off x="6210111" y="2390086"/>
              <a:ext cx="1006111" cy="1210438"/>
              <a:chOff x="3897561" y="2738820"/>
              <a:chExt cx="983325" cy="1195516"/>
            </a:xfrm>
          </p:grpSpPr>
          <p:grpSp>
            <p:nvGrpSpPr>
              <p:cNvPr id="586" name="Group 585">
                <a:extLst>
                  <a:ext uri="{FF2B5EF4-FFF2-40B4-BE49-F238E27FC236}">
                    <a16:creationId xmlns:a16="http://schemas.microsoft.com/office/drawing/2014/main" id="{A74CF983-A6C8-4B4C-BDBA-6213232F1D34}"/>
                  </a:ext>
                </a:extLst>
              </p:cNvPr>
              <p:cNvGrpSpPr/>
              <p:nvPr/>
            </p:nvGrpSpPr>
            <p:grpSpPr>
              <a:xfrm>
                <a:off x="3897561" y="2738820"/>
                <a:ext cx="249900" cy="1195516"/>
                <a:chOff x="3068324" y="2956589"/>
                <a:chExt cx="249900" cy="1195516"/>
              </a:xfrm>
            </p:grpSpPr>
            <p:sp>
              <p:nvSpPr>
                <p:cNvPr id="599" name="Cube 598">
                  <a:extLst>
                    <a:ext uri="{FF2B5EF4-FFF2-40B4-BE49-F238E27FC236}">
                      <a16:creationId xmlns:a16="http://schemas.microsoft.com/office/drawing/2014/main" id="{E3BF6908-B3EB-D94E-9ED6-55849ED76CB8}"/>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0" name="Cube 599">
                  <a:extLst>
                    <a:ext uri="{FF2B5EF4-FFF2-40B4-BE49-F238E27FC236}">
                      <a16:creationId xmlns:a16="http://schemas.microsoft.com/office/drawing/2014/main" id="{F4819C1C-2D2A-1243-85C2-C85BDAE7194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87" name="Group 586">
                <a:extLst>
                  <a:ext uri="{FF2B5EF4-FFF2-40B4-BE49-F238E27FC236}">
                    <a16:creationId xmlns:a16="http://schemas.microsoft.com/office/drawing/2014/main" id="{671A1712-6478-AD42-8019-3128FD7C3943}"/>
                  </a:ext>
                </a:extLst>
              </p:cNvPr>
              <p:cNvGrpSpPr/>
              <p:nvPr/>
            </p:nvGrpSpPr>
            <p:grpSpPr>
              <a:xfrm>
                <a:off x="4081711" y="2738820"/>
                <a:ext cx="249900" cy="1195516"/>
                <a:chOff x="3068324" y="2956589"/>
                <a:chExt cx="249900" cy="1195516"/>
              </a:xfrm>
            </p:grpSpPr>
            <p:sp>
              <p:nvSpPr>
                <p:cNvPr id="597" name="Cube 596">
                  <a:extLst>
                    <a:ext uri="{FF2B5EF4-FFF2-40B4-BE49-F238E27FC236}">
                      <a16:creationId xmlns:a16="http://schemas.microsoft.com/office/drawing/2014/main" id="{B2993087-F6D4-014C-8D0B-7A9A8ACDA5DE}"/>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8" name="Cube 597">
                  <a:extLst>
                    <a:ext uri="{FF2B5EF4-FFF2-40B4-BE49-F238E27FC236}">
                      <a16:creationId xmlns:a16="http://schemas.microsoft.com/office/drawing/2014/main" id="{F40AC279-B258-6143-BB85-1DDFA589E167}"/>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88" name="Group 587">
                <a:extLst>
                  <a:ext uri="{FF2B5EF4-FFF2-40B4-BE49-F238E27FC236}">
                    <a16:creationId xmlns:a16="http://schemas.microsoft.com/office/drawing/2014/main" id="{978F692E-2CAF-E945-98C6-3D25541CC1F3}"/>
                  </a:ext>
                </a:extLst>
              </p:cNvPr>
              <p:cNvGrpSpPr/>
              <p:nvPr/>
            </p:nvGrpSpPr>
            <p:grpSpPr>
              <a:xfrm>
                <a:off x="4262686" y="2738820"/>
                <a:ext cx="249900" cy="1195516"/>
                <a:chOff x="3068324" y="2956589"/>
                <a:chExt cx="249900" cy="1195516"/>
              </a:xfrm>
            </p:grpSpPr>
            <p:sp>
              <p:nvSpPr>
                <p:cNvPr id="595" name="Cube 594">
                  <a:extLst>
                    <a:ext uri="{FF2B5EF4-FFF2-40B4-BE49-F238E27FC236}">
                      <a16:creationId xmlns:a16="http://schemas.microsoft.com/office/drawing/2014/main" id="{D8D9491F-8C6E-1A45-BD18-20435FA70D1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6" name="Cube 595">
                  <a:extLst>
                    <a:ext uri="{FF2B5EF4-FFF2-40B4-BE49-F238E27FC236}">
                      <a16:creationId xmlns:a16="http://schemas.microsoft.com/office/drawing/2014/main" id="{647D34F5-5FD5-8F41-97BA-03C1938CA6F7}"/>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89" name="Group 588">
                <a:extLst>
                  <a:ext uri="{FF2B5EF4-FFF2-40B4-BE49-F238E27FC236}">
                    <a16:creationId xmlns:a16="http://schemas.microsoft.com/office/drawing/2014/main" id="{9EA93B43-5D69-C948-A82C-D8C1F3985DC6}"/>
                  </a:ext>
                </a:extLst>
              </p:cNvPr>
              <p:cNvGrpSpPr/>
              <p:nvPr/>
            </p:nvGrpSpPr>
            <p:grpSpPr>
              <a:xfrm>
                <a:off x="4443661" y="2738820"/>
                <a:ext cx="249900" cy="1195516"/>
                <a:chOff x="3068324" y="2956589"/>
                <a:chExt cx="249900" cy="1195516"/>
              </a:xfrm>
            </p:grpSpPr>
            <p:sp>
              <p:nvSpPr>
                <p:cNvPr id="593" name="Cube 592">
                  <a:extLst>
                    <a:ext uri="{FF2B5EF4-FFF2-40B4-BE49-F238E27FC236}">
                      <a16:creationId xmlns:a16="http://schemas.microsoft.com/office/drawing/2014/main" id="{B15EA63E-3486-784B-AB64-BC58B2F9D1A8}"/>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4" name="Cube 593">
                  <a:extLst>
                    <a:ext uri="{FF2B5EF4-FFF2-40B4-BE49-F238E27FC236}">
                      <a16:creationId xmlns:a16="http://schemas.microsoft.com/office/drawing/2014/main" id="{BC49D3D7-4DD2-414F-B80C-DCFEAB27436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90" name="Group 589">
                <a:extLst>
                  <a:ext uri="{FF2B5EF4-FFF2-40B4-BE49-F238E27FC236}">
                    <a16:creationId xmlns:a16="http://schemas.microsoft.com/office/drawing/2014/main" id="{5740DA71-7351-D84E-A507-ECA1DD99BFAD}"/>
                  </a:ext>
                </a:extLst>
              </p:cNvPr>
              <p:cNvGrpSpPr/>
              <p:nvPr/>
            </p:nvGrpSpPr>
            <p:grpSpPr>
              <a:xfrm>
                <a:off x="4630986" y="2738820"/>
                <a:ext cx="249900" cy="1195516"/>
                <a:chOff x="3068324" y="2956589"/>
                <a:chExt cx="249900" cy="1195516"/>
              </a:xfrm>
            </p:grpSpPr>
            <p:sp>
              <p:nvSpPr>
                <p:cNvPr id="591" name="Cube 590">
                  <a:extLst>
                    <a:ext uri="{FF2B5EF4-FFF2-40B4-BE49-F238E27FC236}">
                      <a16:creationId xmlns:a16="http://schemas.microsoft.com/office/drawing/2014/main" id="{A7691AE6-02EF-3244-8FA2-8C741ADEA2BD}"/>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2" name="Cube 591">
                  <a:extLst>
                    <a:ext uri="{FF2B5EF4-FFF2-40B4-BE49-F238E27FC236}">
                      <a16:creationId xmlns:a16="http://schemas.microsoft.com/office/drawing/2014/main" id="{59BD43F4-095E-6D47-BE53-44BB2FC291C3}"/>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38" name="Group 537">
              <a:extLst>
                <a:ext uri="{FF2B5EF4-FFF2-40B4-BE49-F238E27FC236}">
                  <a16:creationId xmlns:a16="http://schemas.microsoft.com/office/drawing/2014/main" id="{A9B34A66-79CA-0B43-8DC8-AB0429BA6CCC}"/>
                </a:ext>
              </a:extLst>
            </p:cNvPr>
            <p:cNvGrpSpPr/>
            <p:nvPr/>
          </p:nvGrpSpPr>
          <p:grpSpPr>
            <a:xfrm>
              <a:off x="6151162" y="2453738"/>
              <a:ext cx="1006111" cy="1210438"/>
              <a:chOff x="3897561" y="2738820"/>
              <a:chExt cx="983325" cy="1195516"/>
            </a:xfrm>
          </p:grpSpPr>
          <p:grpSp>
            <p:nvGrpSpPr>
              <p:cNvPr id="571" name="Group 570">
                <a:extLst>
                  <a:ext uri="{FF2B5EF4-FFF2-40B4-BE49-F238E27FC236}">
                    <a16:creationId xmlns:a16="http://schemas.microsoft.com/office/drawing/2014/main" id="{C09AAF0F-C72F-EE42-A8B0-C17EE4E39246}"/>
                  </a:ext>
                </a:extLst>
              </p:cNvPr>
              <p:cNvGrpSpPr/>
              <p:nvPr/>
            </p:nvGrpSpPr>
            <p:grpSpPr>
              <a:xfrm>
                <a:off x="3897561" y="2738820"/>
                <a:ext cx="249900" cy="1195516"/>
                <a:chOff x="3068324" y="2956589"/>
                <a:chExt cx="249900" cy="1195516"/>
              </a:xfrm>
            </p:grpSpPr>
            <p:sp>
              <p:nvSpPr>
                <p:cNvPr id="584" name="Cube 583">
                  <a:extLst>
                    <a:ext uri="{FF2B5EF4-FFF2-40B4-BE49-F238E27FC236}">
                      <a16:creationId xmlns:a16="http://schemas.microsoft.com/office/drawing/2014/main" id="{91C721B6-759A-244F-93F1-04D1DA74A4A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5" name="Cube 584">
                  <a:extLst>
                    <a:ext uri="{FF2B5EF4-FFF2-40B4-BE49-F238E27FC236}">
                      <a16:creationId xmlns:a16="http://schemas.microsoft.com/office/drawing/2014/main" id="{3B88184A-2B6B-934F-A185-DBF737F916C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72" name="Group 571">
                <a:extLst>
                  <a:ext uri="{FF2B5EF4-FFF2-40B4-BE49-F238E27FC236}">
                    <a16:creationId xmlns:a16="http://schemas.microsoft.com/office/drawing/2014/main" id="{4EE721FB-B3D0-594F-BD79-B297BE8E2405}"/>
                  </a:ext>
                </a:extLst>
              </p:cNvPr>
              <p:cNvGrpSpPr/>
              <p:nvPr/>
            </p:nvGrpSpPr>
            <p:grpSpPr>
              <a:xfrm>
                <a:off x="4081711" y="2738820"/>
                <a:ext cx="249900" cy="1195516"/>
                <a:chOff x="3068324" y="2956589"/>
                <a:chExt cx="249900" cy="1195516"/>
              </a:xfrm>
            </p:grpSpPr>
            <p:sp>
              <p:nvSpPr>
                <p:cNvPr id="582" name="Cube 581">
                  <a:extLst>
                    <a:ext uri="{FF2B5EF4-FFF2-40B4-BE49-F238E27FC236}">
                      <a16:creationId xmlns:a16="http://schemas.microsoft.com/office/drawing/2014/main" id="{7CC24CD1-0B2C-2649-A0B1-773217673D7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3" name="Cube 582">
                  <a:extLst>
                    <a:ext uri="{FF2B5EF4-FFF2-40B4-BE49-F238E27FC236}">
                      <a16:creationId xmlns:a16="http://schemas.microsoft.com/office/drawing/2014/main" id="{2FEB0CE9-39C6-554D-A268-DB1A776D2830}"/>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73" name="Group 572">
                <a:extLst>
                  <a:ext uri="{FF2B5EF4-FFF2-40B4-BE49-F238E27FC236}">
                    <a16:creationId xmlns:a16="http://schemas.microsoft.com/office/drawing/2014/main" id="{17AB760C-B578-8C4E-9842-67E2CF048EF9}"/>
                  </a:ext>
                </a:extLst>
              </p:cNvPr>
              <p:cNvGrpSpPr/>
              <p:nvPr/>
            </p:nvGrpSpPr>
            <p:grpSpPr>
              <a:xfrm>
                <a:off x="4262686" y="2738820"/>
                <a:ext cx="249900" cy="1195516"/>
                <a:chOff x="3068324" y="2956589"/>
                <a:chExt cx="249900" cy="1195516"/>
              </a:xfrm>
            </p:grpSpPr>
            <p:sp>
              <p:nvSpPr>
                <p:cNvPr id="580" name="Cube 579">
                  <a:extLst>
                    <a:ext uri="{FF2B5EF4-FFF2-40B4-BE49-F238E27FC236}">
                      <a16:creationId xmlns:a16="http://schemas.microsoft.com/office/drawing/2014/main" id="{375299FF-62B2-044C-ACF3-302476005FB5}"/>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1" name="Cube 580">
                  <a:extLst>
                    <a:ext uri="{FF2B5EF4-FFF2-40B4-BE49-F238E27FC236}">
                      <a16:creationId xmlns:a16="http://schemas.microsoft.com/office/drawing/2014/main" id="{EF487701-AF0B-F544-8C23-58DAB48B93AC}"/>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74" name="Group 573">
                <a:extLst>
                  <a:ext uri="{FF2B5EF4-FFF2-40B4-BE49-F238E27FC236}">
                    <a16:creationId xmlns:a16="http://schemas.microsoft.com/office/drawing/2014/main" id="{9E092B18-2AAB-0540-BF7C-1D31F7358A03}"/>
                  </a:ext>
                </a:extLst>
              </p:cNvPr>
              <p:cNvGrpSpPr/>
              <p:nvPr/>
            </p:nvGrpSpPr>
            <p:grpSpPr>
              <a:xfrm>
                <a:off x="4443661" y="2738820"/>
                <a:ext cx="249900" cy="1195516"/>
                <a:chOff x="3068324" y="2956589"/>
                <a:chExt cx="249900" cy="1195516"/>
              </a:xfrm>
            </p:grpSpPr>
            <p:sp>
              <p:nvSpPr>
                <p:cNvPr id="578" name="Cube 577">
                  <a:extLst>
                    <a:ext uri="{FF2B5EF4-FFF2-40B4-BE49-F238E27FC236}">
                      <a16:creationId xmlns:a16="http://schemas.microsoft.com/office/drawing/2014/main" id="{A722D204-B97D-B146-A3B0-1C66E8C0C631}"/>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9" name="Cube 578">
                  <a:extLst>
                    <a:ext uri="{FF2B5EF4-FFF2-40B4-BE49-F238E27FC236}">
                      <a16:creationId xmlns:a16="http://schemas.microsoft.com/office/drawing/2014/main" id="{93CE3EA2-3799-274E-ABB2-96B8FC28CBE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75" name="Group 574">
                <a:extLst>
                  <a:ext uri="{FF2B5EF4-FFF2-40B4-BE49-F238E27FC236}">
                    <a16:creationId xmlns:a16="http://schemas.microsoft.com/office/drawing/2014/main" id="{88F9027B-0A2F-9E48-9AF3-9F21157C6432}"/>
                  </a:ext>
                </a:extLst>
              </p:cNvPr>
              <p:cNvGrpSpPr/>
              <p:nvPr/>
            </p:nvGrpSpPr>
            <p:grpSpPr>
              <a:xfrm>
                <a:off x="4630986" y="2738820"/>
                <a:ext cx="249900" cy="1195516"/>
                <a:chOff x="3068324" y="2956589"/>
                <a:chExt cx="249900" cy="1195516"/>
              </a:xfrm>
            </p:grpSpPr>
            <p:sp>
              <p:nvSpPr>
                <p:cNvPr id="576" name="Cube 575">
                  <a:extLst>
                    <a:ext uri="{FF2B5EF4-FFF2-40B4-BE49-F238E27FC236}">
                      <a16:creationId xmlns:a16="http://schemas.microsoft.com/office/drawing/2014/main" id="{74FDE219-4095-CE43-AE85-1B68C35E9461}"/>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7" name="Cube 576">
                  <a:extLst>
                    <a:ext uri="{FF2B5EF4-FFF2-40B4-BE49-F238E27FC236}">
                      <a16:creationId xmlns:a16="http://schemas.microsoft.com/office/drawing/2014/main" id="{A5AB2E3E-F131-5844-8639-8511A177F2AE}"/>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39" name="Group 538">
              <a:extLst>
                <a:ext uri="{FF2B5EF4-FFF2-40B4-BE49-F238E27FC236}">
                  <a16:creationId xmlns:a16="http://schemas.microsoft.com/office/drawing/2014/main" id="{ED57C8F1-5D32-D84F-B4B4-EEF828078D52}"/>
                </a:ext>
              </a:extLst>
            </p:cNvPr>
            <p:cNvGrpSpPr/>
            <p:nvPr/>
          </p:nvGrpSpPr>
          <p:grpSpPr>
            <a:xfrm>
              <a:off x="6092214" y="2505451"/>
              <a:ext cx="1006111" cy="1210438"/>
              <a:chOff x="3897561" y="2738820"/>
              <a:chExt cx="983325" cy="1195516"/>
            </a:xfrm>
          </p:grpSpPr>
          <p:grpSp>
            <p:nvGrpSpPr>
              <p:cNvPr id="556" name="Group 555">
                <a:extLst>
                  <a:ext uri="{FF2B5EF4-FFF2-40B4-BE49-F238E27FC236}">
                    <a16:creationId xmlns:a16="http://schemas.microsoft.com/office/drawing/2014/main" id="{72C53FB9-1DF3-B44C-8CBB-F8FF6001A91D}"/>
                  </a:ext>
                </a:extLst>
              </p:cNvPr>
              <p:cNvGrpSpPr/>
              <p:nvPr/>
            </p:nvGrpSpPr>
            <p:grpSpPr>
              <a:xfrm>
                <a:off x="3897561" y="2738820"/>
                <a:ext cx="249900" cy="1195516"/>
                <a:chOff x="3068324" y="2956589"/>
                <a:chExt cx="249900" cy="1195516"/>
              </a:xfrm>
            </p:grpSpPr>
            <p:sp>
              <p:nvSpPr>
                <p:cNvPr id="569" name="Cube 568">
                  <a:extLst>
                    <a:ext uri="{FF2B5EF4-FFF2-40B4-BE49-F238E27FC236}">
                      <a16:creationId xmlns:a16="http://schemas.microsoft.com/office/drawing/2014/main" id="{8E33F5C4-FFD1-9747-BF0A-38B5EF9828F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0" name="Cube 569">
                  <a:extLst>
                    <a:ext uri="{FF2B5EF4-FFF2-40B4-BE49-F238E27FC236}">
                      <a16:creationId xmlns:a16="http://schemas.microsoft.com/office/drawing/2014/main" id="{432BAF6A-DA4C-0243-AB61-442A6FB8C4E2}"/>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57" name="Group 556">
                <a:extLst>
                  <a:ext uri="{FF2B5EF4-FFF2-40B4-BE49-F238E27FC236}">
                    <a16:creationId xmlns:a16="http://schemas.microsoft.com/office/drawing/2014/main" id="{BBBBF44C-B1BC-894A-96F4-2EC98FE9E450}"/>
                  </a:ext>
                </a:extLst>
              </p:cNvPr>
              <p:cNvGrpSpPr/>
              <p:nvPr/>
            </p:nvGrpSpPr>
            <p:grpSpPr>
              <a:xfrm>
                <a:off x="4081711" y="2738820"/>
                <a:ext cx="249900" cy="1195516"/>
                <a:chOff x="3068324" y="2956589"/>
                <a:chExt cx="249900" cy="1195516"/>
              </a:xfrm>
            </p:grpSpPr>
            <p:sp>
              <p:nvSpPr>
                <p:cNvPr id="567" name="Cube 566">
                  <a:extLst>
                    <a:ext uri="{FF2B5EF4-FFF2-40B4-BE49-F238E27FC236}">
                      <a16:creationId xmlns:a16="http://schemas.microsoft.com/office/drawing/2014/main" id="{64978489-22A5-E241-A4E3-D4EA3121D306}"/>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8" name="Cube 567">
                  <a:extLst>
                    <a:ext uri="{FF2B5EF4-FFF2-40B4-BE49-F238E27FC236}">
                      <a16:creationId xmlns:a16="http://schemas.microsoft.com/office/drawing/2014/main" id="{682298AF-A96C-1B4A-AA06-297F822620E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58" name="Group 557">
                <a:extLst>
                  <a:ext uri="{FF2B5EF4-FFF2-40B4-BE49-F238E27FC236}">
                    <a16:creationId xmlns:a16="http://schemas.microsoft.com/office/drawing/2014/main" id="{8D97C277-B71D-7E49-AD54-D602AB7519BA}"/>
                  </a:ext>
                </a:extLst>
              </p:cNvPr>
              <p:cNvGrpSpPr/>
              <p:nvPr/>
            </p:nvGrpSpPr>
            <p:grpSpPr>
              <a:xfrm>
                <a:off x="4262686" y="2738820"/>
                <a:ext cx="249900" cy="1195516"/>
                <a:chOff x="3068324" y="2956589"/>
                <a:chExt cx="249900" cy="1195516"/>
              </a:xfrm>
            </p:grpSpPr>
            <p:sp>
              <p:nvSpPr>
                <p:cNvPr id="565" name="Cube 564">
                  <a:extLst>
                    <a:ext uri="{FF2B5EF4-FFF2-40B4-BE49-F238E27FC236}">
                      <a16:creationId xmlns:a16="http://schemas.microsoft.com/office/drawing/2014/main" id="{ACE05931-835E-CC47-A8A5-C353957F72B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6" name="Cube 565">
                  <a:extLst>
                    <a:ext uri="{FF2B5EF4-FFF2-40B4-BE49-F238E27FC236}">
                      <a16:creationId xmlns:a16="http://schemas.microsoft.com/office/drawing/2014/main" id="{D7AE169B-4730-3A4F-BFE0-C4CA46FF3C01}"/>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59" name="Group 558">
                <a:extLst>
                  <a:ext uri="{FF2B5EF4-FFF2-40B4-BE49-F238E27FC236}">
                    <a16:creationId xmlns:a16="http://schemas.microsoft.com/office/drawing/2014/main" id="{C4C86FEE-21EC-724B-9708-D2E490339D59}"/>
                  </a:ext>
                </a:extLst>
              </p:cNvPr>
              <p:cNvGrpSpPr/>
              <p:nvPr/>
            </p:nvGrpSpPr>
            <p:grpSpPr>
              <a:xfrm>
                <a:off x="4443661" y="2738820"/>
                <a:ext cx="249900" cy="1195516"/>
                <a:chOff x="3068324" y="2956589"/>
                <a:chExt cx="249900" cy="1195516"/>
              </a:xfrm>
            </p:grpSpPr>
            <p:sp>
              <p:nvSpPr>
                <p:cNvPr id="563" name="Cube 562">
                  <a:extLst>
                    <a:ext uri="{FF2B5EF4-FFF2-40B4-BE49-F238E27FC236}">
                      <a16:creationId xmlns:a16="http://schemas.microsoft.com/office/drawing/2014/main" id="{D994E5F6-7387-0B4F-9581-3A19824D09F7}"/>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4" name="Cube 563">
                  <a:extLst>
                    <a:ext uri="{FF2B5EF4-FFF2-40B4-BE49-F238E27FC236}">
                      <a16:creationId xmlns:a16="http://schemas.microsoft.com/office/drawing/2014/main" id="{10DFBA0B-0C84-4F40-982E-DE5A3BE6EA3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60" name="Group 559">
                <a:extLst>
                  <a:ext uri="{FF2B5EF4-FFF2-40B4-BE49-F238E27FC236}">
                    <a16:creationId xmlns:a16="http://schemas.microsoft.com/office/drawing/2014/main" id="{974DDA10-6EE2-9F49-A8D6-AEF1A8803A8E}"/>
                  </a:ext>
                </a:extLst>
              </p:cNvPr>
              <p:cNvGrpSpPr/>
              <p:nvPr/>
            </p:nvGrpSpPr>
            <p:grpSpPr>
              <a:xfrm>
                <a:off x="4630986" y="2738820"/>
                <a:ext cx="249900" cy="1195516"/>
                <a:chOff x="3068324" y="2956589"/>
                <a:chExt cx="249900" cy="1195516"/>
              </a:xfrm>
            </p:grpSpPr>
            <p:sp>
              <p:nvSpPr>
                <p:cNvPr id="561" name="Cube 560">
                  <a:extLst>
                    <a:ext uri="{FF2B5EF4-FFF2-40B4-BE49-F238E27FC236}">
                      <a16:creationId xmlns:a16="http://schemas.microsoft.com/office/drawing/2014/main" id="{B5E6F6D9-F5AF-0646-B179-A62DEF36271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2" name="Cube 561">
                  <a:extLst>
                    <a:ext uri="{FF2B5EF4-FFF2-40B4-BE49-F238E27FC236}">
                      <a16:creationId xmlns:a16="http://schemas.microsoft.com/office/drawing/2014/main" id="{3F49D191-25AD-F648-BDA6-D77A46FB9F29}"/>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40" name="Group 539">
              <a:extLst>
                <a:ext uri="{FF2B5EF4-FFF2-40B4-BE49-F238E27FC236}">
                  <a16:creationId xmlns:a16="http://schemas.microsoft.com/office/drawing/2014/main" id="{6B7FF764-F03C-1F4F-9036-A13CA66BF0D0}"/>
                </a:ext>
              </a:extLst>
            </p:cNvPr>
            <p:cNvGrpSpPr/>
            <p:nvPr/>
          </p:nvGrpSpPr>
          <p:grpSpPr>
            <a:xfrm>
              <a:off x="6033997" y="2572897"/>
              <a:ext cx="1006111" cy="1210438"/>
              <a:chOff x="3897561" y="2738820"/>
              <a:chExt cx="983325" cy="1195516"/>
            </a:xfrm>
          </p:grpSpPr>
          <p:grpSp>
            <p:nvGrpSpPr>
              <p:cNvPr id="541" name="Group 540">
                <a:extLst>
                  <a:ext uri="{FF2B5EF4-FFF2-40B4-BE49-F238E27FC236}">
                    <a16:creationId xmlns:a16="http://schemas.microsoft.com/office/drawing/2014/main" id="{C24B0261-6213-2B4C-9991-94341BC3B9C3}"/>
                  </a:ext>
                </a:extLst>
              </p:cNvPr>
              <p:cNvGrpSpPr/>
              <p:nvPr/>
            </p:nvGrpSpPr>
            <p:grpSpPr>
              <a:xfrm>
                <a:off x="3897561" y="2738820"/>
                <a:ext cx="249900" cy="1195516"/>
                <a:chOff x="3068324" y="2956589"/>
                <a:chExt cx="249900" cy="1195516"/>
              </a:xfrm>
            </p:grpSpPr>
            <p:sp>
              <p:nvSpPr>
                <p:cNvPr id="554" name="Cube 553">
                  <a:extLst>
                    <a:ext uri="{FF2B5EF4-FFF2-40B4-BE49-F238E27FC236}">
                      <a16:creationId xmlns:a16="http://schemas.microsoft.com/office/drawing/2014/main" id="{167B7092-AF15-A14A-91F7-6C16E6C1FBFE}"/>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5" name="Cube 554">
                  <a:extLst>
                    <a:ext uri="{FF2B5EF4-FFF2-40B4-BE49-F238E27FC236}">
                      <a16:creationId xmlns:a16="http://schemas.microsoft.com/office/drawing/2014/main" id="{CD7CF255-71AC-4B4D-9FDB-B1D4EDADD7B7}"/>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42" name="Group 541">
                <a:extLst>
                  <a:ext uri="{FF2B5EF4-FFF2-40B4-BE49-F238E27FC236}">
                    <a16:creationId xmlns:a16="http://schemas.microsoft.com/office/drawing/2014/main" id="{F342C699-5414-6943-B849-EA652FF7B407}"/>
                  </a:ext>
                </a:extLst>
              </p:cNvPr>
              <p:cNvGrpSpPr/>
              <p:nvPr/>
            </p:nvGrpSpPr>
            <p:grpSpPr>
              <a:xfrm>
                <a:off x="4081711" y="2738820"/>
                <a:ext cx="249900" cy="1195516"/>
                <a:chOff x="3068324" y="2956589"/>
                <a:chExt cx="249900" cy="1195516"/>
              </a:xfrm>
            </p:grpSpPr>
            <p:sp>
              <p:nvSpPr>
                <p:cNvPr id="552" name="Cube 551">
                  <a:extLst>
                    <a:ext uri="{FF2B5EF4-FFF2-40B4-BE49-F238E27FC236}">
                      <a16:creationId xmlns:a16="http://schemas.microsoft.com/office/drawing/2014/main" id="{619787DE-CFFF-9547-8D3C-32F95A5A1ADA}"/>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3" name="Cube 552">
                  <a:extLst>
                    <a:ext uri="{FF2B5EF4-FFF2-40B4-BE49-F238E27FC236}">
                      <a16:creationId xmlns:a16="http://schemas.microsoft.com/office/drawing/2014/main" id="{CACCF8EF-C3CC-E641-B01D-4333F3F3A47D}"/>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43" name="Group 542">
                <a:extLst>
                  <a:ext uri="{FF2B5EF4-FFF2-40B4-BE49-F238E27FC236}">
                    <a16:creationId xmlns:a16="http://schemas.microsoft.com/office/drawing/2014/main" id="{B9C432EA-53C4-454E-B9CA-D5FD3A9CE0AC}"/>
                  </a:ext>
                </a:extLst>
              </p:cNvPr>
              <p:cNvGrpSpPr/>
              <p:nvPr/>
            </p:nvGrpSpPr>
            <p:grpSpPr>
              <a:xfrm>
                <a:off x="4262686" y="2738820"/>
                <a:ext cx="249900" cy="1195516"/>
                <a:chOff x="3068324" y="2956589"/>
                <a:chExt cx="249900" cy="1195516"/>
              </a:xfrm>
            </p:grpSpPr>
            <p:sp>
              <p:nvSpPr>
                <p:cNvPr id="550" name="Cube 549">
                  <a:extLst>
                    <a:ext uri="{FF2B5EF4-FFF2-40B4-BE49-F238E27FC236}">
                      <a16:creationId xmlns:a16="http://schemas.microsoft.com/office/drawing/2014/main" id="{5E96F0F6-7AFE-7446-993D-7F3CAED98338}"/>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1" name="Cube 550">
                  <a:extLst>
                    <a:ext uri="{FF2B5EF4-FFF2-40B4-BE49-F238E27FC236}">
                      <a16:creationId xmlns:a16="http://schemas.microsoft.com/office/drawing/2014/main" id="{FAF50D86-129B-A64D-BC4B-004FA07CC236}"/>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44" name="Group 543">
                <a:extLst>
                  <a:ext uri="{FF2B5EF4-FFF2-40B4-BE49-F238E27FC236}">
                    <a16:creationId xmlns:a16="http://schemas.microsoft.com/office/drawing/2014/main" id="{3FF6F745-C6A7-DA43-A537-F84C29257271}"/>
                  </a:ext>
                </a:extLst>
              </p:cNvPr>
              <p:cNvGrpSpPr/>
              <p:nvPr/>
            </p:nvGrpSpPr>
            <p:grpSpPr>
              <a:xfrm>
                <a:off x="4443661" y="2738820"/>
                <a:ext cx="249900" cy="1195516"/>
                <a:chOff x="3068324" y="2956589"/>
                <a:chExt cx="249900" cy="1195516"/>
              </a:xfrm>
            </p:grpSpPr>
            <p:sp>
              <p:nvSpPr>
                <p:cNvPr id="548" name="Cube 547">
                  <a:extLst>
                    <a:ext uri="{FF2B5EF4-FFF2-40B4-BE49-F238E27FC236}">
                      <a16:creationId xmlns:a16="http://schemas.microsoft.com/office/drawing/2014/main" id="{50D4133E-EC87-4E41-B271-987DFF16EECE}"/>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9" name="Cube 548">
                  <a:extLst>
                    <a:ext uri="{FF2B5EF4-FFF2-40B4-BE49-F238E27FC236}">
                      <a16:creationId xmlns:a16="http://schemas.microsoft.com/office/drawing/2014/main" id="{A4832757-85C3-7940-A11E-8FE1F3E592E4}"/>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45" name="Group 544">
                <a:extLst>
                  <a:ext uri="{FF2B5EF4-FFF2-40B4-BE49-F238E27FC236}">
                    <a16:creationId xmlns:a16="http://schemas.microsoft.com/office/drawing/2014/main" id="{B96C8B3E-6304-D14E-BA3D-773F4912D5F7}"/>
                  </a:ext>
                </a:extLst>
              </p:cNvPr>
              <p:cNvGrpSpPr/>
              <p:nvPr/>
            </p:nvGrpSpPr>
            <p:grpSpPr>
              <a:xfrm>
                <a:off x="4630986" y="2738820"/>
                <a:ext cx="249900" cy="1195516"/>
                <a:chOff x="3068324" y="2956589"/>
                <a:chExt cx="249900" cy="1195516"/>
              </a:xfrm>
            </p:grpSpPr>
            <p:sp>
              <p:nvSpPr>
                <p:cNvPr id="546" name="Cube 545">
                  <a:extLst>
                    <a:ext uri="{FF2B5EF4-FFF2-40B4-BE49-F238E27FC236}">
                      <a16:creationId xmlns:a16="http://schemas.microsoft.com/office/drawing/2014/main" id="{7E31F154-EB69-614F-A3D0-BA6100F8BD60}"/>
                    </a:ext>
                  </a:extLst>
                </p:cNvPr>
                <p:cNvSpPr/>
                <p:nvPr/>
              </p:nvSpPr>
              <p:spPr>
                <a:xfrm>
                  <a:off x="3068324" y="3528092"/>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7" name="Cube 546">
                  <a:extLst>
                    <a:ext uri="{FF2B5EF4-FFF2-40B4-BE49-F238E27FC236}">
                      <a16:creationId xmlns:a16="http://schemas.microsoft.com/office/drawing/2014/main" id="{226D615E-958E-BC47-BB6D-5B9C75B22398}"/>
                    </a:ext>
                  </a:extLst>
                </p:cNvPr>
                <p:cNvSpPr/>
                <p:nvPr/>
              </p:nvSpPr>
              <p:spPr>
                <a:xfrm>
                  <a:off x="3072427" y="2956589"/>
                  <a:ext cx="245797" cy="624013"/>
                </a:xfrm>
                <a:prstGeom prst="cube">
                  <a:avLst>
                    <a:gd name="adj" fmla="val 2499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776" name="Cube 775">
              <a:extLst>
                <a:ext uri="{FF2B5EF4-FFF2-40B4-BE49-F238E27FC236}">
                  <a16:creationId xmlns:a16="http://schemas.microsoft.com/office/drawing/2014/main" id="{E0DAAA8E-821F-5E46-BCCA-FEAACA327BC9}"/>
                </a:ext>
              </a:extLst>
            </p:cNvPr>
            <p:cNvSpPr/>
            <p:nvPr/>
          </p:nvSpPr>
          <p:spPr>
            <a:xfrm>
              <a:off x="6020277" y="2263824"/>
              <a:ext cx="1253265" cy="370823"/>
            </a:xfrm>
            <a:prstGeom prst="cube">
              <a:avLst>
                <a:gd name="adj" fmla="val 81337"/>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93" name="Group 792">
            <a:extLst>
              <a:ext uri="{FF2B5EF4-FFF2-40B4-BE49-F238E27FC236}">
                <a16:creationId xmlns:a16="http://schemas.microsoft.com/office/drawing/2014/main" id="{79472390-CCDE-714D-9ED9-DF1040D99589}"/>
              </a:ext>
            </a:extLst>
          </p:cNvPr>
          <p:cNvGrpSpPr/>
          <p:nvPr/>
        </p:nvGrpSpPr>
        <p:grpSpPr>
          <a:xfrm>
            <a:off x="5882199" y="2584216"/>
            <a:ext cx="788027" cy="1011484"/>
            <a:chOff x="10604185" y="1519093"/>
            <a:chExt cx="788027" cy="1011484"/>
          </a:xfrm>
        </p:grpSpPr>
        <p:sp>
          <p:nvSpPr>
            <p:cNvPr id="791" name="Cube 790">
              <a:extLst>
                <a:ext uri="{FF2B5EF4-FFF2-40B4-BE49-F238E27FC236}">
                  <a16:creationId xmlns:a16="http://schemas.microsoft.com/office/drawing/2014/main" id="{392B9C05-A528-964F-BF38-E0E20D9D23C3}"/>
                </a:ext>
              </a:extLst>
            </p:cNvPr>
            <p:cNvSpPr/>
            <p:nvPr/>
          </p:nvSpPr>
          <p:spPr>
            <a:xfrm>
              <a:off x="10644493" y="1519093"/>
              <a:ext cx="747719" cy="1011484"/>
            </a:xfrm>
            <a:prstGeom prst="cube">
              <a:avLst>
                <a:gd name="adj" fmla="val 24999"/>
              </a:avLst>
            </a:prstGeom>
            <a:solidFill>
              <a:schemeClr val="bg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Calibri" panose="020F0502020204030204" pitchFamily="34" charset="0"/>
                <a:cs typeface="Calibri" panose="020F0502020204030204" pitchFamily="34" charset="0"/>
              </a:endParaRPr>
            </a:p>
          </p:txBody>
        </p:sp>
        <p:sp>
          <p:nvSpPr>
            <p:cNvPr id="792" name="TextBox 791">
              <a:extLst>
                <a:ext uri="{FF2B5EF4-FFF2-40B4-BE49-F238E27FC236}">
                  <a16:creationId xmlns:a16="http://schemas.microsoft.com/office/drawing/2014/main" id="{0B114016-C90A-1349-B12D-2BEB8A9F1C78}"/>
                </a:ext>
              </a:extLst>
            </p:cNvPr>
            <p:cNvSpPr txBox="1"/>
            <p:nvPr/>
          </p:nvSpPr>
          <p:spPr>
            <a:xfrm>
              <a:off x="10604185" y="1672307"/>
              <a:ext cx="622601" cy="843949"/>
            </a:xfrm>
            <a:prstGeom prst="rect">
              <a:avLst/>
            </a:prstGeom>
            <a:noFill/>
          </p:spPr>
          <p:txBody>
            <a:bodyPr wrap="square" lIns="45720" rIns="0" rtlCol="0">
              <a:spAutoFit/>
            </a:bodyPr>
            <a:lstStyle/>
            <a:p>
              <a:pPr algn="ctr"/>
              <a:r>
                <a:rPr lang="en-US" sz="800" dirty="0"/>
                <a:t>metadata</a:t>
              </a:r>
            </a:p>
            <a:p>
              <a:pPr algn="ctr">
                <a:lnSpc>
                  <a:spcPct val="50000"/>
                </a:lnSpc>
              </a:pPr>
              <a:r>
                <a:rPr lang="en-US" sz="800" dirty="0"/>
                <a:t>-- -- --- - ---</a:t>
              </a:r>
            </a:p>
            <a:p>
              <a:pPr algn="ctr">
                <a:lnSpc>
                  <a:spcPct val="50000"/>
                </a:lnSpc>
              </a:pPr>
              <a:r>
                <a:rPr lang="en-US" sz="800" dirty="0"/>
                <a:t>-- -- --- - ---</a:t>
              </a:r>
            </a:p>
            <a:p>
              <a:pPr algn="ctr">
                <a:lnSpc>
                  <a:spcPct val="50000"/>
                </a:lnSpc>
              </a:pPr>
              <a:r>
                <a:rPr lang="en-US" sz="800" dirty="0"/>
                <a:t>-- -- --- - ---</a:t>
              </a:r>
            </a:p>
            <a:p>
              <a:pPr algn="ctr">
                <a:lnSpc>
                  <a:spcPct val="50000"/>
                </a:lnSpc>
              </a:pPr>
              <a:r>
                <a:rPr lang="en-US" sz="800" dirty="0"/>
                <a:t>-- -- --- - ---</a:t>
              </a:r>
            </a:p>
            <a:p>
              <a:pPr algn="ctr">
                <a:lnSpc>
                  <a:spcPct val="50000"/>
                </a:lnSpc>
              </a:pPr>
              <a:r>
                <a:rPr lang="en-US" sz="800" dirty="0"/>
                <a:t>-- -- --- - ---</a:t>
              </a:r>
            </a:p>
            <a:p>
              <a:pPr algn="ctr">
                <a:lnSpc>
                  <a:spcPct val="50000"/>
                </a:lnSpc>
              </a:pPr>
              <a:r>
                <a:rPr lang="en-US" sz="800" dirty="0"/>
                <a:t>-- -- --- - ---</a:t>
              </a:r>
            </a:p>
            <a:p>
              <a:pPr algn="ctr">
                <a:lnSpc>
                  <a:spcPct val="50000"/>
                </a:lnSpc>
              </a:pPr>
              <a:r>
                <a:rPr lang="en-US" sz="800" dirty="0"/>
                <a:t>-- -- --- - ---</a:t>
              </a:r>
            </a:p>
            <a:p>
              <a:pPr algn="ctr">
                <a:lnSpc>
                  <a:spcPct val="50000"/>
                </a:lnSpc>
              </a:pPr>
              <a:r>
                <a:rPr lang="en-US" sz="800" dirty="0"/>
                <a:t>-- -- --- - ---</a:t>
              </a:r>
            </a:p>
            <a:p>
              <a:pPr algn="ctr">
                <a:lnSpc>
                  <a:spcPct val="50000"/>
                </a:lnSpc>
              </a:pPr>
              <a:r>
                <a:rPr lang="en-US" sz="800" dirty="0"/>
                <a:t>-- -- --- - ---</a:t>
              </a:r>
            </a:p>
            <a:p>
              <a:pPr algn="ctr">
                <a:lnSpc>
                  <a:spcPct val="50000"/>
                </a:lnSpc>
              </a:pPr>
              <a:r>
                <a:rPr lang="en-US" sz="800" dirty="0"/>
                <a:t>-- -- --- - ---</a:t>
              </a:r>
            </a:p>
          </p:txBody>
        </p:sp>
      </p:grpSp>
      <p:cxnSp>
        <p:nvCxnSpPr>
          <p:cNvPr id="794" name="Elbow Connector 793">
            <a:extLst>
              <a:ext uri="{FF2B5EF4-FFF2-40B4-BE49-F238E27FC236}">
                <a16:creationId xmlns:a16="http://schemas.microsoft.com/office/drawing/2014/main" id="{9389BCD3-4E20-C04A-B052-DB17298E76DC}"/>
              </a:ext>
            </a:extLst>
          </p:cNvPr>
          <p:cNvCxnSpPr>
            <a:cxnSpLocks/>
            <a:stCxn id="791" idx="5"/>
            <a:endCxn id="555" idx="2"/>
          </p:cNvCxnSpPr>
          <p:nvPr/>
        </p:nvCxnSpPr>
        <p:spPr bwMode="auto">
          <a:xfrm flipV="1">
            <a:off x="6670226" y="2992660"/>
            <a:ext cx="282676" cy="3837"/>
          </a:xfrm>
          <a:prstGeom prst="bentConnector3">
            <a:avLst>
              <a:gd name="adj1" fmla="val 50000"/>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sp>
        <p:nvSpPr>
          <p:cNvPr id="801" name="TextBox 800">
            <a:extLst>
              <a:ext uri="{FF2B5EF4-FFF2-40B4-BE49-F238E27FC236}">
                <a16:creationId xmlns:a16="http://schemas.microsoft.com/office/drawing/2014/main" id="{F221C4F2-F4C5-0944-9675-CEB9DB4189D7}"/>
              </a:ext>
            </a:extLst>
          </p:cNvPr>
          <p:cNvSpPr txBox="1"/>
          <p:nvPr/>
        </p:nvSpPr>
        <p:spPr>
          <a:xfrm>
            <a:off x="10689188" y="5716714"/>
            <a:ext cx="779381" cy="261610"/>
          </a:xfrm>
          <a:prstGeom prst="rect">
            <a:avLst/>
          </a:prstGeom>
          <a:noFill/>
        </p:spPr>
        <p:txBody>
          <a:bodyPr wrap="none" rtlCol="0">
            <a:spAutoFit/>
          </a:bodyPr>
          <a:lstStyle/>
          <a:p>
            <a:r>
              <a:rPr lang="en-US" sz="1100" dirty="0"/>
              <a:t>metadata</a:t>
            </a:r>
          </a:p>
        </p:txBody>
      </p:sp>
      <p:cxnSp>
        <p:nvCxnSpPr>
          <p:cNvPr id="823" name="Elbow Connector 822">
            <a:extLst>
              <a:ext uri="{FF2B5EF4-FFF2-40B4-BE49-F238E27FC236}">
                <a16:creationId xmlns:a16="http://schemas.microsoft.com/office/drawing/2014/main" id="{2CF01B0F-E0EB-8B40-B4C1-07DCF36A7AD8}"/>
              </a:ext>
            </a:extLst>
          </p:cNvPr>
          <p:cNvCxnSpPr>
            <a:cxnSpLocks/>
            <a:stCxn id="616" idx="0"/>
            <a:endCxn id="644" idx="2"/>
          </p:cNvCxnSpPr>
          <p:nvPr/>
        </p:nvCxnSpPr>
        <p:spPr bwMode="auto">
          <a:xfrm rot="5400000" flipH="1" flipV="1">
            <a:off x="5413204" y="4996872"/>
            <a:ext cx="1114754" cy="848151"/>
          </a:xfrm>
          <a:prstGeom prst="bentConnector2">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cxnSp>
        <p:nvCxnSpPr>
          <p:cNvPr id="426" name="Elbow Connector 425">
            <a:extLst>
              <a:ext uri="{FF2B5EF4-FFF2-40B4-BE49-F238E27FC236}">
                <a16:creationId xmlns:a16="http://schemas.microsoft.com/office/drawing/2014/main" id="{961A207C-19E1-D645-8A0C-CCBB042B1818}"/>
              </a:ext>
            </a:extLst>
          </p:cNvPr>
          <p:cNvCxnSpPr>
            <a:cxnSpLocks/>
            <a:stCxn id="5" idx="7"/>
            <a:endCxn id="241" idx="0"/>
          </p:cNvCxnSpPr>
          <p:nvPr/>
        </p:nvCxnSpPr>
        <p:spPr bwMode="auto">
          <a:xfrm rot="16200000" flipH="1">
            <a:off x="6376540" y="-577531"/>
            <a:ext cx="929469" cy="6687953"/>
          </a:xfrm>
          <a:prstGeom prst="bentConnector3">
            <a:avLst>
              <a:gd name="adj1" fmla="val -93244"/>
            </a:avLst>
          </a:prstGeom>
          <a:blipFill dpi="0" rotWithShape="0">
            <a:blip r:embed="rId5"/>
            <a:srcRect/>
            <a:tile tx="0" ty="0" sx="100000" sy="100000" flip="none" algn="tl"/>
          </a:blipFill>
          <a:ln w="25400" cap="flat" cmpd="sng" algn="ctr">
            <a:solidFill>
              <a:srgbClr val="000000"/>
            </a:solidFill>
            <a:prstDash val="solid"/>
            <a:miter lim="400000"/>
            <a:headEnd type="none" w="med" len="med"/>
            <a:tailEnd type="triangle"/>
          </a:ln>
          <a:effectLst/>
        </p:spPr>
      </p:cxnSp>
    </p:spTree>
    <p:extLst>
      <p:ext uri="{BB962C8B-B14F-4D97-AF65-F5344CB8AC3E}">
        <p14:creationId xmlns:p14="http://schemas.microsoft.com/office/powerpoint/2010/main" val="332547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2"/>
                                        </p:tgtEl>
                                        <p:attrNameLst>
                                          <p:attrName>style.visibility</p:attrName>
                                        </p:attrNameLst>
                                      </p:cBhvr>
                                      <p:to>
                                        <p:strVal val="visible"/>
                                      </p:to>
                                    </p:set>
                                    <p:animEffect transition="in" filter="dissolve">
                                      <p:cBhvr>
                                        <p:cTn id="7" dur="500"/>
                                        <p:tgtEl>
                                          <p:spTgt spid="25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29"/>
                                        </p:tgtEl>
                                        <p:attrNameLst>
                                          <p:attrName>style.visibility</p:attrName>
                                        </p:attrNameLst>
                                      </p:cBhvr>
                                      <p:to>
                                        <p:strVal val="visible"/>
                                      </p:to>
                                    </p:set>
                                    <p:animEffect transition="in" filter="dissolve">
                                      <p:cBhvr>
                                        <p:cTn id="12" dur="500"/>
                                        <p:tgtEl>
                                          <p:spTgt spid="7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36"/>
                                        </p:tgtEl>
                                        <p:attrNameLst>
                                          <p:attrName>style.visibility</p:attrName>
                                        </p:attrNameLst>
                                      </p:cBhvr>
                                      <p:to>
                                        <p:strVal val="visible"/>
                                      </p:to>
                                    </p:set>
                                    <p:animEffect transition="in" filter="dissolve">
                                      <p:cBhvr>
                                        <p:cTn id="17" dur="500"/>
                                        <p:tgtEl>
                                          <p:spTgt spid="73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52"/>
                                        </p:tgtEl>
                                        <p:attrNameLst>
                                          <p:attrName>style.visibility</p:attrName>
                                        </p:attrNameLst>
                                      </p:cBhvr>
                                      <p:to>
                                        <p:strVal val="visible"/>
                                      </p:to>
                                    </p:set>
                                    <p:animEffect transition="in" filter="dissolve">
                                      <p:cBhvr>
                                        <p:cTn id="22" dur="500"/>
                                        <p:tgtEl>
                                          <p:spTgt spid="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 grpId="0"/>
      <p:bldP spid="729" grpId="0"/>
      <p:bldP spid="736" grpId="0"/>
      <p:bldP spid="7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A6AA3-86A4-8249-8DB0-13005983EBF6}"/>
              </a:ext>
            </a:extLst>
          </p:cNvPr>
          <p:cNvSpPr>
            <a:spLocks noGrp="1"/>
          </p:cNvSpPr>
          <p:nvPr>
            <p:ph type="title"/>
          </p:nvPr>
        </p:nvSpPr>
        <p:spPr>
          <a:xfrm>
            <a:off x="556592" y="375804"/>
            <a:ext cx="8528050" cy="508000"/>
          </a:xfrm>
        </p:spPr>
        <p:txBody>
          <a:bodyPr/>
          <a:lstStyle/>
          <a:p>
            <a:r>
              <a:rPr lang="en-US"/>
              <a:t>Sustainable Open Source Projects</a:t>
            </a:r>
          </a:p>
        </p:txBody>
      </p:sp>
      <p:sp>
        <p:nvSpPr>
          <p:cNvPr id="3" name="Slide Number Placeholder 2">
            <a:extLst>
              <a:ext uri="{FF2B5EF4-FFF2-40B4-BE49-F238E27FC236}">
                <a16:creationId xmlns:a16="http://schemas.microsoft.com/office/drawing/2014/main" id="{A3DE0F1E-C31E-074A-9845-6B77BF9337BC}"/>
              </a:ext>
            </a:extLst>
          </p:cNvPr>
          <p:cNvSpPr>
            <a:spLocks noGrp="1"/>
          </p:cNvSpPr>
          <p:nvPr>
            <p:ph type="sldNum" sz="quarter" idx="12"/>
          </p:nvPr>
        </p:nvSpPr>
        <p:spPr/>
        <p:txBody>
          <a:bodyPr/>
          <a:lstStyle/>
          <a:p>
            <a:fld id="{5DAE3038-D6DC-C846-ACCD-457044B1A168}" type="slidenum">
              <a:rPr lang="en-US" smtClean="0"/>
              <a:t>10</a:t>
            </a:fld>
            <a:endParaRPr lang="en-US"/>
          </a:p>
        </p:txBody>
      </p:sp>
      <p:sp>
        <p:nvSpPr>
          <p:cNvPr id="4" name="Rectangle 3">
            <a:extLst>
              <a:ext uri="{FF2B5EF4-FFF2-40B4-BE49-F238E27FC236}">
                <a16:creationId xmlns:a16="http://schemas.microsoft.com/office/drawing/2014/main" id="{DF5C9F08-4B28-214A-937C-A7CC0EF18D36}"/>
              </a:ext>
            </a:extLst>
          </p:cNvPr>
          <p:cNvSpPr/>
          <p:nvPr/>
        </p:nvSpPr>
        <p:spPr>
          <a:xfrm>
            <a:off x="609600" y="1467752"/>
            <a:ext cx="10853529" cy="3539430"/>
          </a:xfrm>
          <a:prstGeom prst="rect">
            <a:avLst/>
          </a:prstGeom>
        </p:spPr>
        <p:txBody>
          <a:bodyPr wrap="square">
            <a:spAutoFit/>
          </a:bodyPr>
          <a:lstStyle/>
          <a:p>
            <a:r>
              <a:rPr lang="en-US" sz="2800" b="0" i="0" u="none" strike="noStrike">
                <a:solidFill>
                  <a:srgbClr val="000305"/>
                </a:solidFill>
                <a:effectLst/>
                <a:latin typeface="Calibri" panose="020F0502020204030204" pitchFamily="34" charset="0"/>
                <a:cs typeface="Calibri" panose="020F0502020204030204" pitchFamily="34" charset="0"/>
              </a:rPr>
              <a:t>We should hold ourselves accountable to the goal of building sustainable open projects, and lay out a realistic and hard-nosed framework by which the   investors    with money (the tech companies and academic communities that depend on our toolkits) can help foster that sustainability. To be clear, in my view </a:t>
            </a:r>
            <a:r>
              <a:rPr lang="en-US" sz="2800" b="1" i="0" u="none" strike="noStrike">
                <a:solidFill>
                  <a:srgbClr val="000305"/>
                </a:solidFill>
                <a:effectLst/>
                <a:latin typeface="Calibri" panose="020F0502020204030204" pitchFamily="34" charset="0"/>
                <a:cs typeface="Calibri" panose="020F0502020204030204" pitchFamily="34" charset="0"/>
              </a:rPr>
              <a:t>it should not be the job of (e.g.) Google to figure out how to contribute to our sustainability; it should be our job to tell them how they can help us, and then follow through when they work with us.</a:t>
            </a:r>
            <a:endParaRPr lang="en-US" sz="280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3AD9E9D-1584-D84A-BE2E-A1D154DB34A1}"/>
              </a:ext>
            </a:extLst>
          </p:cNvPr>
          <p:cNvSpPr/>
          <p:nvPr/>
        </p:nvSpPr>
        <p:spPr>
          <a:xfrm>
            <a:off x="3255369" y="5563464"/>
            <a:ext cx="8385976" cy="707886"/>
          </a:xfrm>
          <a:prstGeom prst="rect">
            <a:avLst/>
          </a:prstGeom>
        </p:spPr>
        <p:txBody>
          <a:bodyPr wrap="square">
            <a:spAutoFit/>
          </a:bodyPr>
          <a:lstStyle/>
          <a:p>
            <a:pPr algn="r" fontAlgn="base"/>
            <a:r>
              <a:rPr lang="en-US" sz="2000" b="0" i="1" u="none" strike="noStrike">
                <a:solidFill>
                  <a:srgbClr val="333333"/>
                </a:solidFill>
                <a:effectLst/>
                <a:latin typeface="Yanone Kaffeesatz"/>
              </a:rPr>
              <a:t>Titus Brown, A framework for thinking about Open Source Sustainability? http://ivory.idyll.org/blog/2018-oss-framework-cpr.html</a:t>
            </a:r>
            <a:endParaRPr lang="en-US" sz="2000" b="0" i="1" u="none" strike="noStrike">
              <a:solidFill>
                <a:srgbClr val="000305"/>
              </a:solidFill>
              <a:effectLst/>
              <a:latin typeface="Yanone Kaffeesatz"/>
            </a:endParaRPr>
          </a:p>
        </p:txBody>
      </p:sp>
      <p:sp>
        <p:nvSpPr>
          <p:cNvPr id="6" name="Rectangle 5">
            <a:extLst>
              <a:ext uri="{FF2B5EF4-FFF2-40B4-BE49-F238E27FC236}">
                <a16:creationId xmlns:a16="http://schemas.microsoft.com/office/drawing/2014/main" id="{9B53BBE7-8AC2-1B4D-80CD-5F0CC6562170}"/>
              </a:ext>
            </a:extLst>
          </p:cNvPr>
          <p:cNvSpPr/>
          <p:nvPr/>
        </p:nvSpPr>
        <p:spPr>
          <a:xfrm>
            <a:off x="1240379" y="2329934"/>
            <a:ext cx="1784271" cy="523220"/>
          </a:xfrm>
          <a:prstGeom prst="rect">
            <a:avLst/>
          </a:prstGeom>
          <a:solidFill>
            <a:schemeClr val="bg1"/>
          </a:solidFill>
        </p:spPr>
        <p:txBody>
          <a:bodyPr wrap="none">
            <a:spAutoFit/>
          </a:bodyPr>
          <a:lstStyle/>
          <a:p>
            <a:r>
              <a:rPr lang="en-US" sz="2800">
                <a:solidFill>
                  <a:srgbClr val="FF0000"/>
                </a:solidFill>
                <a:latin typeface="Calibri" panose="020F0502020204030204" pitchFamily="34" charset="0"/>
                <a:cs typeface="Calibri" panose="020F0502020204030204" pitchFamily="34" charset="0"/>
              </a:rPr>
              <a:t>developers</a:t>
            </a:r>
          </a:p>
        </p:txBody>
      </p:sp>
      <p:sp>
        <p:nvSpPr>
          <p:cNvPr id="7" name="Rectangle 6">
            <a:extLst>
              <a:ext uri="{FF2B5EF4-FFF2-40B4-BE49-F238E27FC236}">
                <a16:creationId xmlns:a16="http://schemas.microsoft.com/office/drawing/2014/main" id="{5E3CA89C-AB55-4D47-82F7-43D4556EA0CE}"/>
              </a:ext>
            </a:extLst>
          </p:cNvPr>
          <p:cNvSpPr/>
          <p:nvPr/>
        </p:nvSpPr>
        <p:spPr>
          <a:xfrm>
            <a:off x="3761445" y="2329934"/>
            <a:ext cx="1000787" cy="523220"/>
          </a:xfrm>
          <a:prstGeom prst="rect">
            <a:avLst/>
          </a:prstGeom>
          <a:solidFill>
            <a:schemeClr val="bg1"/>
          </a:solidFill>
        </p:spPr>
        <p:txBody>
          <a:bodyPr wrap="none">
            <a:spAutoFit/>
          </a:bodyPr>
          <a:lstStyle/>
          <a:p>
            <a:r>
              <a:rPr lang="en-US" sz="2800">
                <a:solidFill>
                  <a:srgbClr val="FF0000"/>
                </a:solidFill>
                <a:latin typeface="Calibri" panose="020F0502020204030204" pitchFamily="34" charset="0"/>
                <a:cs typeface="Calibri" panose="020F0502020204030204" pitchFamily="34" charset="0"/>
              </a:rPr>
              <a:t>effort</a:t>
            </a:r>
          </a:p>
        </p:txBody>
      </p:sp>
    </p:spTree>
    <p:extLst>
      <p:ext uri="{BB962C8B-B14F-4D97-AF65-F5344CB8AC3E}">
        <p14:creationId xmlns:p14="http://schemas.microsoft.com/office/powerpoint/2010/main" val="2152047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5753E4-4528-E449-A10A-D08098B31F14}"/>
              </a:ext>
            </a:extLst>
          </p:cNvPr>
          <p:cNvSpPr>
            <a:spLocks noGrp="1"/>
          </p:cNvSpPr>
          <p:nvPr>
            <p:ph type="sldNum" sz="quarter" idx="12"/>
          </p:nvPr>
        </p:nvSpPr>
        <p:spPr/>
        <p:txBody>
          <a:bodyPr/>
          <a:lstStyle/>
          <a:p>
            <a:fld id="{58FCA6BF-6A5A-8245-8344-FB0E97741C82}" type="slidenum">
              <a:rPr lang="en-US" smtClean="0"/>
              <a:t>11</a:t>
            </a:fld>
            <a:endParaRPr lang="en-US"/>
          </a:p>
        </p:txBody>
      </p:sp>
      <p:pic>
        <p:nvPicPr>
          <p:cNvPr id="5" name="Picture 4">
            <a:extLst>
              <a:ext uri="{FF2B5EF4-FFF2-40B4-BE49-F238E27FC236}">
                <a16:creationId xmlns:a16="http://schemas.microsoft.com/office/drawing/2014/main" id="{A3467F51-7749-4145-A859-A88E70FF22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9297" y="960278"/>
            <a:ext cx="9816662" cy="5693072"/>
          </a:xfrm>
          <a:prstGeom prst="rect">
            <a:avLst/>
          </a:prstGeom>
        </p:spPr>
      </p:pic>
      <p:sp>
        <p:nvSpPr>
          <p:cNvPr id="6" name="Rectangle 5">
            <a:extLst>
              <a:ext uri="{FF2B5EF4-FFF2-40B4-BE49-F238E27FC236}">
                <a16:creationId xmlns:a16="http://schemas.microsoft.com/office/drawing/2014/main" id="{2DF8B009-6629-7843-A623-A851E846A789}"/>
              </a:ext>
            </a:extLst>
          </p:cNvPr>
          <p:cNvSpPr/>
          <p:nvPr/>
        </p:nvSpPr>
        <p:spPr>
          <a:xfrm>
            <a:off x="5256242" y="1676400"/>
            <a:ext cx="6160661" cy="461665"/>
          </a:xfrm>
          <a:prstGeom prst="rect">
            <a:avLst/>
          </a:prstGeom>
          <a:solidFill>
            <a:schemeClr val="bg1">
              <a:alpha val="47000"/>
            </a:schemeClr>
          </a:solidFill>
        </p:spPr>
        <p:txBody>
          <a:bodyPr wrap="none">
            <a:spAutoFit/>
          </a:bodyPr>
          <a:lstStyle/>
          <a:p>
            <a:pPr algn="r"/>
            <a:r>
              <a:rPr lang="en-US" sz="2400" b="1">
                <a:solidFill>
                  <a:schemeClr val="bg1"/>
                </a:solidFill>
                <a:hlinkClick r:id="rId4"/>
              </a:rPr>
              <a:t>National Renewable Energy Lab Wind Data</a:t>
            </a:r>
            <a:endParaRPr lang="en-US" sz="2400" b="1">
              <a:solidFill>
                <a:schemeClr val="bg1"/>
              </a:solidFill>
            </a:endParaRPr>
          </a:p>
        </p:txBody>
      </p:sp>
      <p:sp>
        <p:nvSpPr>
          <p:cNvPr id="7" name="Rectangle 6">
            <a:extLst>
              <a:ext uri="{FF2B5EF4-FFF2-40B4-BE49-F238E27FC236}">
                <a16:creationId xmlns:a16="http://schemas.microsoft.com/office/drawing/2014/main" id="{0512DD7B-29DA-6544-B6F3-CA4CABD9242B}"/>
              </a:ext>
            </a:extLst>
          </p:cNvPr>
          <p:cNvSpPr/>
          <p:nvPr/>
        </p:nvSpPr>
        <p:spPr>
          <a:xfrm>
            <a:off x="7356361" y="5341339"/>
            <a:ext cx="4132862" cy="461665"/>
          </a:xfrm>
          <a:prstGeom prst="rect">
            <a:avLst/>
          </a:prstGeom>
          <a:solidFill>
            <a:schemeClr val="bg1">
              <a:alpha val="47000"/>
            </a:schemeClr>
          </a:solidFill>
        </p:spPr>
        <p:txBody>
          <a:bodyPr wrap="square">
            <a:spAutoFit/>
          </a:bodyPr>
          <a:lstStyle/>
          <a:p>
            <a:pPr algn="r"/>
            <a:r>
              <a:rPr lang="en-US" sz="2400" b="1">
                <a:solidFill>
                  <a:schemeClr val="bg1"/>
                </a:solidFill>
                <a:hlinkClick r:id="rId5"/>
              </a:rPr>
              <a:t>Amazon Web Services Blog</a:t>
            </a:r>
            <a:endParaRPr lang="en-US" sz="2400" b="1">
              <a:solidFill>
                <a:schemeClr val="bg1"/>
              </a:solidFill>
            </a:endParaRPr>
          </a:p>
        </p:txBody>
      </p:sp>
      <p:sp>
        <p:nvSpPr>
          <p:cNvPr id="8" name="Rectangle 7">
            <a:extLst>
              <a:ext uri="{FF2B5EF4-FFF2-40B4-BE49-F238E27FC236}">
                <a16:creationId xmlns:a16="http://schemas.microsoft.com/office/drawing/2014/main" id="{97B2073E-F445-4C44-BBF9-B1C1001FA0BF}"/>
              </a:ext>
            </a:extLst>
          </p:cNvPr>
          <p:cNvSpPr/>
          <p:nvPr/>
        </p:nvSpPr>
        <p:spPr>
          <a:xfrm>
            <a:off x="7356361" y="5997344"/>
            <a:ext cx="4132862" cy="461665"/>
          </a:xfrm>
          <a:prstGeom prst="rect">
            <a:avLst/>
          </a:prstGeom>
          <a:solidFill>
            <a:schemeClr val="bg1">
              <a:alpha val="47000"/>
            </a:schemeClr>
          </a:solidFill>
        </p:spPr>
        <p:txBody>
          <a:bodyPr wrap="none">
            <a:spAutoFit/>
          </a:bodyPr>
          <a:lstStyle/>
          <a:p>
            <a:pPr algn="r"/>
            <a:r>
              <a:rPr lang="en-US" sz="2400" b="1">
                <a:solidFill>
                  <a:schemeClr val="bg1"/>
                </a:solidFill>
                <a:hlinkClick r:id="rId6"/>
              </a:rPr>
              <a:t>More HDF Cloud Information</a:t>
            </a:r>
            <a:endParaRPr lang="en-US" sz="2400" b="1">
              <a:solidFill>
                <a:schemeClr val="bg1"/>
              </a:solidFill>
            </a:endParaRPr>
          </a:p>
        </p:txBody>
      </p:sp>
      <p:sp>
        <p:nvSpPr>
          <p:cNvPr id="9" name="Title 1">
            <a:extLst>
              <a:ext uri="{FF2B5EF4-FFF2-40B4-BE49-F238E27FC236}">
                <a16:creationId xmlns:a16="http://schemas.microsoft.com/office/drawing/2014/main" id="{307A84C6-1EEA-2945-9F9F-553BD22B1D67}"/>
              </a:ext>
            </a:extLst>
          </p:cNvPr>
          <p:cNvSpPr txBox="1">
            <a:spLocks/>
          </p:cNvSpPr>
          <p:nvPr/>
        </p:nvSpPr>
        <p:spPr bwMode="auto">
          <a:xfrm>
            <a:off x="525642" y="347241"/>
            <a:ext cx="8919300" cy="65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lvl1pPr algn="ctr" defTabSz="412750" rtl="0" eaLnBrk="0" fontAlgn="base" hangingPunct="0">
              <a:spcBef>
                <a:spcPct val="0"/>
              </a:spcBef>
              <a:spcAft>
                <a:spcPct val="0"/>
              </a:spcAft>
              <a:defRPr sz="6000" b="1" kern="1200">
                <a:solidFill>
                  <a:srgbClr val="154F86"/>
                </a:solidFill>
                <a:latin typeface="Helvetica" charset="0"/>
                <a:ea typeface="Helvetica" charset="0"/>
                <a:cs typeface="Helvetica" charset="0"/>
                <a:sym typeface="Helvetica Light" pitchFamily="1" charset="0"/>
              </a:defRPr>
            </a:lvl1pPr>
            <a:lvl2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2pPr>
            <a:lvl3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3pPr>
            <a:lvl4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4pPr>
            <a:lvl5pPr algn="ctr" defTabSz="412750" rtl="0" eaLnBrk="0" fontAlgn="base" hangingPunct="0">
              <a:spcBef>
                <a:spcPct val="0"/>
              </a:spcBef>
              <a:spcAft>
                <a:spcPct val="0"/>
              </a:spcAft>
              <a:defRPr sz="5600">
                <a:solidFill>
                  <a:srgbClr val="000000"/>
                </a:solidFill>
                <a:latin typeface="Helvetica Light" charset="0"/>
                <a:ea typeface="MS PGothic" panose="020B0600070205080204" pitchFamily="34" charset="-128"/>
                <a:cs typeface="Helvetica Light" charset="0"/>
                <a:sym typeface="Helvetica Light" pitchFamily="1" charset="0"/>
              </a:defRPr>
            </a:lvl5pPr>
            <a:lvl6pPr marL="2286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6pPr>
            <a:lvl7pPr marL="4572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7pPr>
            <a:lvl8pPr marL="6858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8pPr>
            <a:lvl9pPr marL="914400" algn="ctr" defTabSz="412750" rtl="0" fontAlgn="base" hangingPunct="0">
              <a:spcBef>
                <a:spcPct val="0"/>
              </a:spcBef>
              <a:spcAft>
                <a:spcPct val="0"/>
              </a:spcAft>
              <a:defRPr sz="5600">
                <a:solidFill>
                  <a:srgbClr val="000000"/>
                </a:solidFill>
                <a:latin typeface="Helvetica Light" charset="0"/>
                <a:ea typeface="Helvetica Light" charset="0"/>
                <a:cs typeface="Helvetica Light" charset="0"/>
                <a:sym typeface="Helvetica Light" charset="0"/>
              </a:defRPr>
            </a:lvl9pPr>
          </a:lstStyle>
          <a:p>
            <a:pPr algn="l"/>
            <a:r>
              <a:rPr lang="en-US" sz="3733"/>
              <a:t>Interactive Wind Data From HDF Cloud</a:t>
            </a:r>
          </a:p>
        </p:txBody>
      </p:sp>
    </p:spTree>
    <p:extLst>
      <p:ext uri="{BB962C8B-B14F-4D97-AF65-F5344CB8AC3E}">
        <p14:creationId xmlns:p14="http://schemas.microsoft.com/office/powerpoint/2010/main" val="2718847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258" y="685577"/>
            <a:ext cx="8528050" cy="508000"/>
          </a:xfrm>
        </p:spPr>
        <p:txBody>
          <a:bodyPr>
            <a:normAutofit fontScale="90000"/>
          </a:bodyPr>
          <a:lstStyle/>
          <a:p>
            <a:r>
              <a:rPr lang="en-US" sz="3600" dirty="0"/>
              <a:t>Architecture for Highly Scalable</a:t>
            </a:r>
            <a:br>
              <a:rPr lang="en-US" sz="3600" dirty="0"/>
            </a:br>
            <a:r>
              <a:rPr lang="en-US" sz="3600" dirty="0"/>
              <a:t>Data Service</a:t>
            </a:r>
          </a:p>
        </p:txBody>
      </p:sp>
      <p:sp>
        <p:nvSpPr>
          <p:cNvPr id="5" name="Slide Number Placeholder 2"/>
          <p:cNvSpPr>
            <a:spLocks noGrp="1"/>
          </p:cNvSpPr>
          <p:nvPr>
            <p:ph type="sldNum" sz="quarter" idx="12"/>
          </p:nvPr>
        </p:nvSpPr>
        <p:spPr>
          <a:xfrm>
            <a:off x="11047412" y="493713"/>
            <a:ext cx="725487" cy="727075"/>
          </a:xfrm>
        </p:spPr>
        <p:txBody>
          <a:bodyPr/>
          <a:lstStyle/>
          <a:p>
            <a:fld id="{78389DB4-CF61-6F46-8776-BDBC7A5230D5}" type="slidenum">
              <a:rPr lang="en-US" smtClean="0"/>
              <a:pPr/>
              <a:t>12</a:t>
            </a:fld>
            <a:endParaRPr lang="en-US" dirty="0"/>
          </a:p>
        </p:txBody>
      </p:sp>
      <p:pic>
        <p:nvPicPr>
          <p:cNvPr id="3" name="Picture 2"/>
          <p:cNvPicPr/>
          <p:nvPr/>
        </p:nvPicPr>
        <p:blipFill>
          <a:blip r:embed="rId3">
            <a:extLst>
              <a:ext uri="{28A0092B-C50C-407E-A947-70E740481C1C}">
                <a14:useLocalDpi xmlns:a14="http://schemas.microsoft.com/office/drawing/2010/main"/>
              </a:ext>
            </a:extLst>
          </a:blip>
          <a:stretch>
            <a:fillRect/>
          </a:stretch>
        </p:blipFill>
        <p:spPr>
          <a:xfrm>
            <a:off x="838200" y="1487133"/>
            <a:ext cx="8782493" cy="3328477"/>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2889" y="1361759"/>
            <a:ext cx="10702595" cy="3453849"/>
          </a:xfrm>
          <a:prstGeom prst="rect">
            <a:avLst/>
          </a:prstGeom>
        </p:spPr>
      </p:pic>
      <p:sp>
        <p:nvSpPr>
          <p:cNvPr id="4" name="TextBox 3"/>
          <p:cNvSpPr txBox="1"/>
          <p:nvPr/>
        </p:nvSpPr>
        <p:spPr>
          <a:xfrm>
            <a:off x="721639" y="4458263"/>
            <a:ext cx="8356669" cy="2031325"/>
          </a:xfrm>
          <a:prstGeom prst="rect">
            <a:avLst/>
          </a:prstGeom>
          <a:noFill/>
        </p:spPr>
        <p:txBody>
          <a:bodyPr wrap="square" rtlCol="0">
            <a:spAutoFit/>
          </a:bodyPr>
          <a:lstStyle/>
          <a:p>
            <a:r>
              <a:rPr lang="en-US" dirty="0"/>
              <a:t>Legend:</a:t>
            </a:r>
          </a:p>
          <a:p>
            <a:pPr marL="285750" indent="-285750">
              <a:buFont typeface="Arial" charset="0"/>
              <a:buChar char="•"/>
            </a:pPr>
            <a:r>
              <a:rPr lang="en-US" dirty="0"/>
              <a:t>Client: Any user of the service</a:t>
            </a:r>
          </a:p>
          <a:p>
            <a:pPr marL="285750" indent="-285750">
              <a:buFont typeface="Arial" charset="0"/>
              <a:buChar char="•"/>
            </a:pPr>
            <a:r>
              <a:rPr lang="en-US" dirty="0"/>
              <a:t>Load balancer – distributes requests to Service nodes</a:t>
            </a:r>
          </a:p>
          <a:p>
            <a:pPr marL="285750" indent="-285750">
              <a:buFont typeface="Arial" charset="0"/>
              <a:buChar char="•"/>
            </a:pPr>
            <a:r>
              <a:rPr lang="en-US" dirty="0"/>
              <a:t>Service Nodes – processes requests from clients (with help from Data Nodes)</a:t>
            </a:r>
          </a:p>
          <a:p>
            <a:pPr marL="285750" indent="-285750">
              <a:buFont typeface="Arial" charset="0"/>
              <a:buChar char="•"/>
            </a:pPr>
            <a:r>
              <a:rPr lang="en-US" dirty="0"/>
              <a:t>Data Nodes – responsible for partition of Object Store</a:t>
            </a:r>
          </a:p>
          <a:p>
            <a:pPr marL="285750" indent="-285750">
              <a:buFont typeface="Arial" charset="0"/>
              <a:buChar char="•"/>
            </a:pPr>
            <a:r>
              <a:rPr lang="en-US" dirty="0"/>
              <a:t>Object Store: Base storage service (e.g. AWS S3)</a:t>
            </a:r>
          </a:p>
          <a:p>
            <a:pPr marL="285750" indent="-285750">
              <a:buFont typeface="Arial" charset="0"/>
              <a:buChar char="•"/>
            </a:pPr>
            <a:endParaRPr lang="en-US" dirty="0"/>
          </a:p>
        </p:txBody>
      </p:sp>
    </p:spTree>
    <p:extLst>
      <p:ext uri="{BB962C8B-B14F-4D97-AF65-F5344CB8AC3E}">
        <p14:creationId xmlns:p14="http://schemas.microsoft.com/office/powerpoint/2010/main" val="2002565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9981-E951-E246-88F1-13C44B9ABE8D}"/>
              </a:ext>
            </a:extLst>
          </p:cNvPr>
          <p:cNvSpPr>
            <a:spLocks noGrp="1"/>
          </p:cNvSpPr>
          <p:nvPr>
            <p:ph type="title"/>
          </p:nvPr>
        </p:nvSpPr>
        <p:spPr>
          <a:xfrm>
            <a:off x="546540" y="403312"/>
            <a:ext cx="8528050" cy="508000"/>
          </a:xfrm>
        </p:spPr>
        <p:txBody>
          <a:bodyPr>
            <a:normAutofit fontScale="90000"/>
          </a:bodyPr>
          <a:lstStyle/>
          <a:p>
            <a:r>
              <a:rPr lang="en-US" sz="3600"/>
              <a:t>Cloud Optimized HDF</a:t>
            </a:r>
          </a:p>
        </p:txBody>
      </p:sp>
      <p:sp>
        <p:nvSpPr>
          <p:cNvPr id="3" name="Content Placeholder 2">
            <a:extLst>
              <a:ext uri="{FF2B5EF4-FFF2-40B4-BE49-F238E27FC236}">
                <a16:creationId xmlns:a16="http://schemas.microsoft.com/office/drawing/2014/main" id="{157BE6A3-EED7-CB4B-A6E8-B7698EF535FF}"/>
              </a:ext>
            </a:extLst>
          </p:cNvPr>
          <p:cNvSpPr>
            <a:spLocks noGrp="1"/>
          </p:cNvSpPr>
          <p:nvPr>
            <p:ph idx="1"/>
          </p:nvPr>
        </p:nvSpPr>
        <p:spPr>
          <a:xfrm>
            <a:off x="732631" y="1261898"/>
            <a:ext cx="10502900" cy="4603750"/>
          </a:xfrm>
        </p:spPr>
        <p:txBody>
          <a:bodyPr/>
          <a:lstStyle/>
          <a:p>
            <a:r>
              <a:rPr lang="en-US" b="0"/>
              <a:t>HDF5 (require v1.10?)</a:t>
            </a:r>
          </a:p>
          <a:p>
            <a:r>
              <a:rPr lang="en-US" b="0"/>
              <a:t>Use chunking for datasets larger than 1MB</a:t>
            </a:r>
          </a:p>
          <a:p>
            <a:r>
              <a:rPr lang="en-US" b="0"/>
              <a:t>Use “brick style” chunk layouts (enable slicing via any dimension)</a:t>
            </a:r>
          </a:p>
          <a:p>
            <a:r>
              <a:rPr lang="en-US" b="0"/>
              <a:t>Use readily available compression filters</a:t>
            </a:r>
          </a:p>
          <a:p>
            <a:r>
              <a:rPr lang="en-US" b="0"/>
              <a:t>Pack metadata in front of file (optimal for S3 VFD)</a:t>
            </a:r>
          </a:p>
          <a:p>
            <a:r>
              <a:rPr lang="en-US" b="0"/>
              <a:t>Provide sizes and locations of chunks in file</a:t>
            </a:r>
          </a:p>
          <a:p>
            <a:r>
              <a:rPr lang="en-US" b="0"/>
              <a:t>Compressed variable length data is supported</a:t>
            </a:r>
          </a:p>
        </p:txBody>
      </p:sp>
      <p:sp>
        <p:nvSpPr>
          <p:cNvPr id="4" name="Slide Number Placeholder 3">
            <a:extLst>
              <a:ext uri="{FF2B5EF4-FFF2-40B4-BE49-F238E27FC236}">
                <a16:creationId xmlns:a16="http://schemas.microsoft.com/office/drawing/2014/main" id="{1A3A1BF9-6BA1-F145-8468-0C0A621A874D}"/>
              </a:ext>
            </a:extLst>
          </p:cNvPr>
          <p:cNvSpPr>
            <a:spLocks noGrp="1"/>
          </p:cNvSpPr>
          <p:nvPr>
            <p:ph type="sldNum" sz="quarter" idx="12"/>
          </p:nvPr>
        </p:nvSpPr>
        <p:spPr/>
        <p:txBody>
          <a:bodyPr/>
          <a:lstStyle/>
          <a:p>
            <a:fld id="{5DAE3038-D6DC-C846-ACCD-457044B1A168}" type="slidenum">
              <a:rPr lang="en-US" smtClean="0"/>
              <a:t>13</a:t>
            </a:fld>
            <a:endParaRPr lang="en-US"/>
          </a:p>
        </p:txBody>
      </p:sp>
    </p:spTree>
    <p:extLst>
      <p:ext uri="{BB962C8B-B14F-4D97-AF65-F5344CB8AC3E}">
        <p14:creationId xmlns:p14="http://schemas.microsoft.com/office/powerpoint/2010/main" val="1535454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280" y="401967"/>
            <a:ext cx="8528050" cy="508000"/>
          </a:xfrm>
        </p:spPr>
        <p:txBody>
          <a:bodyPr>
            <a:normAutofit fontScale="90000"/>
          </a:bodyPr>
          <a:lstStyle/>
          <a:p>
            <a:r>
              <a:rPr lang="en-US" sz="3600" dirty="0"/>
              <a:t>Why HDF in the Cloud</a:t>
            </a:r>
          </a:p>
        </p:txBody>
      </p:sp>
      <p:sp>
        <p:nvSpPr>
          <p:cNvPr id="3" name="Content Placeholder 2"/>
          <p:cNvSpPr>
            <a:spLocks noGrp="1"/>
          </p:cNvSpPr>
          <p:nvPr>
            <p:ph idx="1"/>
          </p:nvPr>
        </p:nvSpPr>
        <p:spPr>
          <a:xfrm>
            <a:off x="609600" y="1177816"/>
            <a:ext cx="10502900" cy="4603750"/>
          </a:xfrm>
        </p:spPr>
        <p:txBody>
          <a:bodyPr/>
          <a:lstStyle/>
          <a:p>
            <a:r>
              <a:rPr lang="en-US" b="0" dirty="0"/>
              <a:t>Cost-effective infrastructure</a:t>
            </a:r>
          </a:p>
          <a:p>
            <a:pPr lvl="1"/>
            <a:r>
              <a:rPr lang="en-US" b="0" dirty="0"/>
              <a:t>Pay for what you use vs pay for what you </a:t>
            </a:r>
            <a:r>
              <a:rPr lang="en-US" dirty="0"/>
              <a:t>may</a:t>
            </a:r>
            <a:r>
              <a:rPr lang="en-US" b="0" dirty="0"/>
              <a:t> need</a:t>
            </a:r>
          </a:p>
          <a:p>
            <a:pPr lvl="1"/>
            <a:r>
              <a:rPr lang="en-US" b="0" dirty="0"/>
              <a:t>Lower overhead: no hardware setup/network configuration, etc.</a:t>
            </a:r>
          </a:p>
          <a:p>
            <a:r>
              <a:rPr lang="en-US" b="0" dirty="0"/>
              <a:t>Benefit from cloud-based technologies:</a:t>
            </a:r>
          </a:p>
          <a:p>
            <a:pPr lvl="1"/>
            <a:r>
              <a:rPr lang="en-US" b="0" dirty="0"/>
              <a:t>Elastic compute – scale compute resources dynamically</a:t>
            </a:r>
          </a:p>
          <a:p>
            <a:pPr lvl="1"/>
            <a:r>
              <a:rPr lang="en-US" b="0" dirty="0"/>
              <a:t>Object based storage – low cost/built in redundancy</a:t>
            </a:r>
          </a:p>
          <a:p>
            <a:r>
              <a:rPr lang="en-US" b="0" dirty="0"/>
              <a:t>Community platform </a:t>
            </a:r>
          </a:p>
          <a:p>
            <a:pPr lvl="1"/>
            <a:r>
              <a:rPr lang="en-US" b="0" dirty="0"/>
              <a:t>Enables interested users to bring their applications to the data</a:t>
            </a:r>
          </a:p>
          <a:p>
            <a:pPr lvl="1"/>
            <a:r>
              <a:rPr lang="en-US" b="0" dirty="0"/>
              <a:t>Share data among many users</a:t>
            </a:r>
          </a:p>
          <a:p>
            <a:pPr lvl="1"/>
            <a:endParaRPr lang="en-US" b="0" dirty="0"/>
          </a:p>
          <a:p>
            <a:pPr lvl="1"/>
            <a:endParaRPr lang="en-US" b="0" dirty="0"/>
          </a:p>
        </p:txBody>
      </p:sp>
    </p:spTree>
    <p:extLst>
      <p:ext uri="{BB962C8B-B14F-4D97-AF65-F5344CB8AC3E}">
        <p14:creationId xmlns:p14="http://schemas.microsoft.com/office/powerpoint/2010/main" val="918686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202" y="422820"/>
            <a:ext cx="8528050" cy="508000"/>
          </a:xfrm>
        </p:spPr>
        <p:txBody>
          <a:bodyPr>
            <a:normAutofit fontScale="90000"/>
          </a:bodyPr>
          <a:lstStyle/>
          <a:p>
            <a:r>
              <a:rPr lang="en-US" sz="3600" dirty="0"/>
              <a:t>More Information:</a:t>
            </a:r>
          </a:p>
        </p:txBody>
      </p:sp>
      <p:sp>
        <p:nvSpPr>
          <p:cNvPr id="7" name="Slide Number Placeholder 2"/>
          <p:cNvSpPr>
            <a:spLocks noGrp="1"/>
          </p:cNvSpPr>
          <p:nvPr>
            <p:ph type="sldNum" sz="quarter" idx="12"/>
          </p:nvPr>
        </p:nvSpPr>
        <p:spPr>
          <a:xfrm>
            <a:off x="11047412" y="493713"/>
            <a:ext cx="725487" cy="727075"/>
          </a:xfrm>
        </p:spPr>
        <p:txBody>
          <a:bodyPr/>
          <a:lstStyle/>
          <a:p>
            <a:fld id="{78389DB4-CF61-6F46-8776-BDBC7A5230D5}" type="slidenum">
              <a:rPr lang="en-US" smtClean="0"/>
              <a:pPr/>
              <a:t>15</a:t>
            </a:fld>
            <a:endParaRPr lang="en-US" dirty="0"/>
          </a:p>
        </p:txBody>
      </p:sp>
      <p:sp>
        <p:nvSpPr>
          <p:cNvPr id="4" name="TextBox 3"/>
          <p:cNvSpPr txBox="1"/>
          <p:nvPr/>
        </p:nvSpPr>
        <p:spPr>
          <a:xfrm>
            <a:off x="563222" y="1335547"/>
            <a:ext cx="11628778" cy="4832092"/>
          </a:xfrm>
          <a:prstGeom prst="rect">
            <a:avLst/>
          </a:prstGeom>
          <a:noFill/>
        </p:spPr>
        <p:txBody>
          <a:bodyPr wrap="square" rtlCol="0">
            <a:spAutoFit/>
          </a:bodyPr>
          <a:lstStyle/>
          <a:p>
            <a:pPr marL="457200" indent="-457200">
              <a:buFont typeface="Arial" charset="0"/>
              <a:buChar char="•"/>
            </a:pPr>
            <a:r>
              <a:rPr lang="en-US" sz="2800" dirty="0"/>
              <a:t>H5serv: </a:t>
            </a:r>
            <a:r>
              <a:rPr lang="en-US" sz="2800" dirty="0">
                <a:hlinkClick r:id="rId3"/>
              </a:rPr>
              <a:t>https://github.com/HDFGroup/h5serv</a:t>
            </a:r>
            <a:endParaRPr lang="en-US" sz="2800" dirty="0"/>
          </a:p>
          <a:p>
            <a:pPr marL="457200" lvl="0" indent="-457200">
              <a:buFont typeface="Arial" charset="0"/>
              <a:buChar char="•"/>
            </a:pPr>
            <a:r>
              <a:rPr lang="en-US" sz="2800" dirty="0"/>
              <a:t>Documentation: </a:t>
            </a:r>
            <a:r>
              <a:rPr lang="en-US" sz="2800" dirty="0">
                <a:hlinkClick r:id="rId4"/>
              </a:rPr>
              <a:t>http://h5serv.readthedocs.io/</a:t>
            </a:r>
            <a:endParaRPr lang="en-US" sz="2800" dirty="0"/>
          </a:p>
          <a:p>
            <a:pPr marL="457200" lvl="0" indent="-457200">
              <a:buFont typeface="Arial" charset="0"/>
              <a:buChar char="•"/>
            </a:pPr>
            <a:r>
              <a:rPr lang="en-US" sz="2800" dirty="0"/>
              <a:t>H5pyd: </a:t>
            </a:r>
            <a:r>
              <a:rPr lang="en-US" sz="2800" dirty="0">
                <a:hlinkClick r:id="rId5"/>
              </a:rPr>
              <a:t>https://github.com/HDFGroup/h5pyd</a:t>
            </a:r>
            <a:endParaRPr lang="en-US" sz="2800" dirty="0"/>
          </a:p>
          <a:p>
            <a:pPr marL="457200" lvl="0" indent="-457200">
              <a:buFont typeface="Arial" charset="0"/>
              <a:buChar char="•"/>
            </a:pPr>
            <a:r>
              <a:rPr lang="en-US" sz="2800" dirty="0"/>
              <a:t>RESTful HDF5 White Paper: </a:t>
            </a:r>
            <a:r>
              <a:rPr lang="en-US" sz="2800" dirty="0">
                <a:hlinkClick r:id="rId6"/>
              </a:rPr>
              <a:t>https://www.hdfgroup.org/pubs/papers/RESTful_HDF5.pdf</a:t>
            </a:r>
            <a:r>
              <a:rPr lang="en-US" sz="2800" dirty="0"/>
              <a:t>  </a:t>
            </a:r>
          </a:p>
          <a:p>
            <a:pPr marL="457200" lvl="0" indent="-457200">
              <a:buFont typeface="Arial" charset="0"/>
              <a:buChar char="•"/>
            </a:pPr>
            <a:r>
              <a:rPr lang="en-US" sz="2800" dirty="0"/>
              <a:t>Blogs:</a:t>
            </a:r>
          </a:p>
          <a:p>
            <a:pPr marL="914400" lvl="1" indent="-457200">
              <a:buFont typeface="Arial" charset="0"/>
              <a:buChar char="•"/>
            </a:pPr>
            <a:r>
              <a:rPr lang="en-US" sz="2800" dirty="0">
                <a:hlinkClick r:id="rId7"/>
              </a:rPr>
              <a:t>https://hdfgroup.org/wp/2015/04/hdf5-for-the-web-hdf-server/</a:t>
            </a:r>
            <a:endParaRPr lang="en-US" sz="2800" dirty="0"/>
          </a:p>
          <a:p>
            <a:pPr marL="914400" lvl="1" indent="-457200">
              <a:buFont typeface="Arial" charset="0"/>
              <a:buChar char="•"/>
            </a:pPr>
            <a:r>
              <a:rPr lang="en-US" sz="2800" dirty="0">
                <a:hlinkClick r:id="rId8"/>
              </a:rPr>
              <a:t>https://hdfgroup.org/wp/2015/12/serve-protect-web-security-hdf5/</a:t>
            </a:r>
            <a:endParaRPr lang="en-US" sz="2800" dirty="0"/>
          </a:p>
          <a:p>
            <a:pPr marL="914400" lvl="1" indent="-457200">
              <a:buFont typeface="Arial" charset="0"/>
              <a:buChar char="•"/>
            </a:pPr>
            <a:r>
              <a:rPr lang="en-US" sz="2800" dirty="0">
                <a:hlinkClick r:id="rId9"/>
              </a:rPr>
              <a:t>https://www.hdfgroup.org/2017/04/the-gfed-analysis-tool-an-hdf-server-implementation/</a:t>
            </a:r>
            <a:r>
              <a:rPr lang="en-US" sz="2800" dirty="0"/>
              <a:t>  </a:t>
            </a:r>
          </a:p>
          <a:p>
            <a:pPr marL="457200" lvl="0" indent="-457200">
              <a:buFont typeface="Arial" charset="0"/>
              <a:buChar char="•"/>
            </a:pPr>
            <a:endParaRPr lang="en-US" sz="2800" dirty="0"/>
          </a:p>
        </p:txBody>
      </p:sp>
    </p:spTree>
    <p:extLst>
      <p:ext uri="{BB962C8B-B14F-4D97-AF65-F5344CB8AC3E}">
        <p14:creationId xmlns:p14="http://schemas.microsoft.com/office/powerpoint/2010/main" val="714031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Oval 2"/>
          <p:cNvSpPr>
            <a:spLocks/>
          </p:cNvSpPr>
          <p:nvPr/>
        </p:nvSpPr>
        <p:spPr bwMode="auto">
          <a:xfrm>
            <a:off x="11235532" y="673894"/>
            <a:ext cx="362744" cy="363538"/>
          </a:xfrm>
          <a:prstGeom prst="ellipse">
            <a:avLst/>
          </a:prstGeom>
          <a:solidFill>
            <a:srgbClr val="70BF41"/>
          </a:solidFill>
          <a:ln>
            <a:noFill/>
          </a:ln>
          <a:extLst>
            <a:ext uri="{91240B29-F687-4f45-9708-019B960494DF}">
              <a14:hiddenLine xmlns="" xmlns:a14="http://schemas.microsoft.com/office/drawing/2010/main" w="9525">
                <a:solidFill>
                  <a:srgbClr val="000000"/>
                </a:solidFill>
                <a:round/>
                <a:headEnd/>
                <a:tailEnd/>
              </a14:hiddenLine>
            </a:ext>
          </a:extLst>
        </p:spPr>
        <p:txBody>
          <a:bodyPr lIns="25400" tIns="25400" rIns="25400" bIns="25400" anchor="ctr"/>
          <a:lstStyle/>
          <a:p>
            <a:pPr algn="ctr" eaLnBrk="1"/>
            <a:endParaRPr lang="en-US" altLang="en-US" sz="1600">
              <a:solidFill>
                <a:srgbClr val="70BF41"/>
              </a:solidFill>
            </a:endParaRPr>
          </a:p>
        </p:txBody>
      </p:sp>
      <p:sp>
        <p:nvSpPr>
          <p:cNvPr id="7172" name="Rectangle 3"/>
          <p:cNvSpPr>
            <a:spLocks/>
          </p:cNvSpPr>
          <p:nvPr/>
        </p:nvSpPr>
        <p:spPr bwMode="auto">
          <a:xfrm>
            <a:off x="11348776" y="738188"/>
            <a:ext cx="136256" cy="235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25400" tIns="25400" rIns="25400" bIns="25400">
            <a:spAutoFit/>
          </a:bodyPr>
          <a:lstStyle>
            <a:lvl1pPr>
              <a:defRPr sz="5000">
                <a:solidFill>
                  <a:srgbClr val="000000"/>
                </a:solidFill>
                <a:latin typeface="Helvetica Light" pitchFamily="1" charset="0"/>
                <a:ea typeface="MS PGothic" panose="020B0600070205080204" pitchFamily="34" charset="-128"/>
                <a:sym typeface="Helvetica Light" pitchFamily="1" charset="0"/>
              </a:defRPr>
            </a:lvl1pPr>
            <a:lvl2pPr marL="742950" indent="-285750">
              <a:defRPr sz="5000">
                <a:solidFill>
                  <a:srgbClr val="000000"/>
                </a:solidFill>
                <a:latin typeface="Helvetica Light" pitchFamily="1" charset="0"/>
                <a:ea typeface="MS PGothic" panose="020B0600070205080204" pitchFamily="34" charset="-128"/>
                <a:sym typeface="Helvetica Light" pitchFamily="1" charset="0"/>
              </a:defRPr>
            </a:lvl2pPr>
            <a:lvl3pPr marL="1143000" indent="-228600">
              <a:defRPr sz="5000">
                <a:solidFill>
                  <a:srgbClr val="000000"/>
                </a:solidFill>
                <a:latin typeface="Helvetica Light" pitchFamily="1" charset="0"/>
                <a:ea typeface="MS PGothic" panose="020B0600070205080204" pitchFamily="34" charset="-128"/>
                <a:sym typeface="Helvetica Light" pitchFamily="1" charset="0"/>
              </a:defRPr>
            </a:lvl3pPr>
            <a:lvl4pPr marL="1600200" indent="-228600">
              <a:defRPr sz="5000">
                <a:solidFill>
                  <a:srgbClr val="000000"/>
                </a:solidFill>
                <a:latin typeface="Helvetica Light" pitchFamily="1" charset="0"/>
                <a:ea typeface="MS PGothic" panose="020B0600070205080204" pitchFamily="34" charset="-128"/>
                <a:sym typeface="Helvetica Light" pitchFamily="1" charset="0"/>
              </a:defRPr>
            </a:lvl4pPr>
            <a:lvl5pPr marL="2057400" indent="-228600">
              <a:defRPr sz="5000">
                <a:solidFill>
                  <a:srgbClr val="000000"/>
                </a:solidFill>
                <a:latin typeface="Helvetica Light" pitchFamily="1" charset="0"/>
                <a:ea typeface="MS PGothic" panose="020B0600070205080204" pitchFamily="34" charset="-128"/>
                <a:sym typeface="Helvetica Light" pitchFamily="1" charset="0"/>
              </a:defRPr>
            </a:lvl5pPr>
            <a:lvl6pPr marL="2514600" indent="-228600" defTabSz="8255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6pPr>
            <a:lvl7pPr marL="2971800" indent="-228600" defTabSz="8255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7pPr>
            <a:lvl8pPr marL="3429000" indent="-228600" defTabSz="8255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8pPr>
            <a:lvl9pPr marL="3886200" indent="-228600" defTabSz="8255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9pPr>
          </a:lstStyle>
          <a:p>
            <a:pPr algn="ctr" eaLnBrk="1"/>
            <a:fld id="{5005D367-0B7F-48F8-A504-EB29CB2E25C1}" type="slidenum">
              <a:rPr lang="en-US" altLang="en-US" sz="1200" b="1">
                <a:solidFill>
                  <a:srgbClr val="FFFFFF"/>
                </a:solidFill>
                <a:latin typeface="Helvetica" panose="020B0604020202020204" pitchFamily="34" charset="0"/>
                <a:sym typeface="Helvetica" panose="020B0604020202020204" pitchFamily="34" charset="0"/>
              </a:rPr>
              <a:pPr algn="ctr" eaLnBrk="1"/>
              <a:t>16</a:t>
            </a:fld>
            <a:endParaRPr lang="en-US" altLang="en-US" sz="1200" b="1">
              <a:solidFill>
                <a:srgbClr val="FFFFFF"/>
              </a:solidFill>
              <a:latin typeface="Helvetica" panose="020B0604020202020204" pitchFamily="34" charset="0"/>
              <a:sym typeface="Helvetica" panose="020B0604020202020204" pitchFamily="34" charset="0"/>
            </a:endParaRPr>
          </a:p>
        </p:txBody>
      </p:sp>
      <p:sp>
        <p:nvSpPr>
          <p:cNvPr id="2" name="Title 1"/>
          <p:cNvSpPr>
            <a:spLocks noGrp="1"/>
          </p:cNvSpPr>
          <p:nvPr>
            <p:ph type="title"/>
          </p:nvPr>
        </p:nvSpPr>
        <p:spPr>
          <a:xfrm>
            <a:off x="546540" y="419894"/>
            <a:ext cx="8528050" cy="508000"/>
          </a:xfrm>
        </p:spPr>
        <p:txBody>
          <a:bodyPr>
            <a:normAutofit fontScale="90000"/>
          </a:bodyPr>
          <a:lstStyle/>
          <a:p>
            <a:r>
              <a:rPr lang="en-US" altLang="en-US" sz="3200" dirty="0">
                <a:solidFill>
                  <a:srgbClr val="164F86"/>
                </a:solidFill>
                <a:latin typeface="Helvetica" panose="020B0604020202020204" pitchFamily="34" charset="0"/>
                <a:sym typeface="Helvetica" panose="020B0604020202020204" pitchFamily="34" charset="0"/>
              </a:rPr>
              <a:t>HDF5 Community Support	</a:t>
            </a:r>
            <a:endParaRPr lang="en-US" sz="3200" dirty="0"/>
          </a:p>
        </p:txBody>
      </p:sp>
      <p:sp>
        <p:nvSpPr>
          <p:cNvPr id="5" name="Content Placeholder 4"/>
          <p:cNvSpPr>
            <a:spLocks noGrp="1"/>
          </p:cNvSpPr>
          <p:nvPr>
            <p:ph idx="1"/>
          </p:nvPr>
        </p:nvSpPr>
        <p:spPr>
          <a:xfrm>
            <a:off x="609600" y="1356491"/>
            <a:ext cx="10502900" cy="3993274"/>
          </a:xfrm>
        </p:spPr>
        <p:txBody>
          <a:bodyPr/>
          <a:lstStyle/>
          <a:p>
            <a:r>
              <a:rPr lang="en-US" b="0" dirty="0">
                <a:latin typeface="Helvetica" panose="020B0604020202020204" pitchFamily="34" charset="0"/>
                <a:cs typeface="Helvetica" panose="020B0604020202020204" pitchFamily="34" charset="0"/>
              </a:rPr>
              <a:t>Documentation, Tutorials, FAQs, examples</a:t>
            </a:r>
          </a:p>
          <a:p>
            <a:pPr lvl="1"/>
            <a:r>
              <a:rPr lang="en-US" b="0" dirty="0">
                <a:latin typeface="Helvetica" panose="020B0604020202020204" pitchFamily="34" charset="0"/>
                <a:cs typeface="Helvetica" panose="020B0604020202020204" pitchFamily="34" charset="0"/>
                <a:hlinkClick r:id="rId3"/>
              </a:rPr>
              <a:t>https://portal.hdfgroup.org/display/support</a:t>
            </a:r>
            <a:r>
              <a:rPr lang="en-US" b="0" dirty="0">
                <a:latin typeface="Helvetica" panose="020B0604020202020204" pitchFamily="34" charset="0"/>
                <a:cs typeface="Helvetica" panose="020B0604020202020204" pitchFamily="34" charset="0"/>
              </a:rPr>
              <a:t> </a:t>
            </a:r>
          </a:p>
          <a:p>
            <a:r>
              <a:rPr lang="en-US" b="0" dirty="0">
                <a:latin typeface="Helvetica" panose="020B0604020202020204" pitchFamily="34" charset="0"/>
                <a:cs typeface="Helvetica" panose="020B0604020202020204" pitchFamily="34" charset="0"/>
              </a:rPr>
              <a:t>HDF-Forum – mailing list and archive </a:t>
            </a:r>
          </a:p>
          <a:p>
            <a:pPr lvl="1"/>
            <a:r>
              <a:rPr lang="en-US" b="0" dirty="0">
                <a:latin typeface="Helvetica" panose="020B0604020202020204" pitchFamily="34" charset="0"/>
                <a:cs typeface="Helvetica" panose="020B0604020202020204" pitchFamily="34" charset="0"/>
              </a:rPr>
              <a:t>Great for specific questions</a:t>
            </a:r>
          </a:p>
          <a:p>
            <a:r>
              <a:rPr lang="en-US" b="0" dirty="0">
                <a:latin typeface="Helvetica" panose="020B0604020202020204" pitchFamily="34" charset="0"/>
                <a:cs typeface="Helvetica" panose="020B0604020202020204" pitchFamily="34" charset="0"/>
              </a:rPr>
              <a:t>Helpdesk Email – </a:t>
            </a:r>
            <a:r>
              <a:rPr lang="en-US" b="0" dirty="0">
                <a:latin typeface="Helvetica" panose="020B0604020202020204" pitchFamily="34" charset="0"/>
                <a:cs typeface="Helvetica" panose="020B0604020202020204" pitchFamily="34" charset="0"/>
                <a:hlinkClick r:id="rId4"/>
              </a:rPr>
              <a:t>help@hdfgroup.org</a:t>
            </a:r>
            <a:r>
              <a:rPr lang="en-US" b="0" dirty="0">
                <a:latin typeface="Helvetica" panose="020B0604020202020204" pitchFamily="34" charset="0"/>
                <a:cs typeface="Helvetica" panose="020B0604020202020204" pitchFamily="34" charset="0"/>
              </a:rPr>
              <a:t> </a:t>
            </a:r>
          </a:p>
          <a:p>
            <a:r>
              <a:rPr lang="en-US" b="0" dirty="0">
                <a:latin typeface="Helvetica" panose="020B0604020202020204" pitchFamily="34" charset="0"/>
                <a:cs typeface="Helvetica" panose="020B0604020202020204" pitchFamily="34" charset="0"/>
              </a:rPr>
              <a:t>Issues with software and documentation</a:t>
            </a:r>
          </a:p>
          <a:p>
            <a:pPr lvl="1"/>
            <a:r>
              <a:rPr lang="en-US" b="0" dirty="0">
                <a:latin typeface="Helvetica" panose="020B0604020202020204" pitchFamily="34" charset="0"/>
                <a:cs typeface="Helvetica" panose="020B0604020202020204" pitchFamily="34" charset="0"/>
                <a:hlinkClick r:id="rId5"/>
              </a:rPr>
              <a:t>https://portal.hdfgroup.org/display/support/Community</a:t>
            </a:r>
            <a:endParaRPr lang="en-US" b="0" dirty="0">
              <a:latin typeface="Helvetica" panose="020B0604020202020204" pitchFamily="34" charset="0"/>
              <a:cs typeface="Helvetica" panose="020B0604020202020204" pitchFamily="34" charset="0"/>
            </a:endParaRPr>
          </a:p>
          <a:p>
            <a:pPr marL="0" indent="0" algn="ctr">
              <a:buNone/>
            </a:pPr>
            <a:r>
              <a:rPr lang="en-US" b="0" dirty="0">
                <a:latin typeface="Helvetica" panose="020B0604020202020204" pitchFamily="34" charset="0"/>
                <a:cs typeface="Helvetica" panose="020B0604020202020204" pitchFamily="34" charset="0"/>
              </a:rPr>
              <a:t> </a:t>
            </a:r>
          </a:p>
        </p:txBody>
      </p:sp>
    </p:spTree>
    <p:extLst>
      <p:ext uri="{BB962C8B-B14F-4D97-AF65-F5344CB8AC3E}">
        <p14:creationId xmlns:p14="http://schemas.microsoft.com/office/powerpoint/2010/main" val="98557358"/>
      </p:ext>
    </p:extLst>
  </p:cSld>
  <p:clrMapOvr>
    <a:masterClrMapping/>
  </p:clrMapOvr>
  <p:transition spd="med">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aster layout">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en-US" alt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en-US" alt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20494</TotalTime>
  <Words>2102</Words>
  <Application>Microsoft Macintosh PowerPoint</Application>
  <PresentationFormat>Widescreen</PresentationFormat>
  <Paragraphs>300</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MS PGothic</vt:lpstr>
      <vt:lpstr>Arial</vt:lpstr>
      <vt:lpstr>Calibri</vt:lpstr>
      <vt:lpstr>Helvetica</vt:lpstr>
      <vt:lpstr>Helvetica Light</vt:lpstr>
      <vt:lpstr>Yanone Kaffeesatz</vt:lpstr>
      <vt:lpstr>Master layout</vt:lpstr>
      <vt:lpstr>HDF Data in the Cloud</vt:lpstr>
      <vt:lpstr>PowerPoint Presentation</vt:lpstr>
      <vt:lpstr>PowerPoint Presentation</vt:lpstr>
      <vt:lpstr>PowerPoint Presentation</vt:lpstr>
      <vt:lpstr>Python alternatives for netCDF API</vt:lpstr>
      <vt:lpstr>Client/Server Architecture</vt:lpstr>
      <vt:lpstr>PowerPoint Presentation</vt:lpstr>
      <vt:lpstr>PowerPoint Presentation</vt:lpstr>
      <vt:lpstr>Metadata and Data Options</vt:lpstr>
      <vt:lpstr>Sustainable Open Source Projects</vt:lpstr>
      <vt:lpstr>PowerPoint Presentation</vt:lpstr>
      <vt:lpstr>Architecture for Highly Scalable Data Service</vt:lpstr>
      <vt:lpstr>Cloud Optimized HDF</vt:lpstr>
      <vt:lpstr>Why HDF in the Cloud</vt:lpstr>
      <vt:lpstr>More Information:</vt:lpstr>
      <vt:lpstr>HDF5 Community Support </vt:lpstr>
    </vt:vector>
  </TitlesOfParts>
  <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HDF Server</dc:title>
  <dc:creator>John Readey</dc:creator>
  <cp:lastModifiedBy>Ted Habermann</cp:lastModifiedBy>
  <cp:revision>152</cp:revision>
  <cp:lastPrinted>2017-07-24T14:15:43Z</cp:lastPrinted>
  <dcterms:created xsi:type="dcterms:W3CDTF">2015-07-09T20:58:14Z</dcterms:created>
  <dcterms:modified xsi:type="dcterms:W3CDTF">2018-07-17T15:13:29Z</dcterms:modified>
</cp:coreProperties>
</file>