
<file path=[Content_Types].xml><?xml version="1.0" encoding="utf-8"?>
<Types xmlns="http://schemas.openxmlformats.org/package/2006/content-types">
  <Default Extension="xml" ContentType="application/xml"/>
  <Default Extension="jpeg" ContentType="image/jpeg"/>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1.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comment2.xml" ContentType="application/vnd.openxmlformats-officedocument.presentationml.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2" r:id="rId1"/>
    <p:sldMasterId id="2147483683" r:id="rId2"/>
    <p:sldMasterId id="2147483684" r:id="rId3"/>
  </p:sldMasterIdLst>
  <p:notesMasterIdLst>
    <p:notesMasterId r:id="rId22"/>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ashish Chaudhary"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2"/>
  </p:normalViewPr>
  <p:slideViewPr>
    <p:cSldViewPr snapToGrid="0" snapToObjects="1">
      <p:cViewPr varScale="1">
        <p:scale>
          <a:sx n="120" d="100"/>
          <a:sy n="120" d="100"/>
        </p:scale>
        <p:origin x="200" y="6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notesMaster" Target="notesMasters/notesMaster1.xml"/><Relationship Id="rId23" Type="http://schemas.openxmlformats.org/officeDocument/2006/relationships/commentAuthors" Target="commentAuthors.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6-07-17T03:59:03.146" idx="1">
    <p:pos x="6000" y="0"/>
    <p:text>+matt.turek@kitware.com +keith@rexmere.com +roddy.collins@kitware.com Do we use HDF5 datasets at vision? If we do could you please add one to two lines here? I am presenting these slides at one conference</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6-07-17T18:06:57.376" idx="2">
    <p:pos x="6000" y="0"/>
    <p:text>+patrick.oleary@kitware.com these slides are looking great! Could you also add 2-3 lines below each slides (notes) so that I know what I will have to say at the presentation?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1" name="Shape 18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7" name="Shape 18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3" name="Shape 19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Shape 20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8" name="Shape 20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Shape 21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0" name="Shape 22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Shape 32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7" name="Shape 32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Shape 35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9" name="Shape 35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Shape 37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3" name="Shape 37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Shape 38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9" name="Shape 38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Shape 40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1" name="Shape 40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Shape 40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0" name="Shape 41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Shape 430"/>
          <p:cNvSpPr txBox="1">
            <a:spLocks noGrp="1"/>
          </p:cNvSpPr>
          <p:nvPr>
            <p:ph type="body" idx="1"/>
          </p:nvPr>
        </p:nvSpPr>
        <p:spPr>
          <a:xfrm>
            <a:off x="914400" y="4343400"/>
            <a:ext cx="5029199" cy="4114800"/>
          </a:xfrm>
          <a:prstGeom prst="rect">
            <a:avLst/>
          </a:prstGeom>
          <a:noFill/>
          <a:ln>
            <a:noFill/>
          </a:ln>
        </p:spPr>
        <p:txBody>
          <a:bodyPr lIns="91425" tIns="91425" rIns="91425" bIns="91425" anchor="ctr" anchorCtr="0">
            <a:noAutofit/>
          </a:bodyPr>
          <a:lstStyle/>
          <a:p>
            <a:pPr lvl="0">
              <a:spcBef>
                <a:spcPts val="0"/>
              </a:spcBef>
              <a:buNone/>
            </a:pPr>
            <a:r>
              <a:rPr lang="en"/>
              <a:t>We are using hdf to drive Web-based big data analysis. As excpected we are using ParaView to read and write files for ParaViewWeb processing, and we are using hdf5.node for more D3 like investigation tools. It would be wonderful if you could help the hdf5.node project along and maybe create a Pure JS implimentation.</a:t>
            </a:r>
          </a:p>
        </p:txBody>
      </p:sp>
      <p:sp>
        <p:nvSpPr>
          <p:cNvPr id="431" name="Shape 4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Shape 463"/>
          <p:cNvSpPr txBox="1">
            <a:spLocks noGrp="1"/>
          </p:cNvSpPr>
          <p:nvPr>
            <p:ph type="body" idx="1"/>
          </p:nvPr>
        </p:nvSpPr>
        <p:spPr>
          <a:xfrm>
            <a:off x="914400" y="4343400"/>
            <a:ext cx="5029199" cy="4114800"/>
          </a:xfrm>
          <a:prstGeom prst="rect">
            <a:avLst/>
          </a:prstGeom>
          <a:noFill/>
          <a:ln>
            <a:noFill/>
          </a:ln>
        </p:spPr>
        <p:txBody>
          <a:bodyPr lIns="91425" tIns="91425" rIns="91425" bIns="91425" anchor="ctr" anchorCtr="0">
            <a:noAutofit/>
          </a:bodyPr>
          <a:lstStyle/>
          <a:p>
            <a:pPr lvl="0">
              <a:spcBef>
                <a:spcPts val="0"/>
              </a:spcBef>
              <a:buNone/>
            </a:pPr>
            <a:r>
              <a:rPr lang="en"/>
              <a:t>HDF5 layout for big data. Derived statistical data is saved in groups so that it doesn’t have to be recomputed for value adding visualizations.</a:t>
            </a:r>
          </a:p>
        </p:txBody>
      </p:sp>
      <p:sp>
        <p:nvSpPr>
          <p:cNvPr id="464" name="Shape 46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Shape 46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r>
              <a:rPr lang="en"/>
              <a:t>HDF5 is commonly utilized by simulators leveraging our HPCCloud infrastructure.  Performance is faily well studied on the traditional HPC resources interface, but writing files on AWS-based HPC clusters that HPCCloud creates on the fly is probably not optimal.</a:t>
            </a:r>
          </a:p>
          <a:p>
            <a:pPr lvl="0">
              <a:spcBef>
                <a:spcPts val="0"/>
              </a:spcBef>
              <a:buNone/>
            </a:pPr>
            <a:endParaRPr/>
          </a:p>
          <a:p>
            <a:pPr lvl="0">
              <a:spcBef>
                <a:spcPts val="0"/>
              </a:spcBef>
              <a:buNone/>
            </a:pPr>
            <a:r>
              <a:rPr lang="en"/>
              <a:t>The first graph shows speed up from 4 to 64 processors in the cloud. The second graph shows that writing the output to cloud storage (in red) dominates performance bottlenecks.</a:t>
            </a:r>
          </a:p>
        </p:txBody>
      </p:sp>
      <p:sp>
        <p:nvSpPr>
          <p:cNvPr id="470" name="Shape 470"/>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Shape 49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r>
              <a:rPr lang="en"/>
              <a:t>Layered architecture of HPCCloud providing access to traditional and virtual cloud HPC resources.</a:t>
            </a:r>
          </a:p>
        </p:txBody>
      </p:sp>
      <p:sp>
        <p:nvSpPr>
          <p:cNvPr id="492" name="Shape 49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Shape 49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8" name="Shape 49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Shape 50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05" name="Shape 50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Shape 51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1" name="Shape 51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lIns="91425" tIns="91425" rIns="91425" bIns="91425" anchor="b" anchorCtr="0"/>
          <a:lstStyle>
            <a:lvl1pPr lvl="0" algn="ctr">
              <a:spcBef>
                <a:spcPts val="0"/>
              </a:spcBef>
              <a:buSzPct val="100000"/>
              <a:buFont typeface="Droid Serif"/>
              <a:defRPr sz="5200">
                <a:latin typeface="Droid Serif"/>
                <a:ea typeface="Droid Serif"/>
                <a:cs typeface="Droid Serif"/>
                <a:sym typeface="Droid Serif"/>
              </a:defRPr>
            </a:lvl1pPr>
            <a:lvl2pPr lvl="1" algn="ctr">
              <a:spcBef>
                <a:spcPts val="0"/>
              </a:spcBef>
              <a:buSzPct val="100000"/>
              <a:buFont typeface="Droid Serif"/>
              <a:defRPr sz="5200">
                <a:latin typeface="Droid Serif"/>
                <a:ea typeface="Droid Serif"/>
                <a:cs typeface="Droid Serif"/>
                <a:sym typeface="Droid Serif"/>
              </a:defRPr>
            </a:lvl2pPr>
            <a:lvl3pPr lvl="2" algn="ctr">
              <a:spcBef>
                <a:spcPts val="0"/>
              </a:spcBef>
              <a:buSzPct val="100000"/>
              <a:buFont typeface="Droid Serif"/>
              <a:defRPr sz="5200">
                <a:latin typeface="Droid Serif"/>
                <a:ea typeface="Droid Serif"/>
                <a:cs typeface="Droid Serif"/>
                <a:sym typeface="Droid Serif"/>
              </a:defRPr>
            </a:lvl3pPr>
            <a:lvl4pPr lvl="3" algn="ctr">
              <a:spcBef>
                <a:spcPts val="0"/>
              </a:spcBef>
              <a:buSzPct val="100000"/>
              <a:buFont typeface="Droid Serif"/>
              <a:defRPr sz="5200">
                <a:latin typeface="Droid Serif"/>
                <a:ea typeface="Droid Serif"/>
                <a:cs typeface="Droid Serif"/>
                <a:sym typeface="Droid Serif"/>
              </a:defRPr>
            </a:lvl4pPr>
            <a:lvl5pPr lvl="4" algn="ctr">
              <a:spcBef>
                <a:spcPts val="0"/>
              </a:spcBef>
              <a:buSzPct val="100000"/>
              <a:buFont typeface="Droid Serif"/>
              <a:defRPr sz="5200">
                <a:latin typeface="Droid Serif"/>
                <a:ea typeface="Droid Serif"/>
                <a:cs typeface="Droid Serif"/>
                <a:sym typeface="Droid Serif"/>
              </a:defRPr>
            </a:lvl5pPr>
            <a:lvl6pPr lvl="5" algn="ctr">
              <a:spcBef>
                <a:spcPts val="0"/>
              </a:spcBef>
              <a:buSzPct val="100000"/>
              <a:buFont typeface="Droid Serif"/>
              <a:defRPr sz="5200">
                <a:latin typeface="Droid Serif"/>
                <a:ea typeface="Droid Serif"/>
                <a:cs typeface="Droid Serif"/>
                <a:sym typeface="Droid Serif"/>
              </a:defRPr>
            </a:lvl6pPr>
            <a:lvl7pPr lvl="6" algn="ctr">
              <a:spcBef>
                <a:spcPts val="0"/>
              </a:spcBef>
              <a:buSzPct val="100000"/>
              <a:buFont typeface="Droid Serif"/>
              <a:defRPr sz="5200">
                <a:latin typeface="Droid Serif"/>
                <a:ea typeface="Droid Serif"/>
                <a:cs typeface="Droid Serif"/>
                <a:sym typeface="Droid Serif"/>
              </a:defRPr>
            </a:lvl7pPr>
            <a:lvl8pPr lvl="7" algn="ctr">
              <a:spcBef>
                <a:spcPts val="0"/>
              </a:spcBef>
              <a:buSzPct val="100000"/>
              <a:buFont typeface="Droid Serif"/>
              <a:defRPr sz="5200">
                <a:latin typeface="Droid Serif"/>
                <a:ea typeface="Droid Serif"/>
                <a:cs typeface="Droid Serif"/>
                <a:sym typeface="Droid Serif"/>
              </a:defRPr>
            </a:lvl8pPr>
            <a:lvl9pPr lvl="8" algn="ctr">
              <a:spcBef>
                <a:spcPts val="0"/>
              </a:spcBef>
              <a:buSzPct val="100000"/>
              <a:buFont typeface="Droid Serif"/>
              <a:defRPr sz="5200">
                <a:latin typeface="Droid Serif"/>
                <a:ea typeface="Droid Serif"/>
                <a:cs typeface="Droid Serif"/>
                <a:sym typeface="Droid Serif"/>
              </a:defRPr>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lIns="91425" tIns="91425" rIns="91425" bIns="91425" anchor="t" anchorCtr="0"/>
          <a:lstStyle>
            <a:lvl1pPr lvl="0" algn="ctr">
              <a:lnSpc>
                <a:spcPct val="100000"/>
              </a:lnSpc>
              <a:spcBef>
                <a:spcPts val="0"/>
              </a:spcBef>
              <a:spcAft>
                <a:spcPts val="0"/>
              </a:spcAft>
              <a:buSzPct val="100000"/>
              <a:buFont typeface="Droid Serif"/>
              <a:buNone/>
              <a:defRPr sz="2800">
                <a:latin typeface="Droid Serif"/>
                <a:ea typeface="Droid Serif"/>
                <a:cs typeface="Droid Serif"/>
                <a:sym typeface="Droid Serif"/>
              </a:defRPr>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pic>
        <p:nvPicPr>
          <p:cNvPr id="13" name="Shape 13"/>
          <p:cNvPicPr preferRelativeResize="0"/>
          <p:nvPr/>
        </p:nvPicPr>
        <p:blipFill>
          <a:blip r:embed="rId2" cstate="screen">
            <a:alphaModFix/>
            <a:extLst>
              <a:ext uri="{28A0092B-C50C-407E-A947-70E740481C1C}">
                <a14:useLocalDpi xmlns:a14="http://schemas.microsoft.com/office/drawing/2010/main"/>
              </a:ext>
            </a:extLst>
          </a:blip>
          <a:stretch>
            <a:fillRect/>
          </a:stretch>
        </p:blipFill>
        <p:spPr>
          <a:xfrm>
            <a:off x="115625" y="4317124"/>
            <a:ext cx="756176" cy="75617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4"/>
        <p:cNvGrpSpPr/>
        <p:nvPr/>
      </p:nvGrpSpPr>
      <p:grpSpPr>
        <a:xfrm>
          <a:off x="0" y="0"/>
          <a:ext cx="0" cy="0"/>
          <a:chOff x="0" y="0"/>
          <a:chExt cx="0" cy="0"/>
        </a:xfrm>
      </p:grpSpPr>
      <p:sp>
        <p:nvSpPr>
          <p:cNvPr id="15" name="Shape 15"/>
          <p:cNvSpPr txBox="1">
            <a:spLocks noGrp="1"/>
          </p:cNvSpPr>
          <p:nvPr>
            <p:ph type="title"/>
          </p:nvPr>
        </p:nvSpPr>
        <p:spPr>
          <a:xfrm>
            <a:off x="311700" y="2150850"/>
            <a:ext cx="8520600" cy="8418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6" name="Shape 16"/>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buFont typeface="Droid Serif"/>
              <a:defRPr>
                <a:latin typeface="Droid Serif"/>
                <a:ea typeface="Droid Serif"/>
                <a:cs typeface="Droid Serif"/>
                <a:sym typeface="Droid Seri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spcBef>
                <a:spcPts val="0"/>
              </a:spcBef>
              <a:buClr>
                <a:srgbClr val="000000"/>
              </a:buClr>
              <a:buFont typeface="Droid Serif"/>
              <a:defRPr>
                <a:solidFill>
                  <a:srgbClr val="000000"/>
                </a:solidFill>
                <a:latin typeface="Droid Serif"/>
                <a:ea typeface="Droid Serif"/>
                <a:cs typeface="Droid Serif"/>
                <a:sym typeface="Droid Serif"/>
              </a:defRPr>
            </a:lvl1pPr>
            <a:lvl2pPr lvl="1">
              <a:spcBef>
                <a:spcPts val="0"/>
              </a:spcBef>
              <a:buClr>
                <a:srgbClr val="000000"/>
              </a:buClr>
              <a:buFont typeface="Droid Serif"/>
              <a:defRPr>
                <a:solidFill>
                  <a:srgbClr val="000000"/>
                </a:solidFill>
                <a:latin typeface="Droid Serif"/>
                <a:ea typeface="Droid Serif"/>
                <a:cs typeface="Droid Serif"/>
                <a:sym typeface="Droid Serif"/>
              </a:defRPr>
            </a:lvl2pPr>
            <a:lvl3pPr lvl="2">
              <a:spcBef>
                <a:spcPts val="0"/>
              </a:spcBef>
              <a:buClr>
                <a:srgbClr val="000000"/>
              </a:buClr>
              <a:buFont typeface="Droid Serif"/>
              <a:defRPr>
                <a:solidFill>
                  <a:srgbClr val="000000"/>
                </a:solidFill>
                <a:latin typeface="Droid Serif"/>
                <a:ea typeface="Droid Serif"/>
                <a:cs typeface="Droid Serif"/>
                <a:sym typeface="Droid Serif"/>
              </a:defRPr>
            </a:lvl3pPr>
            <a:lvl4pPr lvl="3">
              <a:spcBef>
                <a:spcPts val="0"/>
              </a:spcBef>
              <a:buClr>
                <a:srgbClr val="000000"/>
              </a:buClr>
              <a:buFont typeface="Droid Serif"/>
              <a:defRPr>
                <a:solidFill>
                  <a:srgbClr val="000000"/>
                </a:solidFill>
                <a:latin typeface="Droid Serif"/>
                <a:ea typeface="Droid Serif"/>
                <a:cs typeface="Droid Serif"/>
                <a:sym typeface="Droid Serif"/>
              </a:defRPr>
            </a:lvl4pPr>
            <a:lvl5pPr lvl="4">
              <a:spcBef>
                <a:spcPts val="0"/>
              </a:spcBef>
              <a:buClr>
                <a:srgbClr val="000000"/>
              </a:buClr>
              <a:buFont typeface="Droid Serif"/>
              <a:defRPr>
                <a:solidFill>
                  <a:srgbClr val="000000"/>
                </a:solidFill>
                <a:latin typeface="Droid Serif"/>
                <a:ea typeface="Droid Serif"/>
                <a:cs typeface="Droid Serif"/>
                <a:sym typeface="Droid Serif"/>
              </a:defRPr>
            </a:lvl5pPr>
            <a:lvl6pPr lvl="5">
              <a:spcBef>
                <a:spcPts val="0"/>
              </a:spcBef>
              <a:buClr>
                <a:srgbClr val="000000"/>
              </a:buClr>
              <a:buFont typeface="Droid Serif"/>
              <a:defRPr>
                <a:solidFill>
                  <a:srgbClr val="000000"/>
                </a:solidFill>
                <a:latin typeface="Droid Serif"/>
                <a:ea typeface="Droid Serif"/>
                <a:cs typeface="Droid Serif"/>
                <a:sym typeface="Droid Serif"/>
              </a:defRPr>
            </a:lvl6pPr>
            <a:lvl7pPr lvl="6">
              <a:spcBef>
                <a:spcPts val="0"/>
              </a:spcBef>
              <a:buClr>
                <a:srgbClr val="000000"/>
              </a:buClr>
              <a:buFont typeface="Droid Serif"/>
              <a:defRPr>
                <a:solidFill>
                  <a:srgbClr val="000000"/>
                </a:solidFill>
                <a:latin typeface="Droid Serif"/>
                <a:ea typeface="Droid Serif"/>
                <a:cs typeface="Droid Serif"/>
                <a:sym typeface="Droid Serif"/>
              </a:defRPr>
            </a:lvl7pPr>
            <a:lvl8pPr lvl="7">
              <a:spcBef>
                <a:spcPts val="0"/>
              </a:spcBef>
              <a:buClr>
                <a:srgbClr val="000000"/>
              </a:buClr>
              <a:buFont typeface="Droid Serif"/>
              <a:defRPr>
                <a:solidFill>
                  <a:srgbClr val="000000"/>
                </a:solidFill>
                <a:latin typeface="Droid Serif"/>
                <a:ea typeface="Droid Serif"/>
                <a:cs typeface="Droid Serif"/>
                <a:sym typeface="Droid Serif"/>
              </a:defRPr>
            </a:lvl8pPr>
            <a:lvl9pPr lvl="8">
              <a:spcBef>
                <a:spcPts val="0"/>
              </a:spcBef>
              <a:buClr>
                <a:srgbClr val="000000"/>
              </a:buClr>
              <a:buFont typeface="Droid Serif"/>
              <a:defRPr>
                <a:solidFill>
                  <a:srgbClr val="000000"/>
                </a:solidFill>
                <a:latin typeface="Droid Serif"/>
                <a:ea typeface="Droid Serif"/>
                <a:cs typeface="Droid Serif"/>
                <a:sym typeface="Droid Serif"/>
              </a:defRPr>
            </a:lvl9pPr>
          </a:lstStyle>
          <a:p>
            <a:endParaRPr/>
          </a:p>
        </p:txBody>
      </p:sp>
      <p:sp>
        <p:nvSpPr>
          <p:cNvPr id="20" name="Shape 2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pic>
        <p:nvPicPr>
          <p:cNvPr id="21" name="Shape 21"/>
          <p:cNvPicPr preferRelativeResize="0"/>
          <p:nvPr/>
        </p:nvPicPr>
        <p:blipFill>
          <a:blip r:embed="rId2" cstate="screen">
            <a:alphaModFix/>
            <a:extLst>
              <a:ext uri="{28A0092B-C50C-407E-A947-70E740481C1C}">
                <a14:useLocalDpi xmlns:a14="http://schemas.microsoft.com/office/drawing/2010/main"/>
              </a:ext>
            </a:extLst>
          </a:blip>
          <a:stretch>
            <a:fillRect/>
          </a:stretch>
        </p:blipFill>
        <p:spPr>
          <a:xfrm>
            <a:off x="8103000" y="76199"/>
            <a:ext cx="548700" cy="548700"/>
          </a:xfrm>
          <a:prstGeom prst="rect">
            <a:avLst/>
          </a:prstGeom>
          <a:noFill/>
          <a:ln>
            <a:noFill/>
          </a:ln>
        </p:spPr>
      </p:pic>
      <p:pic>
        <p:nvPicPr>
          <p:cNvPr id="22" name="Shape 22"/>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8543150" y="123575"/>
            <a:ext cx="548700" cy="455426"/>
          </a:xfrm>
          <a:prstGeom prst="rect">
            <a:avLst/>
          </a:prstGeom>
          <a:noFill/>
          <a:ln>
            <a:noFill/>
          </a:ln>
        </p:spPr>
      </p:pic>
      <p:pic>
        <p:nvPicPr>
          <p:cNvPr id="23" name="Shape 23"/>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7597394" y="76200"/>
            <a:ext cx="505602" cy="5028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6" name="Shape 26"/>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7" name="Shape 27"/>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8" name="Shape 2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1" name="Shape 3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4" name="Shape 34"/>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5" name="Shape 3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490250" y="450150"/>
            <a:ext cx="6367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8" name="Shape 3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9"/>
        <p:cNvGrpSpPr/>
        <p:nvPr/>
      </p:nvGrpSpPr>
      <p:grpSpPr>
        <a:xfrm>
          <a:off x="0" y="0"/>
          <a:ext cx="0" cy="0"/>
          <a:chOff x="0" y="0"/>
          <a:chExt cx="0" cy="0"/>
        </a:xfrm>
      </p:grpSpPr>
      <p:sp>
        <p:nvSpPr>
          <p:cNvPr id="40" name="Shape 40"/>
          <p:cNvSpPr/>
          <p:nvPr/>
        </p:nvSpPr>
        <p:spPr>
          <a:xfrm>
            <a:off x="4572000" y="-125"/>
            <a:ext cx="4572000" cy="51435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41" name="Shape 41"/>
          <p:cNvSpPr txBox="1">
            <a:spLocks noGrp="1"/>
          </p:cNvSpPr>
          <p:nvPr>
            <p:ph type="title"/>
          </p:nvPr>
        </p:nvSpPr>
        <p:spPr>
          <a:xfrm>
            <a:off x="265500" y="1233175"/>
            <a:ext cx="4045200" cy="1482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42" name="Shape 42"/>
          <p:cNvSpPr txBox="1">
            <a:spLocks noGrp="1"/>
          </p:cNvSpPr>
          <p:nvPr>
            <p:ph type="subTitle" idx="1"/>
          </p:nvPr>
        </p:nvSpPr>
        <p:spPr>
          <a:xfrm>
            <a:off x="265500" y="2803075"/>
            <a:ext cx="4045200"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43" name="Shape 43"/>
          <p:cNvSpPr txBox="1">
            <a:spLocks noGrp="1"/>
          </p:cNvSpPr>
          <p:nvPr>
            <p:ph type="body" idx="2"/>
          </p:nvPr>
        </p:nvSpPr>
        <p:spPr>
          <a:xfrm>
            <a:off x="4939500" y="724075"/>
            <a:ext cx="3837000" cy="36951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4" name="Shape 4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5"/>
        <p:cNvGrpSpPr/>
        <p:nvPr/>
      </p:nvGrpSpPr>
      <p:grpSpPr>
        <a:xfrm>
          <a:off x="0" y="0"/>
          <a:ext cx="0" cy="0"/>
          <a:chOff x="0" y="0"/>
          <a:chExt cx="0" cy="0"/>
        </a:xfrm>
      </p:grpSpPr>
      <p:sp>
        <p:nvSpPr>
          <p:cNvPr id="46" name="Shape 46"/>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7" name="Shape 4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8"/>
        <p:cNvGrpSpPr/>
        <p:nvPr/>
      </p:nvGrpSpPr>
      <p:grpSpPr>
        <a:xfrm>
          <a:off x="0" y="0"/>
          <a:ext cx="0" cy="0"/>
          <a:chOff x="0" y="0"/>
          <a:chExt cx="0" cy="0"/>
        </a:xfrm>
      </p:grpSpPr>
      <p:sp>
        <p:nvSpPr>
          <p:cNvPr id="49" name="Shape 49"/>
          <p:cNvSpPr txBox="1">
            <a:spLocks noGrp="1"/>
          </p:cNvSpPr>
          <p:nvPr>
            <p:ph type="title"/>
          </p:nvPr>
        </p:nvSpPr>
        <p:spPr>
          <a:xfrm>
            <a:off x="311700" y="1106125"/>
            <a:ext cx="8520600" cy="19635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50" name="Shape 50"/>
          <p:cNvSpPr txBox="1">
            <a:spLocks noGrp="1"/>
          </p:cNvSpPr>
          <p:nvPr>
            <p:ph type="body" idx="1"/>
          </p:nvPr>
        </p:nvSpPr>
        <p:spPr>
          <a:xfrm>
            <a:off x="311700" y="3152225"/>
            <a:ext cx="85206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51" name="Shape 5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2"/>
        <p:cNvGrpSpPr/>
        <p:nvPr/>
      </p:nvGrpSpPr>
      <p:grpSpPr>
        <a:xfrm>
          <a:off x="0" y="0"/>
          <a:ext cx="0" cy="0"/>
          <a:chOff x="0" y="0"/>
          <a:chExt cx="0" cy="0"/>
        </a:xfrm>
      </p:grpSpPr>
      <p:sp>
        <p:nvSpPr>
          <p:cNvPr id="53" name="Shape 5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666750" y="862012"/>
            <a:ext cx="7810499" cy="1743074"/>
          </a:xfrm>
          <a:prstGeom prst="rect">
            <a:avLst/>
          </a:prstGeom>
          <a:noFill/>
          <a:ln>
            <a:noFill/>
          </a:ln>
        </p:spPr>
        <p:txBody>
          <a:bodyPr lIns="34275" tIns="34275" rIns="34275" bIns="34275" anchor="b" anchorCtr="0"/>
          <a:lstStyle>
            <a:lvl1pPr marL="0" marR="0" lvl="0" indent="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1pPr>
            <a:lvl2pPr marL="0" marR="0" lvl="1" indent="88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2pPr>
            <a:lvl3pPr marL="0" marR="0" lvl="2" indent="177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3pPr>
            <a:lvl4pPr marL="0" marR="0" lvl="3" indent="2540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4pPr>
            <a:lvl5pPr marL="0" marR="0" lvl="4" indent="342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5pPr>
            <a:lvl6pPr marL="0" marR="0" lvl="5" indent="431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6pPr>
            <a:lvl7pPr marL="0" marR="0" lvl="6" indent="5207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7pPr>
            <a:lvl8pPr marL="0" marR="0" lvl="7" indent="596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8pPr>
            <a:lvl9pPr marL="0" marR="0" lvl="8" indent="685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9pPr>
          </a:lstStyle>
          <a:p>
            <a:endParaRPr/>
          </a:p>
        </p:txBody>
      </p:sp>
      <p:sp>
        <p:nvSpPr>
          <p:cNvPr id="60" name="Shape 60"/>
          <p:cNvSpPr txBox="1">
            <a:spLocks noGrp="1"/>
          </p:cNvSpPr>
          <p:nvPr>
            <p:ph type="body" idx="1"/>
          </p:nvPr>
        </p:nvSpPr>
        <p:spPr>
          <a:xfrm>
            <a:off x="666750" y="2652712"/>
            <a:ext cx="7810499" cy="595312"/>
          </a:xfrm>
          <a:prstGeom prst="rect">
            <a:avLst/>
          </a:prstGeom>
          <a:noFill/>
          <a:ln>
            <a:noFill/>
          </a:ln>
        </p:spPr>
        <p:txBody>
          <a:bodyPr lIns="34275" tIns="34275" rIns="34275" bIns="34275" anchor="t" anchorCtr="0"/>
          <a:lstStyle>
            <a:lvl1pPr marL="0" marR="0" lvl="0" indent="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1pPr>
            <a:lvl2pPr marL="0" marR="0" lvl="1" indent="889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2pPr>
            <a:lvl3pPr marL="0" marR="0" lvl="2" indent="1778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3pPr>
            <a:lvl4pPr marL="0" marR="0" lvl="3" indent="2540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4pPr>
            <a:lvl5pPr marL="0" marR="0" lvl="4" indent="3429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61" name="Shape 61"/>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lank">
    <p:spTree>
      <p:nvGrpSpPr>
        <p:cNvPr id="1" name="Shape 62"/>
        <p:cNvGrpSpPr/>
        <p:nvPr/>
      </p:nvGrpSpPr>
      <p:grpSpPr>
        <a:xfrm>
          <a:off x="0" y="0"/>
          <a:ext cx="0" cy="0"/>
          <a:chOff x="0" y="0"/>
          <a:chExt cx="0" cy="0"/>
        </a:xfrm>
      </p:grpSpPr>
      <p:sp>
        <p:nvSpPr>
          <p:cNvPr id="63" name="Shape 63"/>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Photo - Horizontal">
    <p:spTree>
      <p:nvGrpSpPr>
        <p:cNvPr id="1" name="Shape 64"/>
        <p:cNvGrpSpPr/>
        <p:nvPr/>
      </p:nvGrpSpPr>
      <p:grpSpPr>
        <a:xfrm>
          <a:off x="0" y="0"/>
          <a:ext cx="0" cy="0"/>
          <a:chOff x="0" y="0"/>
          <a:chExt cx="0" cy="0"/>
        </a:xfrm>
      </p:grpSpPr>
      <p:sp>
        <p:nvSpPr>
          <p:cNvPr id="65" name="Shape 65"/>
          <p:cNvSpPr>
            <a:spLocks noGrp="1"/>
          </p:cNvSpPr>
          <p:nvPr>
            <p:ph type="pic" idx="2"/>
          </p:nvPr>
        </p:nvSpPr>
        <p:spPr>
          <a:xfrm>
            <a:off x="1172237" y="252412"/>
            <a:ext cx="6800850" cy="3276599"/>
          </a:xfrm>
          <a:prstGeom prst="rect">
            <a:avLst/>
          </a:prstGeom>
          <a:noFill/>
          <a:ln>
            <a:noFill/>
          </a:ln>
        </p:spPr>
        <p:txBody>
          <a:bodyPr lIns="34275" tIns="34275" rIns="34275" bIns="34275" anchor="t" anchorCtr="0"/>
          <a:lstStyle>
            <a:lvl1pPr marL="241300" marR="0" lvl="0"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66" name="Shape 66"/>
          <p:cNvSpPr txBox="1">
            <a:spLocks noGrp="1"/>
          </p:cNvSpPr>
          <p:nvPr>
            <p:ph type="title"/>
          </p:nvPr>
        </p:nvSpPr>
        <p:spPr>
          <a:xfrm>
            <a:off x="238125" y="3543300"/>
            <a:ext cx="8667749" cy="752475"/>
          </a:xfrm>
          <a:prstGeom prst="rect">
            <a:avLst/>
          </a:prstGeom>
          <a:noFill/>
          <a:ln>
            <a:noFill/>
          </a:ln>
        </p:spPr>
        <p:txBody>
          <a:bodyPr lIns="34275" tIns="34275" rIns="34275" bIns="34275" anchor="b" anchorCtr="0"/>
          <a:lstStyle>
            <a:lvl1pPr marL="0" marR="0" lvl="0" indent="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1pPr>
            <a:lvl2pPr marL="0" marR="0" lvl="1" indent="88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2pPr>
            <a:lvl3pPr marL="0" marR="0" lvl="2" indent="177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3pPr>
            <a:lvl4pPr marL="0" marR="0" lvl="3" indent="2540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4pPr>
            <a:lvl5pPr marL="0" marR="0" lvl="4" indent="342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5pPr>
            <a:lvl6pPr marL="0" marR="0" lvl="5" indent="431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6pPr>
            <a:lvl7pPr marL="0" marR="0" lvl="6" indent="5207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7pPr>
            <a:lvl8pPr marL="0" marR="0" lvl="7" indent="596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8pPr>
            <a:lvl9pPr marL="0" marR="0" lvl="8" indent="685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9pPr>
          </a:lstStyle>
          <a:p>
            <a:endParaRPr/>
          </a:p>
        </p:txBody>
      </p:sp>
      <p:sp>
        <p:nvSpPr>
          <p:cNvPr id="67" name="Shape 67"/>
          <p:cNvSpPr txBox="1">
            <a:spLocks noGrp="1"/>
          </p:cNvSpPr>
          <p:nvPr>
            <p:ph type="body" idx="1"/>
          </p:nvPr>
        </p:nvSpPr>
        <p:spPr>
          <a:xfrm>
            <a:off x="238125" y="4319587"/>
            <a:ext cx="8667749" cy="595312"/>
          </a:xfrm>
          <a:prstGeom prst="rect">
            <a:avLst/>
          </a:prstGeom>
          <a:noFill/>
          <a:ln>
            <a:noFill/>
          </a:ln>
        </p:spPr>
        <p:txBody>
          <a:bodyPr lIns="34275" tIns="34275" rIns="34275" bIns="34275" anchor="t" anchorCtr="0"/>
          <a:lstStyle>
            <a:lvl1pPr marL="0" marR="0" lvl="0" indent="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1pPr>
            <a:lvl2pPr marL="0" marR="0" lvl="1" indent="889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2pPr>
            <a:lvl3pPr marL="0" marR="0" lvl="2" indent="1778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3pPr>
            <a:lvl4pPr marL="0" marR="0" lvl="3" indent="2540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4pPr>
            <a:lvl5pPr marL="0" marR="0" lvl="4" indent="3429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68" name="Shape 68"/>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 Center">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666750" y="1700212"/>
            <a:ext cx="7810499" cy="1743074"/>
          </a:xfrm>
          <a:prstGeom prst="rect">
            <a:avLst/>
          </a:prstGeom>
          <a:noFill/>
          <a:ln>
            <a:noFill/>
          </a:ln>
        </p:spPr>
        <p:txBody>
          <a:bodyPr lIns="34275" tIns="34275" rIns="34275" bIns="34275" anchor="ctr" anchorCtr="0"/>
          <a:lstStyle>
            <a:lvl1pPr marL="0" marR="0" lvl="0" indent="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1pPr>
            <a:lvl2pPr marL="0" marR="0" lvl="1" indent="88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2pPr>
            <a:lvl3pPr marL="0" marR="0" lvl="2" indent="177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3pPr>
            <a:lvl4pPr marL="0" marR="0" lvl="3" indent="2540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4pPr>
            <a:lvl5pPr marL="0" marR="0" lvl="4" indent="342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5pPr>
            <a:lvl6pPr marL="0" marR="0" lvl="5" indent="431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6pPr>
            <a:lvl7pPr marL="0" marR="0" lvl="6" indent="5207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7pPr>
            <a:lvl8pPr marL="0" marR="0" lvl="7" indent="596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8pPr>
            <a:lvl9pPr marL="0" marR="0" lvl="8" indent="685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9pPr>
          </a:lstStyle>
          <a:p>
            <a:endParaRPr/>
          </a:p>
        </p:txBody>
      </p:sp>
      <p:sp>
        <p:nvSpPr>
          <p:cNvPr id="71" name="Shape 71"/>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Photo - Vertical">
    <p:spTree>
      <p:nvGrpSpPr>
        <p:cNvPr id="1" name="Shape 72"/>
        <p:cNvGrpSpPr/>
        <p:nvPr/>
      </p:nvGrpSpPr>
      <p:grpSpPr>
        <a:xfrm>
          <a:off x="0" y="0"/>
          <a:ext cx="0" cy="0"/>
          <a:chOff x="0" y="0"/>
          <a:chExt cx="0" cy="0"/>
        </a:xfrm>
      </p:grpSpPr>
      <p:sp>
        <p:nvSpPr>
          <p:cNvPr id="73" name="Shape 73"/>
          <p:cNvSpPr>
            <a:spLocks noGrp="1"/>
          </p:cNvSpPr>
          <p:nvPr>
            <p:ph type="pic" idx="2"/>
          </p:nvPr>
        </p:nvSpPr>
        <p:spPr>
          <a:xfrm>
            <a:off x="4937242" y="414337"/>
            <a:ext cx="3571875" cy="4314825"/>
          </a:xfrm>
          <a:prstGeom prst="rect">
            <a:avLst/>
          </a:prstGeom>
          <a:noFill/>
          <a:ln>
            <a:noFill/>
          </a:ln>
        </p:spPr>
        <p:txBody>
          <a:bodyPr lIns="34275" tIns="34275" rIns="34275" bIns="34275" anchor="t" anchorCtr="0"/>
          <a:lstStyle>
            <a:lvl1pPr marL="241300" marR="0" lvl="0"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74" name="Shape 74"/>
          <p:cNvSpPr txBox="1">
            <a:spLocks noGrp="1"/>
          </p:cNvSpPr>
          <p:nvPr>
            <p:ph type="title"/>
          </p:nvPr>
        </p:nvSpPr>
        <p:spPr>
          <a:xfrm>
            <a:off x="619125" y="414337"/>
            <a:ext cx="3833812" cy="2105024"/>
          </a:xfrm>
          <a:prstGeom prst="rect">
            <a:avLst/>
          </a:prstGeom>
          <a:noFill/>
          <a:ln>
            <a:noFill/>
          </a:ln>
        </p:spPr>
        <p:txBody>
          <a:bodyPr lIns="34275" tIns="34275" rIns="34275" bIns="34275" anchor="b" anchorCtr="0"/>
          <a:lstStyle>
            <a:lvl1pPr marL="0" marR="0" lvl="0" indent="0" algn="ctr" rtl="0">
              <a:lnSpc>
                <a:spcPct val="100000"/>
              </a:lnSpc>
              <a:spcBef>
                <a:spcPts val="0"/>
              </a:spcBef>
              <a:spcAft>
                <a:spcPts val="0"/>
              </a:spcAft>
              <a:buClr>
                <a:srgbClr val="000000"/>
              </a:buClr>
              <a:buFont typeface="Helvetica Neue"/>
              <a:buNone/>
              <a:defRPr sz="3200" b="0" i="0" u="none" strike="noStrike" cap="none">
                <a:solidFill>
                  <a:srgbClr val="000000"/>
                </a:solidFill>
                <a:latin typeface="Helvetica Neue"/>
                <a:ea typeface="Helvetica Neue"/>
                <a:cs typeface="Helvetica Neue"/>
                <a:sym typeface="Helvetica Neue"/>
              </a:defRPr>
            </a:lvl1pPr>
            <a:lvl2pPr marL="0" marR="0" lvl="1" indent="88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2pPr>
            <a:lvl3pPr marL="0" marR="0" lvl="2" indent="177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3pPr>
            <a:lvl4pPr marL="0" marR="0" lvl="3" indent="2540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4pPr>
            <a:lvl5pPr marL="0" marR="0" lvl="4" indent="342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5pPr>
            <a:lvl6pPr marL="0" marR="0" lvl="5" indent="431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6pPr>
            <a:lvl7pPr marL="0" marR="0" lvl="6" indent="5207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7pPr>
            <a:lvl8pPr marL="0" marR="0" lvl="7" indent="596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8pPr>
            <a:lvl9pPr marL="0" marR="0" lvl="8" indent="685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9pPr>
          </a:lstStyle>
          <a:p>
            <a:endParaRPr/>
          </a:p>
        </p:txBody>
      </p:sp>
      <p:sp>
        <p:nvSpPr>
          <p:cNvPr id="75" name="Shape 75"/>
          <p:cNvSpPr txBox="1">
            <a:spLocks noGrp="1"/>
          </p:cNvSpPr>
          <p:nvPr>
            <p:ph type="body" idx="1"/>
          </p:nvPr>
        </p:nvSpPr>
        <p:spPr>
          <a:xfrm>
            <a:off x="619125" y="2566987"/>
            <a:ext cx="3833812" cy="2162174"/>
          </a:xfrm>
          <a:prstGeom prst="rect">
            <a:avLst/>
          </a:prstGeom>
          <a:noFill/>
          <a:ln>
            <a:noFill/>
          </a:ln>
        </p:spPr>
        <p:txBody>
          <a:bodyPr lIns="34275" tIns="34275" rIns="34275" bIns="34275" anchor="t" anchorCtr="0"/>
          <a:lstStyle>
            <a:lvl1pPr marL="0" marR="0" lvl="0" indent="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1pPr>
            <a:lvl2pPr marL="0" marR="0" lvl="1" indent="889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2pPr>
            <a:lvl3pPr marL="0" marR="0" lvl="2" indent="1778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3pPr>
            <a:lvl4pPr marL="0" marR="0" lvl="3" indent="2540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4pPr>
            <a:lvl5pPr marL="0" marR="0" lvl="4" indent="342900" algn="ctr" rtl="0">
              <a:lnSpc>
                <a:spcPct val="100000"/>
              </a:lnSpc>
              <a:spcBef>
                <a:spcPts val="0"/>
              </a:spcBef>
              <a:spcAft>
                <a:spcPts val="0"/>
              </a:spcAft>
              <a:buClr>
                <a:srgbClr val="000000"/>
              </a:buClr>
              <a:buFont typeface="Helvetica Neue"/>
              <a:buNone/>
              <a:defRPr sz="17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76" name="Shape 76"/>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le - Top">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633412" y="357187"/>
            <a:ext cx="7877174" cy="857250"/>
          </a:xfrm>
          <a:prstGeom prst="rect">
            <a:avLst/>
          </a:prstGeom>
          <a:noFill/>
          <a:ln>
            <a:noFill/>
          </a:ln>
        </p:spPr>
        <p:txBody>
          <a:bodyPr lIns="34275" tIns="34275" rIns="34275" bIns="34275" anchor="ctr" anchorCtr="0"/>
          <a:lstStyle>
            <a:lvl1pPr marL="0" marR="0" lvl="0" indent="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1pPr>
            <a:lvl2pPr marL="0" marR="0" lvl="1" indent="88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2pPr>
            <a:lvl3pPr marL="0" marR="0" lvl="2" indent="177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3pPr>
            <a:lvl4pPr marL="0" marR="0" lvl="3" indent="2540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4pPr>
            <a:lvl5pPr marL="0" marR="0" lvl="4" indent="342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5pPr>
            <a:lvl6pPr marL="0" marR="0" lvl="5" indent="431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6pPr>
            <a:lvl7pPr marL="0" marR="0" lvl="6" indent="5207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7pPr>
            <a:lvl8pPr marL="0" marR="0" lvl="7" indent="596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8pPr>
            <a:lvl9pPr marL="0" marR="0" lvl="8" indent="685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9pPr>
          </a:lstStyle>
          <a:p>
            <a:endParaRPr/>
          </a:p>
        </p:txBody>
      </p:sp>
      <p:sp>
        <p:nvSpPr>
          <p:cNvPr id="79" name="Shape 79"/>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itle &amp; Bullets">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633412" y="357187"/>
            <a:ext cx="7877174" cy="857250"/>
          </a:xfrm>
          <a:prstGeom prst="rect">
            <a:avLst/>
          </a:prstGeom>
          <a:noFill/>
          <a:ln>
            <a:noFill/>
          </a:ln>
        </p:spPr>
        <p:txBody>
          <a:bodyPr lIns="34275" tIns="34275" rIns="34275" bIns="34275" anchor="ctr" anchorCtr="0"/>
          <a:lstStyle>
            <a:lvl1pPr marL="0" marR="0" lvl="0" indent="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1pPr>
            <a:lvl2pPr marL="0" marR="0" lvl="1" indent="88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2pPr>
            <a:lvl3pPr marL="0" marR="0" lvl="2" indent="177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3pPr>
            <a:lvl4pPr marL="0" marR="0" lvl="3" indent="2540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4pPr>
            <a:lvl5pPr marL="0" marR="0" lvl="4" indent="342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5pPr>
            <a:lvl6pPr marL="0" marR="0" lvl="5" indent="431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6pPr>
            <a:lvl7pPr marL="0" marR="0" lvl="6" indent="5207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7pPr>
            <a:lvl8pPr marL="0" marR="0" lvl="7" indent="596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8pPr>
            <a:lvl9pPr marL="0" marR="0" lvl="8" indent="685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9pPr>
          </a:lstStyle>
          <a:p>
            <a:endParaRPr/>
          </a:p>
        </p:txBody>
      </p:sp>
      <p:sp>
        <p:nvSpPr>
          <p:cNvPr id="82" name="Shape 82"/>
          <p:cNvSpPr txBox="1">
            <a:spLocks noGrp="1"/>
          </p:cNvSpPr>
          <p:nvPr>
            <p:ph type="body" idx="1"/>
          </p:nvPr>
        </p:nvSpPr>
        <p:spPr>
          <a:xfrm>
            <a:off x="633412" y="1214437"/>
            <a:ext cx="7877174" cy="3452812"/>
          </a:xfrm>
          <a:prstGeom prst="rect">
            <a:avLst/>
          </a:prstGeom>
          <a:noFill/>
          <a:ln>
            <a:noFill/>
          </a:ln>
        </p:spPr>
        <p:txBody>
          <a:bodyPr lIns="34275" tIns="34275" rIns="34275" bIns="34275" anchor="ctr" anchorCtr="0"/>
          <a:lstStyle>
            <a:lvl1pPr marL="241300" marR="0" lvl="0"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83" name="Shape 83"/>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itle, Bullets &amp; Photo">
    <p:spTree>
      <p:nvGrpSpPr>
        <p:cNvPr id="1" name="Shape 84"/>
        <p:cNvGrpSpPr/>
        <p:nvPr/>
      </p:nvGrpSpPr>
      <p:grpSpPr>
        <a:xfrm>
          <a:off x="0" y="0"/>
          <a:ext cx="0" cy="0"/>
          <a:chOff x="0" y="0"/>
          <a:chExt cx="0" cy="0"/>
        </a:xfrm>
      </p:grpSpPr>
      <p:sp>
        <p:nvSpPr>
          <p:cNvPr id="85" name="Shape 85"/>
          <p:cNvSpPr>
            <a:spLocks noGrp="1"/>
          </p:cNvSpPr>
          <p:nvPr>
            <p:ph type="pic" idx="2"/>
          </p:nvPr>
        </p:nvSpPr>
        <p:spPr>
          <a:xfrm>
            <a:off x="4938712" y="1214437"/>
            <a:ext cx="3571874" cy="3452812"/>
          </a:xfrm>
          <a:prstGeom prst="rect">
            <a:avLst/>
          </a:prstGeom>
          <a:noFill/>
          <a:ln>
            <a:noFill/>
          </a:ln>
        </p:spPr>
        <p:txBody>
          <a:bodyPr lIns="34275" tIns="34275" rIns="34275" bIns="34275" anchor="t" anchorCtr="0"/>
          <a:lstStyle>
            <a:lvl1pPr marL="241300" marR="0" lvl="0"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86" name="Shape 86"/>
          <p:cNvSpPr txBox="1">
            <a:spLocks noGrp="1"/>
          </p:cNvSpPr>
          <p:nvPr>
            <p:ph type="title"/>
          </p:nvPr>
        </p:nvSpPr>
        <p:spPr>
          <a:xfrm>
            <a:off x="633412" y="357187"/>
            <a:ext cx="7877174" cy="857250"/>
          </a:xfrm>
          <a:prstGeom prst="rect">
            <a:avLst/>
          </a:prstGeom>
          <a:noFill/>
          <a:ln>
            <a:noFill/>
          </a:ln>
        </p:spPr>
        <p:txBody>
          <a:bodyPr lIns="34275" tIns="34275" rIns="34275" bIns="34275" anchor="ctr" anchorCtr="0"/>
          <a:lstStyle>
            <a:lvl1pPr marL="0" marR="0" lvl="0" indent="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1pPr>
            <a:lvl2pPr marL="0" marR="0" lvl="1" indent="88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2pPr>
            <a:lvl3pPr marL="0" marR="0" lvl="2" indent="177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3pPr>
            <a:lvl4pPr marL="0" marR="0" lvl="3" indent="2540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4pPr>
            <a:lvl5pPr marL="0" marR="0" lvl="4" indent="342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5pPr>
            <a:lvl6pPr marL="0" marR="0" lvl="5" indent="431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6pPr>
            <a:lvl7pPr marL="0" marR="0" lvl="6" indent="5207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7pPr>
            <a:lvl8pPr marL="0" marR="0" lvl="7" indent="5969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8pPr>
            <a:lvl9pPr marL="0" marR="0" lvl="8" indent="685800" algn="ctr" rtl="0">
              <a:lnSpc>
                <a:spcPct val="100000"/>
              </a:lnSpc>
              <a:spcBef>
                <a:spcPts val="0"/>
              </a:spcBef>
              <a:spcAft>
                <a:spcPts val="0"/>
              </a:spcAft>
              <a:buClr>
                <a:srgbClr val="000000"/>
              </a:buClr>
              <a:buFont typeface="Helvetica Neue"/>
              <a:buNone/>
              <a:defRPr sz="4200" b="0" i="0" u="none" strike="noStrike" cap="none">
                <a:solidFill>
                  <a:srgbClr val="000000"/>
                </a:solidFill>
                <a:latin typeface="Helvetica Neue"/>
                <a:ea typeface="Helvetica Neue"/>
                <a:cs typeface="Helvetica Neue"/>
                <a:sym typeface="Helvetica Neue"/>
              </a:defRPr>
            </a:lvl9pPr>
          </a:lstStyle>
          <a:p>
            <a:endParaRPr/>
          </a:p>
        </p:txBody>
      </p:sp>
      <p:sp>
        <p:nvSpPr>
          <p:cNvPr id="87" name="Shape 87"/>
          <p:cNvSpPr txBox="1">
            <a:spLocks noGrp="1"/>
          </p:cNvSpPr>
          <p:nvPr>
            <p:ph type="body" idx="1"/>
          </p:nvPr>
        </p:nvSpPr>
        <p:spPr>
          <a:xfrm>
            <a:off x="633412" y="1214437"/>
            <a:ext cx="3752850" cy="3452812"/>
          </a:xfrm>
          <a:prstGeom prst="rect">
            <a:avLst/>
          </a:prstGeom>
          <a:noFill/>
          <a:ln>
            <a:noFill/>
          </a:ln>
        </p:spPr>
        <p:txBody>
          <a:bodyPr lIns="34275" tIns="34275" rIns="34275" bIns="34275" anchor="ctr" anchorCtr="0"/>
          <a:lstStyle>
            <a:lvl1pPr marL="215900" marR="0" lvl="0" indent="-139700" algn="l" rtl="0">
              <a:lnSpc>
                <a:spcPct val="100000"/>
              </a:lnSpc>
              <a:spcBef>
                <a:spcPts val="1700"/>
              </a:spcBef>
              <a:spcAft>
                <a:spcPts val="0"/>
              </a:spcAft>
              <a:buClr>
                <a:srgbClr val="000000"/>
              </a:buClr>
              <a:buSzPct val="76470"/>
              <a:buFont typeface="Helvetica Neue"/>
              <a:buChar char="•"/>
              <a:defRPr sz="1700" b="0" i="0" u="none" strike="noStrike" cap="none">
                <a:solidFill>
                  <a:srgbClr val="000000"/>
                </a:solidFill>
                <a:latin typeface="Helvetica Neue"/>
                <a:ea typeface="Helvetica Neue"/>
                <a:cs typeface="Helvetica Neue"/>
                <a:sym typeface="Helvetica Neue"/>
              </a:defRPr>
            </a:lvl1pPr>
            <a:lvl2pPr marL="419100" marR="0" lvl="1" indent="-127000" algn="l" rtl="0">
              <a:lnSpc>
                <a:spcPct val="100000"/>
              </a:lnSpc>
              <a:spcBef>
                <a:spcPts val="1700"/>
              </a:spcBef>
              <a:spcAft>
                <a:spcPts val="0"/>
              </a:spcAft>
              <a:buClr>
                <a:srgbClr val="000000"/>
              </a:buClr>
              <a:buSzPct val="76470"/>
              <a:buFont typeface="Helvetica Neue"/>
              <a:buChar char="•"/>
              <a:defRPr sz="1700" b="0" i="0" u="none" strike="noStrike" cap="none">
                <a:solidFill>
                  <a:srgbClr val="000000"/>
                </a:solidFill>
                <a:latin typeface="Helvetica Neue"/>
                <a:ea typeface="Helvetica Neue"/>
                <a:cs typeface="Helvetica Neue"/>
                <a:sym typeface="Helvetica Neue"/>
              </a:defRPr>
            </a:lvl2pPr>
            <a:lvl3pPr marL="635000" marR="0" lvl="2" indent="-139700" algn="l" rtl="0">
              <a:lnSpc>
                <a:spcPct val="100000"/>
              </a:lnSpc>
              <a:spcBef>
                <a:spcPts val="1700"/>
              </a:spcBef>
              <a:spcAft>
                <a:spcPts val="0"/>
              </a:spcAft>
              <a:buClr>
                <a:srgbClr val="000000"/>
              </a:buClr>
              <a:buSzPct val="76470"/>
              <a:buFont typeface="Helvetica Neue"/>
              <a:buChar char="•"/>
              <a:defRPr sz="1700" b="0" i="0" u="none" strike="noStrike" cap="none">
                <a:solidFill>
                  <a:srgbClr val="000000"/>
                </a:solidFill>
                <a:latin typeface="Helvetica Neue"/>
                <a:ea typeface="Helvetica Neue"/>
                <a:cs typeface="Helvetica Neue"/>
                <a:sym typeface="Helvetica Neue"/>
              </a:defRPr>
            </a:lvl3pPr>
            <a:lvl4pPr marL="838200" marR="0" lvl="3" indent="-127000" algn="l" rtl="0">
              <a:lnSpc>
                <a:spcPct val="100000"/>
              </a:lnSpc>
              <a:spcBef>
                <a:spcPts val="1700"/>
              </a:spcBef>
              <a:spcAft>
                <a:spcPts val="0"/>
              </a:spcAft>
              <a:buClr>
                <a:srgbClr val="000000"/>
              </a:buClr>
              <a:buSzPct val="76470"/>
              <a:buFont typeface="Helvetica Neue"/>
              <a:buChar char="•"/>
              <a:defRPr sz="1700" b="0" i="0" u="none" strike="noStrike" cap="none">
                <a:solidFill>
                  <a:srgbClr val="000000"/>
                </a:solidFill>
                <a:latin typeface="Helvetica Neue"/>
                <a:ea typeface="Helvetica Neue"/>
                <a:cs typeface="Helvetica Neue"/>
                <a:sym typeface="Helvetica Neue"/>
              </a:defRPr>
            </a:lvl4pPr>
            <a:lvl5pPr marL="1054100" marR="0" lvl="4" indent="-139700" algn="l" rtl="0">
              <a:lnSpc>
                <a:spcPct val="100000"/>
              </a:lnSpc>
              <a:spcBef>
                <a:spcPts val="1700"/>
              </a:spcBef>
              <a:spcAft>
                <a:spcPts val="0"/>
              </a:spcAft>
              <a:buClr>
                <a:srgbClr val="000000"/>
              </a:buClr>
              <a:buSzPct val="76470"/>
              <a:buFont typeface="Helvetica Neue"/>
              <a:buChar char="•"/>
              <a:defRPr sz="17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88" name="Shape 88"/>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Bullets">
    <p:spTree>
      <p:nvGrpSpPr>
        <p:cNvPr id="1" name="Shape 89"/>
        <p:cNvGrpSpPr/>
        <p:nvPr/>
      </p:nvGrpSpPr>
      <p:grpSpPr>
        <a:xfrm>
          <a:off x="0" y="0"/>
          <a:ext cx="0" cy="0"/>
          <a:chOff x="0" y="0"/>
          <a:chExt cx="0" cy="0"/>
        </a:xfrm>
      </p:grpSpPr>
      <p:sp>
        <p:nvSpPr>
          <p:cNvPr id="90" name="Shape 90"/>
          <p:cNvSpPr txBox="1">
            <a:spLocks noGrp="1"/>
          </p:cNvSpPr>
          <p:nvPr>
            <p:ph type="body" idx="1"/>
          </p:nvPr>
        </p:nvSpPr>
        <p:spPr>
          <a:xfrm>
            <a:off x="633412" y="666750"/>
            <a:ext cx="7877174" cy="3805237"/>
          </a:xfrm>
          <a:prstGeom prst="rect">
            <a:avLst/>
          </a:prstGeom>
          <a:noFill/>
          <a:ln>
            <a:noFill/>
          </a:ln>
        </p:spPr>
        <p:txBody>
          <a:bodyPr lIns="34275" tIns="34275" rIns="34275" bIns="34275" anchor="ctr" anchorCtr="0"/>
          <a:lstStyle>
            <a:lvl1pPr marL="241300" marR="0" lvl="0"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91" name="Shape 91"/>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Photo - 3 Up">
    <p:spTree>
      <p:nvGrpSpPr>
        <p:cNvPr id="1" name="Shape 92"/>
        <p:cNvGrpSpPr/>
        <p:nvPr/>
      </p:nvGrpSpPr>
      <p:grpSpPr>
        <a:xfrm>
          <a:off x="0" y="0"/>
          <a:ext cx="0" cy="0"/>
          <a:chOff x="0" y="0"/>
          <a:chExt cx="0" cy="0"/>
        </a:xfrm>
      </p:grpSpPr>
      <p:sp>
        <p:nvSpPr>
          <p:cNvPr id="93" name="Shape 93"/>
          <p:cNvSpPr>
            <a:spLocks noGrp="1"/>
          </p:cNvSpPr>
          <p:nvPr>
            <p:ph type="pic" idx="2"/>
          </p:nvPr>
        </p:nvSpPr>
        <p:spPr>
          <a:xfrm>
            <a:off x="5910262" y="2643187"/>
            <a:ext cx="2776537" cy="2081212"/>
          </a:xfrm>
          <a:prstGeom prst="rect">
            <a:avLst/>
          </a:prstGeom>
          <a:noFill/>
          <a:ln>
            <a:noFill/>
          </a:ln>
        </p:spPr>
        <p:txBody>
          <a:bodyPr lIns="34275" tIns="34275" rIns="34275" bIns="34275" anchor="t" anchorCtr="0"/>
          <a:lstStyle>
            <a:lvl1pPr marL="241300" marR="0" lvl="0"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94" name="Shape 94"/>
          <p:cNvSpPr>
            <a:spLocks noGrp="1"/>
          </p:cNvSpPr>
          <p:nvPr>
            <p:ph type="pic" idx="3"/>
          </p:nvPr>
        </p:nvSpPr>
        <p:spPr>
          <a:xfrm>
            <a:off x="5910262" y="423862"/>
            <a:ext cx="2776537" cy="2081212"/>
          </a:xfrm>
          <a:prstGeom prst="rect">
            <a:avLst/>
          </a:prstGeom>
          <a:noFill/>
          <a:ln>
            <a:noFill/>
          </a:ln>
        </p:spPr>
        <p:txBody>
          <a:bodyPr lIns="34275" tIns="34275" rIns="34275" bIns="34275" anchor="t" anchorCtr="0"/>
          <a:lstStyle>
            <a:lvl1pPr marL="241300" marR="0" lvl="0"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95" name="Shape 95"/>
          <p:cNvSpPr>
            <a:spLocks noGrp="1"/>
          </p:cNvSpPr>
          <p:nvPr>
            <p:ph type="pic" idx="4"/>
          </p:nvPr>
        </p:nvSpPr>
        <p:spPr>
          <a:xfrm>
            <a:off x="452437" y="423862"/>
            <a:ext cx="5314950" cy="4300537"/>
          </a:xfrm>
          <a:prstGeom prst="rect">
            <a:avLst/>
          </a:prstGeom>
          <a:noFill/>
          <a:ln>
            <a:noFill/>
          </a:ln>
        </p:spPr>
        <p:txBody>
          <a:bodyPr lIns="34275" tIns="34275" rIns="34275" bIns="34275" anchor="t" anchorCtr="0"/>
          <a:lstStyle>
            <a:lvl1pPr marL="241300" marR="0" lvl="0"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96" name="Shape 96"/>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Quote">
    <p:spTree>
      <p:nvGrpSpPr>
        <p:cNvPr id="1" name="Shape 97"/>
        <p:cNvGrpSpPr/>
        <p:nvPr/>
      </p:nvGrpSpPr>
      <p:grpSpPr>
        <a:xfrm>
          <a:off x="0" y="0"/>
          <a:ext cx="0" cy="0"/>
          <a:chOff x="0" y="0"/>
          <a:chExt cx="0" cy="0"/>
        </a:xfrm>
      </p:grpSpPr>
      <p:sp>
        <p:nvSpPr>
          <p:cNvPr id="98" name="Shape 98"/>
          <p:cNvSpPr txBox="1">
            <a:spLocks noGrp="1"/>
          </p:cNvSpPr>
          <p:nvPr>
            <p:ph type="body" idx="1"/>
          </p:nvPr>
        </p:nvSpPr>
        <p:spPr>
          <a:xfrm>
            <a:off x="895350" y="3357562"/>
            <a:ext cx="7358062" cy="257174"/>
          </a:xfrm>
          <a:prstGeom prst="rect">
            <a:avLst/>
          </a:prstGeom>
          <a:noFill/>
          <a:ln>
            <a:noFill/>
          </a:ln>
        </p:spPr>
        <p:txBody>
          <a:bodyPr lIns="34275" tIns="34275" rIns="34275" bIns="34275" anchor="t" anchorCtr="0"/>
          <a:lstStyle>
            <a:lvl1pPr marL="0" marR="0" lvl="0" indent="0" algn="ctr" rtl="0">
              <a:lnSpc>
                <a:spcPct val="100000"/>
              </a:lnSpc>
              <a:spcBef>
                <a:spcPts val="0"/>
              </a:spcBef>
              <a:spcAft>
                <a:spcPts val="0"/>
              </a:spcAft>
              <a:buClr>
                <a:srgbClr val="000000"/>
              </a:buClr>
              <a:buFont typeface="Helvetica Neue"/>
              <a:buNone/>
              <a:defRPr sz="14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99" name="Shape 99"/>
          <p:cNvSpPr txBox="1">
            <a:spLocks noGrp="1"/>
          </p:cNvSpPr>
          <p:nvPr>
            <p:ph type="body" idx="2"/>
          </p:nvPr>
        </p:nvSpPr>
        <p:spPr>
          <a:xfrm>
            <a:off x="895350" y="2266950"/>
            <a:ext cx="7358062" cy="333375"/>
          </a:xfrm>
          <a:prstGeom prst="rect">
            <a:avLst/>
          </a:prstGeom>
          <a:noFill/>
          <a:ln>
            <a:noFill/>
          </a:ln>
        </p:spPr>
        <p:txBody>
          <a:bodyPr lIns="34275" tIns="34275" rIns="34275" bIns="34275" anchor="ctr" anchorCtr="0"/>
          <a:lstStyle>
            <a:lvl1pPr marL="0" marR="0" lvl="0" indent="0" algn="ctr" rtl="0">
              <a:lnSpc>
                <a:spcPct val="100000"/>
              </a:lnSpc>
              <a:spcBef>
                <a:spcPts val="0"/>
              </a:spcBef>
              <a:spcAft>
                <a:spcPts val="0"/>
              </a:spcAft>
              <a:buClr>
                <a:srgbClr val="000000"/>
              </a:buClr>
              <a:buFont typeface="Helvetica Neue"/>
              <a:buNone/>
              <a:defRPr sz="20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100" name="Shape 100"/>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Photo">
    <p:spTree>
      <p:nvGrpSpPr>
        <p:cNvPr id="1" name="Shape 101"/>
        <p:cNvGrpSpPr/>
        <p:nvPr/>
      </p:nvGrpSpPr>
      <p:grpSpPr>
        <a:xfrm>
          <a:off x="0" y="0"/>
          <a:ext cx="0" cy="0"/>
          <a:chOff x="0" y="0"/>
          <a:chExt cx="0" cy="0"/>
        </a:xfrm>
      </p:grpSpPr>
      <p:sp>
        <p:nvSpPr>
          <p:cNvPr id="102" name="Shape 102"/>
          <p:cNvSpPr>
            <a:spLocks noGrp="1"/>
          </p:cNvSpPr>
          <p:nvPr>
            <p:ph type="pic" idx="2"/>
          </p:nvPr>
        </p:nvSpPr>
        <p:spPr>
          <a:xfrm>
            <a:off x="0" y="0"/>
            <a:ext cx="9144000" cy="5143500"/>
          </a:xfrm>
          <a:prstGeom prst="rect">
            <a:avLst/>
          </a:prstGeom>
          <a:noFill/>
          <a:ln>
            <a:noFill/>
          </a:ln>
        </p:spPr>
        <p:txBody>
          <a:bodyPr lIns="34275" tIns="34275" rIns="34275" bIns="34275" anchor="t" anchorCtr="0"/>
          <a:lstStyle>
            <a:lvl1pPr marL="241300" marR="0" lvl="0"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103" name="Shape 103"/>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10"/>
        <p:cNvGrpSpPr/>
        <p:nvPr/>
      </p:nvGrpSpPr>
      <p:grpSpPr>
        <a:xfrm>
          <a:off x="0" y="0"/>
          <a:ext cx="0" cy="0"/>
          <a:chOff x="0" y="0"/>
          <a:chExt cx="0" cy="0"/>
        </a:xfrm>
      </p:grpSpPr>
      <p:sp>
        <p:nvSpPr>
          <p:cNvPr id="111" name="Shape 111"/>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12" name="Shape 112"/>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13" name="Shape 113"/>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14"/>
        <p:cNvGrpSpPr/>
        <p:nvPr/>
      </p:nvGrpSpPr>
      <p:grpSpPr>
        <a:xfrm>
          <a:off x="0" y="0"/>
          <a:ext cx="0" cy="0"/>
          <a:chOff x="0" y="0"/>
          <a:chExt cx="0" cy="0"/>
        </a:xfrm>
      </p:grpSpPr>
      <p:sp>
        <p:nvSpPr>
          <p:cNvPr id="115" name="Shape 115"/>
          <p:cNvSpPr txBox="1">
            <a:spLocks noGrp="1"/>
          </p:cNvSpPr>
          <p:nvPr>
            <p:ph type="ctrTitle"/>
          </p:nvPr>
        </p:nvSpPr>
        <p:spPr>
          <a:xfrm>
            <a:off x="1143000" y="841772"/>
            <a:ext cx="6858000" cy="1790700"/>
          </a:xfrm>
          <a:prstGeom prst="rect">
            <a:avLst/>
          </a:prstGeom>
          <a:noFill/>
          <a:ln>
            <a:noFill/>
          </a:ln>
        </p:spPr>
        <p:txBody>
          <a:bodyPr lIns="68575" tIns="68575" rIns="68575" bIns="68575" anchor="b" anchorCtr="0"/>
          <a:lstStyle>
            <a:lvl1pPr marL="0" marR="0" lvl="0" indent="0" algn="ctr" rtl="0">
              <a:lnSpc>
                <a:spcPct val="90000"/>
              </a:lnSpc>
              <a:spcBef>
                <a:spcPts val="0"/>
              </a:spcBef>
              <a:buClr>
                <a:schemeClr val="dk1"/>
              </a:buClr>
              <a:buFont typeface="Calibri"/>
              <a:buNone/>
              <a:defRPr sz="4500" b="0" i="0" u="none" strike="noStrike" cap="none">
                <a:solidFill>
                  <a:schemeClr val="dk1"/>
                </a:solidFill>
                <a:latin typeface="Calibri"/>
                <a:ea typeface="Calibri"/>
                <a:cs typeface="Calibri"/>
                <a:sym typeface="Calibri"/>
              </a:defRPr>
            </a:lvl1pPr>
            <a:lvl2pPr lvl="1" indent="0">
              <a:spcBef>
                <a:spcPts val="0"/>
              </a:spcBef>
              <a:buNone/>
              <a:defRPr sz="1400"/>
            </a:lvl2pPr>
            <a:lvl3pPr lvl="2" indent="0">
              <a:spcBef>
                <a:spcPts val="0"/>
              </a:spcBef>
              <a:buNone/>
              <a:defRPr sz="1400"/>
            </a:lvl3pPr>
            <a:lvl4pPr lvl="3" indent="0">
              <a:spcBef>
                <a:spcPts val="0"/>
              </a:spcBef>
              <a:buNone/>
              <a:defRPr sz="1400"/>
            </a:lvl4pPr>
            <a:lvl5pPr lvl="4" indent="0">
              <a:spcBef>
                <a:spcPts val="0"/>
              </a:spcBef>
              <a:buNone/>
              <a:defRPr sz="1400"/>
            </a:lvl5pPr>
            <a:lvl6pPr lvl="5" indent="0">
              <a:spcBef>
                <a:spcPts val="0"/>
              </a:spcBef>
              <a:buNone/>
              <a:defRPr sz="1400"/>
            </a:lvl6pPr>
            <a:lvl7pPr lvl="6" indent="0">
              <a:spcBef>
                <a:spcPts val="0"/>
              </a:spcBef>
              <a:buNone/>
              <a:defRPr sz="1400"/>
            </a:lvl7pPr>
            <a:lvl8pPr lvl="7" indent="0">
              <a:spcBef>
                <a:spcPts val="0"/>
              </a:spcBef>
              <a:buNone/>
              <a:defRPr sz="1400"/>
            </a:lvl8pPr>
            <a:lvl9pPr lvl="8" indent="0">
              <a:spcBef>
                <a:spcPts val="0"/>
              </a:spcBef>
              <a:buNone/>
              <a:defRPr sz="1400"/>
            </a:lvl9pPr>
          </a:lstStyle>
          <a:p>
            <a:endParaRPr/>
          </a:p>
        </p:txBody>
      </p:sp>
      <p:sp>
        <p:nvSpPr>
          <p:cNvPr id="116" name="Shape 116"/>
          <p:cNvSpPr txBox="1">
            <a:spLocks noGrp="1"/>
          </p:cNvSpPr>
          <p:nvPr>
            <p:ph type="subTitle" idx="1"/>
          </p:nvPr>
        </p:nvSpPr>
        <p:spPr>
          <a:xfrm>
            <a:off x="1143000" y="2701528"/>
            <a:ext cx="6858000" cy="1241821"/>
          </a:xfrm>
          <a:prstGeom prst="rect">
            <a:avLst/>
          </a:prstGeom>
          <a:noFill/>
          <a:ln>
            <a:noFill/>
          </a:ln>
        </p:spPr>
        <p:txBody>
          <a:bodyPr lIns="68575" tIns="68575" rIns="68575" bIns="68575" anchor="t" anchorCtr="0"/>
          <a:lstStyle>
            <a:lvl1pPr marL="0" marR="0" lvl="0" indent="0" algn="ctr" rtl="0">
              <a:lnSpc>
                <a:spcPct val="90000"/>
              </a:lnSpc>
              <a:spcBef>
                <a:spcPts val="800"/>
              </a:spcBef>
              <a:buClr>
                <a:schemeClr val="dk1"/>
              </a:buClr>
              <a:buFont typeface="Arial"/>
              <a:buNone/>
              <a:defRPr sz="1800" b="0" i="0" u="none" strike="noStrike" cap="none">
                <a:solidFill>
                  <a:schemeClr val="dk1"/>
                </a:solidFill>
                <a:latin typeface="Calibri"/>
                <a:ea typeface="Calibri"/>
                <a:cs typeface="Calibri"/>
                <a:sym typeface="Calibri"/>
              </a:defRPr>
            </a:lvl1pPr>
            <a:lvl2pPr marL="342900" marR="0" lvl="1" indent="0" algn="ctr" rtl="0">
              <a:lnSpc>
                <a:spcPct val="90000"/>
              </a:lnSpc>
              <a:spcBef>
                <a:spcPts val="400"/>
              </a:spcBef>
              <a:buClr>
                <a:schemeClr val="dk1"/>
              </a:buClr>
              <a:buFont typeface="Arial"/>
              <a:buNone/>
              <a:defRPr sz="1500" b="0" i="0" u="none" strike="noStrike" cap="none">
                <a:solidFill>
                  <a:schemeClr val="dk1"/>
                </a:solidFill>
                <a:latin typeface="Calibri"/>
                <a:ea typeface="Calibri"/>
                <a:cs typeface="Calibri"/>
                <a:sym typeface="Calibri"/>
              </a:defRPr>
            </a:lvl2pPr>
            <a:lvl3pPr marL="685800" marR="0" lvl="2" indent="0" algn="ctr" rtl="0">
              <a:lnSpc>
                <a:spcPct val="90000"/>
              </a:lnSpc>
              <a:spcBef>
                <a:spcPts val="400"/>
              </a:spcBef>
              <a:buClr>
                <a:schemeClr val="dk1"/>
              </a:buClr>
              <a:buFont typeface="Arial"/>
              <a:buNone/>
              <a:defRPr sz="1400" b="0" i="0" u="none" strike="noStrike" cap="none">
                <a:solidFill>
                  <a:schemeClr val="dk1"/>
                </a:solidFill>
                <a:latin typeface="Calibri"/>
                <a:ea typeface="Calibri"/>
                <a:cs typeface="Calibri"/>
                <a:sym typeface="Calibri"/>
              </a:defRPr>
            </a:lvl3pPr>
            <a:lvl4pPr marL="1028700" marR="0" lvl="3" indent="0" algn="ctr" rtl="0">
              <a:lnSpc>
                <a:spcPct val="90000"/>
              </a:lnSpc>
              <a:spcBef>
                <a:spcPts val="400"/>
              </a:spcBef>
              <a:buClr>
                <a:schemeClr val="dk1"/>
              </a:buClr>
              <a:buFont typeface="Arial"/>
              <a:buNone/>
              <a:defRPr sz="1200" b="0" i="0" u="none" strike="noStrike" cap="none">
                <a:solidFill>
                  <a:schemeClr val="dk1"/>
                </a:solidFill>
                <a:latin typeface="Calibri"/>
                <a:ea typeface="Calibri"/>
                <a:cs typeface="Calibri"/>
                <a:sym typeface="Calibri"/>
              </a:defRPr>
            </a:lvl4pPr>
            <a:lvl5pPr marL="1371600" marR="0" lvl="4" indent="0" algn="ctr" rtl="0">
              <a:lnSpc>
                <a:spcPct val="90000"/>
              </a:lnSpc>
              <a:spcBef>
                <a:spcPts val="400"/>
              </a:spcBef>
              <a:buClr>
                <a:schemeClr val="dk1"/>
              </a:buClr>
              <a:buFont typeface="Arial"/>
              <a:buNone/>
              <a:defRPr sz="1200" b="0" i="0" u="none" strike="noStrike" cap="none">
                <a:solidFill>
                  <a:schemeClr val="dk1"/>
                </a:solidFill>
                <a:latin typeface="Calibri"/>
                <a:ea typeface="Calibri"/>
                <a:cs typeface="Calibri"/>
                <a:sym typeface="Calibri"/>
              </a:defRPr>
            </a:lvl5pPr>
            <a:lvl6pPr marL="1714500" marR="0" lvl="5" indent="0" algn="ctr" rtl="0">
              <a:lnSpc>
                <a:spcPct val="90000"/>
              </a:lnSpc>
              <a:spcBef>
                <a:spcPts val="400"/>
              </a:spcBef>
              <a:buClr>
                <a:schemeClr val="dk1"/>
              </a:buClr>
              <a:buFont typeface="Arial"/>
              <a:buNone/>
              <a:defRPr sz="1200" b="0" i="0" u="none" strike="noStrike" cap="none">
                <a:solidFill>
                  <a:schemeClr val="dk1"/>
                </a:solidFill>
                <a:latin typeface="Calibri"/>
                <a:ea typeface="Calibri"/>
                <a:cs typeface="Calibri"/>
                <a:sym typeface="Calibri"/>
              </a:defRPr>
            </a:lvl6pPr>
            <a:lvl7pPr marL="2057400" marR="0" lvl="6" indent="0" algn="ctr" rtl="0">
              <a:lnSpc>
                <a:spcPct val="90000"/>
              </a:lnSpc>
              <a:spcBef>
                <a:spcPts val="400"/>
              </a:spcBef>
              <a:buClr>
                <a:schemeClr val="dk1"/>
              </a:buClr>
              <a:buFont typeface="Arial"/>
              <a:buNone/>
              <a:defRPr sz="1200" b="0" i="0" u="none" strike="noStrike" cap="none">
                <a:solidFill>
                  <a:schemeClr val="dk1"/>
                </a:solidFill>
                <a:latin typeface="Calibri"/>
                <a:ea typeface="Calibri"/>
                <a:cs typeface="Calibri"/>
                <a:sym typeface="Calibri"/>
              </a:defRPr>
            </a:lvl7pPr>
            <a:lvl8pPr marL="2400300" marR="0" lvl="7" indent="0" algn="ctr" rtl="0">
              <a:lnSpc>
                <a:spcPct val="90000"/>
              </a:lnSpc>
              <a:spcBef>
                <a:spcPts val="400"/>
              </a:spcBef>
              <a:buClr>
                <a:schemeClr val="dk1"/>
              </a:buClr>
              <a:buFont typeface="Arial"/>
              <a:buNone/>
              <a:defRPr sz="1200" b="0" i="0" u="none" strike="noStrike" cap="none">
                <a:solidFill>
                  <a:schemeClr val="dk1"/>
                </a:solidFill>
                <a:latin typeface="Calibri"/>
                <a:ea typeface="Calibri"/>
                <a:cs typeface="Calibri"/>
                <a:sym typeface="Calibri"/>
              </a:defRPr>
            </a:lvl8pPr>
            <a:lvl9pPr marL="2743200" marR="0" lvl="8" indent="0" algn="ctr" rtl="0">
              <a:lnSpc>
                <a:spcPct val="90000"/>
              </a:lnSpc>
              <a:spcBef>
                <a:spcPts val="400"/>
              </a:spcBef>
              <a:buClr>
                <a:schemeClr val="dk1"/>
              </a:buClr>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117" name="Shape 117"/>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18" name="Shape 118"/>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19" name="Shape 119"/>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a:solidFill>
                  <a:srgbClr val="888888"/>
                </a:solidFill>
                <a:latin typeface="Calibri"/>
                <a:ea typeface="Calibri"/>
                <a:cs typeface="Calibri"/>
                <a:sym typeface="Calibri"/>
              </a:rPr>
              <a:t>‹#›</a:t>
            </a:fld>
            <a:endParaRPr lang="en" sz="900">
              <a:solidFill>
                <a:srgbClr val="888888"/>
              </a:solidFill>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20"/>
        <p:cNvGrpSpPr/>
        <p:nvPr/>
      </p:nvGrpSpPr>
      <p:grpSpPr>
        <a:xfrm>
          <a:off x="0" y="0"/>
          <a:ext cx="0" cy="0"/>
          <a:chOff x="0" y="0"/>
          <a:chExt cx="0" cy="0"/>
        </a:xfrm>
      </p:grpSpPr>
      <p:sp>
        <p:nvSpPr>
          <p:cNvPr id="121" name="Shape 121"/>
          <p:cNvSpPr txBox="1">
            <a:spLocks noGrp="1"/>
          </p:cNvSpPr>
          <p:nvPr>
            <p:ph type="title"/>
          </p:nvPr>
        </p:nvSpPr>
        <p:spPr>
          <a:xfrm>
            <a:off x="628650" y="273843"/>
            <a:ext cx="7886699" cy="994172"/>
          </a:xfrm>
          <a:prstGeom prst="rect">
            <a:avLst/>
          </a:prstGeom>
          <a:noFill/>
          <a:ln>
            <a:noFill/>
          </a:ln>
        </p:spPr>
        <p:txBody>
          <a:bodyPr lIns="68575" tIns="68575" rIns="68575" bIns="68575" anchor="ctr" anchorCtr="0"/>
          <a:lstStyle>
            <a:lvl1pPr marL="0" marR="0" lvl="0" indent="0" algn="l" rtl="0">
              <a:lnSpc>
                <a:spcPct val="90000"/>
              </a:lnSpc>
              <a:spcBef>
                <a:spcPts val="0"/>
              </a:spcBef>
              <a:buClr>
                <a:schemeClr val="dk1"/>
              </a:buClr>
              <a:buFont typeface="Calibri"/>
              <a:buNone/>
              <a:defRPr sz="3300" b="0" i="0" u="none" strike="noStrike" cap="none">
                <a:solidFill>
                  <a:schemeClr val="dk1"/>
                </a:solidFill>
                <a:latin typeface="Calibri"/>
                <a:ea typeface="Calibri"/>
                <a:cs typeface="Calibri"/>
                <a:sym typeface="Calibri"/>
              </a:defRPr>
            </a:lvl1pPr>
            <a:lvl2pPr lvl="1" indent="0">
              <a:spcBef>
                <a:spcPts val="0"/>
              </a:spcBef>
              <a:buNone/>
              <a:defRPr sz="1400"/>
            </a:lvl2pPr>
            <a:lvl3pPr lvl="2" indent="0">
              <a:spcBef>
                <a:spcPts val="0"/>
              </a:spcBef>
              <a:buNone/>
              <a:defRPr sz="1400"/>
            </a:lvl3pPr>
            <a:lvl4pPr lvl="3" indent="0">
              <a:spcBef>
                <a:spcPts val="0"/>
              </a:spcBef>
              <a:buNone/>
              <a:defRPr sz="1400"/>
            </a:lvl4pPr>
            <a:lvl5pPr lvl="4" indent="0">
              <a:spcBef>
                <a:spcPts val="0"/>
              </a:spcBef>
              <a:buNone/>
              <a:defRPr sz="1400"/>
            </a:lvl5pPr>
            <a:lvl6pPr lvl="5" indent="0">
              <a:spcBef>
                <a:spcPts val="0"/>
              </a:spcBef>
              <a:buNone/>
              <a:defRPr sz="1400"/>
            </a:lvl6pPr>
            <a:lvl7pPr lvl="6" indent="0">
              <a:spcBef>
                <a:spcPts val="0"/>
              </a:spcBef>
              <a:buNone/>
              <a:defRPr sz="1400"/>
            </a:lvl7pPr>
            <a:lvl8pPr lvl="7" indent="0">
              <a:spcBef>
                <a:spcPts val="0"/>
              </a:spcBef>
              <a:buNone/>
              <a:defRPr sz="1400"/>
            </a:lvl8pPr>
            <a:lvl9pPr lvl="8" indent="0">
              <a:spcBef>
                <a:spcPts val="0"/>
              </a:spcBef>
              <a:buNone/>
              <a:defRPr sz="1400"/>
            </a:lvl9pPr>
          </a:lstStyle>
          <a:p>
            <a:endParaRPr/>
          </a:p>
        </p:txBody>
      </p:sp>
      <p:sp>
        <p:nvSpPr>
          <p:cNvPr id="122" name="Shape 122"/>
          <p:cNvSpPr txBox="1">
            <a:spLocks noGrp="1"/>
          </p:cNvSpPr>
          <p:nvPr>
            <p:ph type="body" idx="1"/>
          </p:nvPr>
        </p:nvSpPr>
        <p:spPr>
          <a:xfrm>
            <a:off x="628650" y="1369218"/>
            <a:ext cx="7886699" cy="3263503"/>
          </a:xfrm>
          <a:prstGeom prst="rect">
            <a:avLst/>
          </a:prstGeom>
          <a:noFill/>
          <a:ln>
            <a:noFill/>
          </a:ln>
        </p:spPr>
        <p:txBody>
          <a:bodyPr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3" name="Shape 123"/>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24" name="Shape 124"/>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25" name="Shape 125"/>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a:solidFill>
                  <a:srgbClr val="888888"/>
                </a:solidFill>
                <a:latin typeface="Calibri"/>
                <a:ea typeface="Calibri"/>
                <a:cs typeface="Calibri"/>
                <a:sym typeface="Calibri"/>
              </a:rPr>
              <a:t>‹#›</a:t>
            </a:fld>
            <a:endParaRPr lang="en" sz="900">
              <a:solidFill>
                <a:srgbClr val="888888"/>
              </a:solidFill>
              <a:latin typeface="Calibri"/>
              <a:ea typeface="Calibri"/>
              <a:cs typeface="Calibri"/>
              <a:sym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26"/>
        <p:cNvGrpSpPr/>
        <p:nvPr/>
      </p:nvGrpSpPr>
      <p:grpSpPr>
        <a:xfrm>
          <a:off x="0" y="0"/>
          <a:ext cx="0" cy="0"/>
          <a:chOff x="0" y="0"/>
          <a:chExt cx="0" cy="0"/>
        </a:xfrm>
      </p:grpSpPr>
      <p:sp>
        <p:nvSpPr>
          <p:cNvPr id="127" name="Shape 127"/>
          <p:cNvSpPr txBox="1">
            <a:spLocks noGrp="1"/>
          </p:cNvSpPr>
          <p:nvPr>
            <p:ph type="title"/>
          </p:nvPr>
        </p:nvSpPr>
        <p:spPr>
          <a:xfrm>
            <a:off x="623887" y="1282303"/>
            <a:ext cx="7886699" cy="2139552"/>
          </a:xfrm>
          <a:prstGeom prst="rect">
            <a:avLst/>
          </a:prstGeom>
          <a:noFill/>
          <a:ln>
            <a:noFill/>
          </a:ln>
        </p:spPr>
        <p:txBody>
          <a:bodyPr lIns="68575" tIns="68575" rIns="68575" bIns="68575" anchor="b" anchorCtr="0"/>
          <a:lstStyle>
            <a:lvl1pPr marL="0" marR="0" lvl="0" indent="0" algn="l" rtl="0">
              <a:lnSpc>
                <a:spcPct val="90000"/>
              </a:lnSpc>
              <a:spcBef>
                <a:spcPts val="0"/>
              </a:spcBef>
              <a:buClr>
                <a:schemeClr val="dk1"/>
              </a:buClr>
              <a:buFont typeface="Calibri"/>
              <a:buNone/>
              <a:defRPr sz="4500" b="0" i="0" u="none" strike="noStrike" cap="none">
                <a:solidFill>
                  <a:schemeClr val="dk1"/>
                </a:solidFill>
                <a:latin typeface="Calibri"/>
                <a:ea typeface="Calibri"/>
                <a:cs typeface="Calibri"/>
                <a:sym typeface="Calibri"/>
              </a:defRPr>
            </a:lvl1pPr>
            <a:lvl2pPr lvl="1" indent="0">
              <a:spcBef>
                <a:spcPts val="0"/>
              </a:spcBef>
              <a:buNone/>
              <a:defRPr sz="1400"/>
            </a:lvl2pPr>
            <a:lvl3pPr lvl="2" indent="0">
              <a:spcBef>
                <a:spcPts val="0"/>
              </a:spcBef>
              <a:buNone/>
              <a:defRPr sz="1400"/>
            </a:lvl3pPr>
            <a:lvl4pPr lvl="3" indent="0">
              <a:spcBef>
                <a:spcPts val="0"/>
              </a:spcBef>
              <a:buNone/>
              <a:defRPr sz="1400"/>
            </a:lvl4pPr>
            <a:lvl5pPr lvl="4" indent="0">
              <a:spcBef>
                <a:spcPts val="0"/>
              </a:spcBef>
              <a:buNone/>
              <a:defRPr sz="1400"/>
            </a:lvl5pPr>
            <a:lvl6pPr lvl="5" indent="0">
              <a:spcBef>
                <a:spcPts val="0"/>
              </a:spcBef>
              <a:buNone/>
              <a:defRPr sz="1400"/>
            </a:lvl6pPr>
            <a:lvl7pPr lvl="6" indent="0">
              <a:spcBef>
                <a:spcPts val="0"/>
              </a:spcBef>
              <a:buNone/>
              <a:defRPr sz="1400"/>
            </a:lvl7pPr>
            <a:lvl8pPr lvl="7" indent="0">
              <a:spcBef>
                <a:spcPts val="0"/>
              </a:spcBef>
              <a:buNone/>
              <a:defRPr sz="1400"/>
            </a:lvl8pPr>
            <a:lvl9pPr lvl="8" indent="0">
              <a:spcBef>
                <a:spcPts val="0"/>
              </a:spcBef>
              <a:buNone/>
              <a:defRPr sz="1400"/>
            </a:lvl9pPr>
          </a:lstStyle>
          <a:p>
            <a:endParaRPr/>
          </a:p>
        </p:txBody>
      </p:sp>
      <p:sp>
        <p:nvSpPr>
          <p:cNvPr id="128" name="Shape 128"/>
          <p:cNvSpPr txBox="1">
            <a:spLocks noGrp="1"/>
          </p:cNvSpPr>
          <p:nvPr>
            <p:ph type="body" idx="1"/>
          </p:nvPr>
        </p:nvSpPr>
        <p:spPr>
          <a:xfrm>
            <a:off x="623887" y="3442097"/>
            <a:ext cx="7886699" cy="1125140"/>
          </a:xfrm>
          <a:prstGeom prst="rect">
            <a:avLst/>
          </a:prstGeom>
          <a:noFill/>
          <a:ln>
            <a:noFill/>
          </a:ln>
        </p:spPr>
        <p:txBody>
          <a:bodyPr lIns="68575" tIns="68575" rIns="68575" bIns="68575" anchor="t" anchorCtr="0"/>
          <a:lstStyle>
            <a:lvl1pPr marL="0" marR="0" lvl="0" indent="0" algn="l" rtl="0">
              <a:lnSpc>
                <a:spcPct val="90000"/>
              </a:lnSpc>
              <a:spcBef>
                <a:spcPts val="800"/>
              </a:spcBef>
              <a:buClr>
                <a:srgbClr val="888888"/>
              </a:buClr>
              <a:buFont typeface="Arial"/>
              <a:buNone/>
              <a:defRPr sz="1800" b="0" i="0" u="none" strike="noStrike" cap="none">
                <a:solidFill>
                  <a:srgbClr val="888888"/>
                </a:solidFill>
                <a:latin typeface="Calibri"/>
                <a:ea typeface="Calibri"/>
                <a:cs typeface="Calibri"/>
                <a:sym typeface="Calibri"/>
              </a:defRPr>
            </a:lvl1pPr>
            <a:lvl2pPr marL="342900" marR="0" lvl="1" indent="0" algn="l" rtl="0">
              <a:lnSpc>
                <a:spcPct val="90000"/>
              </a:lnSpc>
              <a:spcBef>
                <a:spcPts val="400"/>
              </a:spcBef>
              <a:buClr>
                <a:srgbClr val="888888"/>
              </a:buClr>
              <a:buFont typeface="Arial"/>
              <a:buNone/>
              <a:defRPr sz="1500" b="0" i="0" u="none" strike="noStrike" cap="none">
                <a:solidFill>
                  <a:srgbClr val="888888"/>
                </a:solidFill>
                <a:latin typeface="Calibri"/>
                <a:ea typeface="Calibri"/>
                <a:cs typeface="Calibri"/>
                <a:sym typeface="Calibri"/>
              </a:defRPr>
            </a:lvl2pPr>
            <a:lvl3pPr marL="685800" marR="0" lvl="2" indent="0" algn="l" rtl="0">
              <a:lnSpc>
                <a:spcPct val="90000"/>
              </a:lnSpc>
              <a:spcBef>
                <a:spcPts val="400"/>
              </a:spcBef>
              <a:buClr>
                <a:srgbClr val="888888"/>
              </a:buClr>
              <a:buFont typeface="Arial"/>
              <a:buNone/>
              <a:defRPr sz="1400" b="0" i="0" u="none" strike="noStrike" cap="none">
                <a:solidFill>
                  <a:srgbClr val="888888"/>
                </a:solidFill>
                <a:latin typeface="Calibri"/>
                <a:ea typeface="Calibri"/>
                <a:cs typeface="Calibri"/>
                <a:sym typeface="Calibri"/>
              </a:defRPr>
            </a:lvl3pPr>
            <a:lvl4pPr marL="1028700" marR="0" lvl="3" indent="0" algn="l" rtl="0">
              <a:lnSpc>
                <a:spcPct val="90000"/>
              </a:lnSpc>
              <a:spcBef>
                <a:spcPts val="400"/>
              </a:spcBef>
              <a:buClr>
                <a:srgbClr val="888888"/>
              </a:buClr>
              <a:buFont typeface="Arial"/>
              <a:buNone/>
              <a:defRPr sz="1200" b="0" i="0" u="none" strike="noStrike" cap="none">
                <a:solidFill>
                  <a:srgbClr val="888888"/>
                </a:solidFill>
                <a:latin typeface="Calibri"/>
                <a:ea typeface="Calibri"/>
                <a:cs typeface="Calibri"/>
                <a:sym typeface="Calibri"/>
              </a:defRPr>
            </a:lvl4pPr>
            <a:lvl5pPr marL="1371600" marR="0" lvl="4" indent="0" algn="l" rtl="0">
              <a:lnSpc>
                <a:spcPct val="90000"/>
              </a:lnSpc>
              <a:spcBef>
                <a:spcPts val="400"/>
              </a:spcBef>
              <a:buClr>
                <a:srgbClr val="888888"/>
              </a:buClr>
              <a:buFont typeface="Arial"/>
              <a:buNone/>
              <a:defRPr sz="1200" b="0" i="0" u="none" strike="noStrike" cap="none">
                <a:solidFill>
                  <a:srgbClr val="888888"/>
                </a:solidFill>
                <a:latin typeface="Calibri"/>
                <a:ea typeface="Calibri"/>
                <a:cs typeface="Calibri"/>
                <a:sym typeface="Calibri"/>
              </a:defRPr>
            </a:lvl5pPr>
            <a:lvl6pPr marL="1714500" marR="0" lvl="5" indent="0" algn="l" rtl="0">
              <a:lnSpc>
                <a:spcPct val="90000"/>
              </a:lnSpc>
              <a:spcBef>
                <a:spcPts val="400"/>
              </a:spcBef>
              <a:buClr>
                <a:srgbClr val="888888"/>
              </a:buClr>
              <a:buFont typeface="Arial"/>
              <a:buNone/>
              <a:defRPr sz="1200" b="0" i="0" u="none" strike="noStrike" cap="none">
                <a:solidFill>
                  <a:srgbClr val="888888"/>
                </a:solidFill>
                <a:latin typeface="Calibri"/>
                <a:ea typeface="Calibri"/>
                <a:cs typeface="Calibri"/>
                <a:sym typeface="Calibri"/>
              </a:defRPr>
            </a:lvl6pPr>
            <a:lvl7pPr marL="2057400" marR="0" lvl="6" indent="0" algn="l" rtl="0">
              <a:lnSpc>
                <a:spcPct val="90000"/>
              </a:lnSpc>
              <a:spcBef>
                <a:spcPts val="400"/>
              </a:spcBef>
              <a:buClr>
                <a:srgbClr val="888888"/>
              </a:buClr>
              <a:buFont typeface="Arial"/>
              <a:buNone/>
              <a:defRPr sz="1200" b="0" i="0" u="none" strike="noStrike" cap="none">
                <a:solidFill>
                  <a:srgbClr val="888888"/>
                </a:solidFill>
                <a:latin typeface="Calibri"/>
                <a:ea typeface="Calibri"/>
                <a:cs typeface="Calibri"/>
                <a:sym typeface="Calibri"/>
              </a:defRPr>
            </a:lvl7pPr>
            <a:lvl8pPr marL="2400300" marR="0" lvl="7" indent="0" algn="l" rtl="0">
              <a:lnSpc>
                <a:spcPct val="90000"/>
              </a:lnSpc>
              <a:spcBef>
                <a:spcPts val="400"/>
              </a:spcBef>
              <a:buClr>
                <a:srgbClr val="888888"/>
              </a:buClr>
              <a:buFont typeface="Arial"/>
              <a:buNone/>
              <a:defRPr sz="1200" b="0" i="0" u="none" strike="noStrike" cap="none">
                <a:solidFill>
                  <a:srgbClr val="888888"/>
                </a:solidFill>
                <a:latin typeface="Calibri"/>
                <a:ea typeface="Calibri"/>
                <a:cs typeface="Calibri"/>
                <a:sym typeface="Calibri"/>
              </a:defRPr>
            </a:lvl8pPr>
            <a:lvl9pPr marL="2743200" marR="0" lvl="8" indent="0" algn="l" rtl="0">
              <a:lnSpc>
                <a:spcPct val="90000"/>
              </a:lnSpc>
              <a:spcBef>
                <a:spcPts val="400"/>
              </a:spcBef>
              <a:buClr>
                <a:srgbClr val="888888"/>
              </a:buClr>
              <a:buFont typeface="Arial"/>
              <a:buNone/>
              <a:defRPr sz="1200" b="0" i="0" u="none" strike="noStrike" cap="none">
                <a:solidFill>
                  <a:srgbClr val="888888"/>
                </a:solidFill>
                <a:latin typeface="Calibri"/>
                <a:ea typeface="Calibri"/>
                <a:cs typeface="Calibri"/>
                <a:sym typeface="Calibri"/>
              </a:defRPr>
            </a:lvl9pPr>
          </a:lstStyle>
          <a:p>
            <a:endParaRPr/>
          </a:p>
        </p:txBody>
      </p:sp>
      <p:sp>
        <p:nvSpPr>
          <p:cNvPr id="129" name="Shape 129"/>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30" name="Shape 130"/>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31" name="Shape 131"/>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a:solidFill>
                  <a:srgbClr val="888888"/>
                </a:solidFill>
                <a:latin typeface="Calibri"/>
                <a:ea typeface="Calibri"/>
                <a:cs typeface="Calibri"/>
                <a:sym typeface="Calibri"/>
              </a:rPr>
              <a:t>‹#›</a:t>
            </a:fld>
            <a:endParaRPr lang="en" sz="900">
              <a:solidFill>
                <a:srgbClr val="888888"/>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32"/>
        <p:cNvGrpSpPr/>
        <p:nvPr/>
      </p:nvGrpSpPr>
      <p:grpSpPr>
        <a:xfrm>
          <a:off x="0" y="0"/>
          <a:ext cx="0" cy="0"/>
          <a:chOff x="0" y="0"/>
          <a:chExt cx="0" cy="0"/>
        </a:xfrm>
      </p:grpSpPr>
      <p:sp>
        <p:nvSpPr>
          <p:cNvPr id="133" name="Shape 133"/>
          <p:cNvSpPr txBox="1">
            <a:spLocks noGrp="1"/>
          </p:cNvSpPr>
          <p:nvPr>
            <p:ph type="title"/>
          </p:nvPr>
        </p:nvSpPr>
        <p:spPr>
          <a:xfrm>
            <a:off x="628650" y="273843"/>
            <a:ext cx="7886699" cy="994172"/>
          </a:xfrm>
          <a:prstGeom prst="rect">
            <a:avLst/>
          </a:prstGeom>
          <a:noFill/>
          <a:ln>
            <a:noFill/>
          </a:ln>
        </p:spPr>
        <p:txBody>
          <a:bodyPr lIns="68575" tIns="68575" rIns="68575" bIns="68575" anchor="ctr" anchorCtr="0"/>
          <a:lstStyle>
            <a:lvl1pPr marL="0" marR="0" lvl="0" indent="0" algn="l" rtl="0">
              <a:lnSpc>
                <a:spcPct val="90000"/>
              </a:lnSpc>
              <a:spcBef>
                <a:spcPts val="0"/>
              </a:spcBef>
              <a:buClr>
                <a:schemeClr val="dk1"/>
              </a:buClr>
              <a:buFont typeface="Calibri"/>
              <a:buNone/>
              <a:defRPr sz="3300" b="0" i="0" u="none" strike="noStrike" cap="none">
                <a:solidFill>
                  <a:schemeClr val="dk1"/>
                </a:solidFill>
                <a:latin typeface="Calibri"/>
                <a:ea typeface="Calibri"/>
                <a:cs typeface="Calibri"/>
                <a:sym typeface="Calibri"/>
              </a:defRPr>
            </a:lvl1pPr>
            <a:lvl2pPr lvl="1" indent="0">
              <a:spcBef>
                <a:spcPts val="0"/>
              </a:spcBef>
              <a:buNone/>
              <a:defRPr sz="1400"/>
            </a:lvl2pPr>
            <a:lvl3pPr lvl="2" indent="0">
              <a:spcBef>
                <a:spcPts val="0"/>
              </a:spcBef>
              <a:buNone/>
              <a:defRPr sz="1400"/>
            </a:lvl3pPr>
            <a:lvl4pPr lvl="3" indent="0">
              <a:spcBef>
                <a:spcPts val="0"/>
              </a:spcBef>
              <a:buNone/>
              <a:defRPr sz="1400"/>
            </a:lvl4pPr>
            <a:lvl5pPr lvl="4" indent="0">
              <a:spcBef>
                <a:spcPts val="0"/>
              </a:spcBef>
              <a:buNone/>
              <a:defRPr sz="1400"/>
            </a:lvl5pPr>
            <a:lvl6pPr lvl="5" indent="0">
              <a:spcBef>
                <a:spcPts val="0"/>
              </a:spcBef>
              <a:buNone/>
              <a:defRPr sz="1400"/>
            </a:lvl6pPr>
            <a:lvl7pPr lvl="6" indent="0">
              <a:spcBef>
                <a:spcPts val="0"/>
              </a:spcBef>
              <a:buNone/>
              <a:defRPr sz="1400"/>
            </a:lvl7pPr>
            <a:lvl8pPr lvl="7" indent="0">
              <a:spcBef>
                <a:spcPts val="0"/>
              </a:spcBef>
              <a:buNone/>
              <a:defRPr sz="1400"/>
            </a:lvl8pPr>
            <a:lvl9pPr lvl="8" indent="0">
              <a:spcBef>
                <a:spcPts val="0"/>
              </a:spcBef>
              <a:buNone/>
              <a:defRPr sz="1400"/>
            </a:lvl9pPr>
          </a:lstStyle>
          <a:p>
            <a:endParaRPr/>
          </a:p>
        </p:txBody>
      </p:sp>
      <p:sp>
        <p:nvSpPr>
          <p:cNvPr id="134" name="Shape 134"/>
          <p:cNvSpPr txBox="1">
            <a:spLocks noGrp="1"/>
          </p:cNvSpPr>
          <p:nvPr>
            <p:ph type="body" idx="1"/>
          </p:nvPr>
        </p:nvSpPr>
        <p:spPr>
          <a:xfrm>
            <a:off x="628650" y="1369218"/>
            <a:ext cx="3886200" cy="3263503"/>
          </a:xfrm>
          <a:prstGeom prst="rect">
            <a:avLst/>
          </a:prstGeom>
          <a:noFill/>
          <a:ln>
            <a:noFill/>
          </a:ln>
        </p:spPr>
        <p:txBody>
          <a:bodyPr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35" name="Shape 135"/>
          <p:cNvSpPr txBox="1">
            <a:spLocks noGrp="1"/>
          </p:cNvSpPr>
          <p:nvPr>
            <p:ph type="body" idx="2"/>
          </p:nvPr>
        </p:nvSpPr>
        <p:spPr>
          <a:xfrm>
            <a:off x="4629150" y="1369218"/>
            <a:ext cx="3886200" cy="3263503"/>
          </a:xfrm>
          <a:prstGeom prst="rect">
            <a:avLst/>
          </a:prstGeom>
          <a:noFill/>
          <a:ln>
            <a:noFill/>
          </a:ln>
        </p:spPr>
        <p:txBody>
          <a:bodyPr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36" name="Shape 136"/>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37" name="Shape 137"/>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38" name="Shape 138"/>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a:solidFill>
                  <a:srgbClr val="888888"/>
                </a:solidFill>
                <a:latin typeface="Calibri"/>
                <a:ea typeface="Calibri"/>
                <a:cs typeface="Calibri"/>
                <a:sym typeface="Calibri"/>
              </a:rPr>
              <a:t>‹#›</a:t>
            </a:fld>
            <a:endParaRPr lang="en" sz="900">
              <a:solidFill>
                <a:srgbClr val="888888"/>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a:off x="629840" y="273843"/>
            <a:ext cx="7886699" cy="994172"/>
          </a:xfrm>
          <a:prstGeom prst="rect">
            <a:avLst/>
          </a:prstGeom>
          <a:noFill/>
          <a:ln>
            <a:noFill/>
          </a:ln>
        </p:spPr>
        <p:txBody>
          <a:bodyPr lIns="68575" tIns="68575" rIns="68575" bIns="68575" anchor="ctr" anchorCtr="0"/>
          <a:lstStyle>
            <a:lvl1pPr marL="0" marR="0" lvl="0" indent="0" algn="l" rtl="0">
              <a:lnSpc>
                <a:spcPct val="90000"/>
              </a:lnSpc>
              <a:spcBef>
                <a:spcPts val="0"/>
              </a:spcBef>
              <a:buClr>
                <a:schemeClr val="dk1"/>
              </a:buClr>
              <a:buFont typeface="Calibri"/>
              <a:buNone/>
              <a:defRPr sz="3300" b="0" i="0" u="none" strike="noStrike" cap="none">
                <a:solidFill>
                  <a:schemeClr val="dk1"/>
                </a:solidFill>
                <a:latin typeface="Calibri"/>
                <a:ea typeface="Calibri"/>
                <a:cs typeface="Calibri"/>
                <a:sym typeface="Calibri"/>
              </a:defRPr>
            </a:lvl1pPr>
            <a:lvl2pPr lvl="1" indent="0">
              <a:spcBef>
                <a:spcPts val="0"/>
              </a:spcBef>
              <a:buNone/>
              <a:defRPr sz="1400"/>
            </a:lvl2pPr>
            <a:lvl3pPr lvl="2" indent="0">
              <a:spcBef>
                <a:spcPts val="0"/>
              </a:spcBef>
              <a:buNone/>
              <a:defRPr sz="1400"/>
            </a:lvl3pPr>
            <a:lvl4pPr lvl="3" indent="0">
              <a:spcBef>
                <a:spcPts val="0"/>
              </a:spcBef>
              <a:buNone/>
              <a:defRPr sz="1400"/>
            </a:lvl4pPr>
            <a:lvl5pPr lvl="4" indent="0">
              <a:spcBef>
                <a:spcPts val="0"/>
              </a:spcBef>
              <a:buNone/>
              <a:defRPr sz="1400"/>
            </a:lvl5pPr>
            <a:lvl6pPr lvl="5" indent="0">
              <a:spcBef>
                <a:spcPts val="0"/>
              </a:spcBef>
              <a:buNone/>
              <a:defRPr sz="1400"/>
            </a:lvl6pPr>
            <a:lvl7pPr lvl="6" indent="0">
              <a:spcBef>
                <a:spcPts val="0"/>
              </a:spcBef>
              <a:buNone/>
              <a:defRPr sz="1400"/>
            </a:lvl7pPr>
            <a:lvl8pPr lvl="7" indent="0">
              <a:spcBef>
                <a:spcPts val="0"/>
              </a:spcBef>
              <a:buNone/>
              <a:defRPr sz="1400"/>
            </a:lvl8pPr>
            <a:lvl9pPr lvl="8" indent="0">
              <a:spcBef>
                <a:spcPts val="0"/>
              </a:spcBef>
              <a:buNone/>
              <a:defRPr sz="1400"/>
            </a:lvl9pPr>
          </a:lstStyle>
          <a:p>
            <a:endParaRPr/>
          </a:p>
        </p:txBody>
      </p:sp>
      <p:sp>
        <p:nvSpPr>
          <p:cNvPr id="141" name="Shape 141"/>
          <p:cNvSpPr txBox="1">
            <a:spLocks noGrp="1"/>
          </p:cNvSpPr>
          <p:nvPr>
            <p:ph type="body" idx="1"/>
          </p:nvPr>
        </p:nvSpPr>
        <p:spPr>
          <a:xfrm>
            <a:off x="629840" y="1260872"/>
            <a:ext cx="3868340" cy="617934"/>
          </a:xfrm>
          <a:prstGeom prst="rect">
            <a:avLst/>
          </a:prstGeom>
          <a:noFill/>
          <a:ln>
            <a:noFill/>
          </a:ln>
        </p:spPr>
        <p:txBody>
          <a:bodyPr lIns="68575" tIns="68575" rIns="68575" bIns="68575" anchor="b" anchorCtr="0"/>
          <a:lstStyle>
            <a:lvl1pPr marL="0" marR="0" lvl="0" indent="0" algn="l" rtl="0">
              <a:lnSpc>
                <a:spcPct val="90000"/>
              </a:lnSpc>
              <a:spcBef>
                <a:spcPts val="800"/>
              </a:spcBef>
              <a:buClr>
                <a:schemeClr val="dk1"/>
              </a:buClr>
              <a:buFont typeface="Arial"/>
              <a:buNone/>
              <a:defRPr sz="1800" b="1"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buClr>
                <a:schemeClr val="dk1"/>
              </a:buClr>
              <a:buFont typeface="Arial"/>
              <a:buNone/>
              <a:defRPr sz="1500" b="1"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buClr>
                <a:schemeClr val="dk1"/>
              </a:buClr>
              <a:buFont typeface="Arial"/>
              <a:buNone/>
              <a:defRPr sz="1400" b="1"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142" name="Shape 142"/>
          <p:cNvSpPr txBox="1">
            <a:spLocks noGrp="1"/>
          </p:cNvSpPr>
          <p:nvPr>
            <p:ph type="body" idx="2"/>
          </p:nvPr>
        </p:nvSpPr>
        <p:spPr>
          <a:xfrm>
            <a:off x="629840" y="1878806"/>
            <a:ext cx="3868340" cy="2763441"/>
          </a:xfrm>
          <a:prstGeom prst="rect">
            <a:avLst/>
          </a:prstGeom>
          <a:noFill/>
          <a:ln>
            <a:noFill/>
          </a:ln>
        </p:spPr>
        <p:txBody>
          <a:bodyPr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43" name="Shape 143"/>
          <p:cNvSpPr txBox="1">
            <a:spLocks noGrp="1"/>
          </p:cNvSpPr>
          <p:nvPr>
            <p:ph type="body" idx="3"/>
          </p:nvPr>
        </p:nvSpPr>
        <p:spPr>
          <a:xfrm>
            <a:off x="4629150" y="1260872"/>
            <a:ext cx="3887390" cy="617934"/>
          </a:xfrm>
          <a:prstGeom prst="rect">
            <a:avLst/>
          </a:prstGeom>
          <a:noFill/>
          <a:ln>
            <a:noFill/>
          </a:ln>
        </p:spPr>
        <p:txBody>
          <a:bodyPr lIns="68575" tIns="68575" rIns="68575" bIns="68575" anchor="b" anchorCtr="0"/>
          <a:lstStyle>
            <a:lvl1pPr marL="0" marR="0" lvl="0" indent="0" algn="l" rtl="0">
              <a:lnSpc>
                <a:spcPct val="90000"/>
              </a:lnSpc>
              <a:spcBef>
                <a:spcPts val="800"/>
              </a:spcBef>
              <a:buClr>
                <a:schemeClr val="dk1"/>
              </a:buClr>
              <a:buFont typeface="Arial"/>
              <a:buNone/>
              <a:defRPr sz="1800" b="1"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buClr>
                <a:schemeClr val="dk1"/>
              </a:buClr>
              <a:buFont typeface="Arial"/>
              <a:buNone/>
              <a:defRPr sz="1500" b="1"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buClr>
                <a:schemeClr val="dk1"/>
              </a:buClr>
              <a:buFont typeface="Arial"/>
              <a:buNone/>
              <a:defRPr sz="1400" b="1"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buClr>
                <a:schemeClr val="dk1"/>
              </a:buClr>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144" name="Shape 144"/>
          <p:cNvSpPr txBox="1">
            <a:spLocks noGrp="1"/>
          </p:cNvSpPr>
          <p:nvPr>
            <p:ph type="body" idx="4"/>
          </p:nvPr>
        </p:nvSpPr>
        <p:spPr>
          <a:xfrm>
            <a:off x="4629150" y="1878806"/>
            <a:ext cx="3887390" cy="2763441"/>
          </a:xfrm>
          <a:prstGeom prst="rect">
            <a:avLst/>
          </a:prstGeom>
          <a:noFill/>
          <a:ln>
            <a:noFill/>
          </a:ln>
        </p:spPr>
        <p:txBody>
          <a:bodyPr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45" name="Shape 145"/>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46" name="Shape 146"/>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47" name="Shape 147"/>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a:solidFill>
                  <a:srgbClr val="888888"/>
                </a:solidFill>
                <a:latin typeface="Calibri"/>
                <a:ea typeface="Calibri"/>
                <a:cs typeface="Calibri"/>
                <a:sym typeface="Calibri"/>
              </a:rPr>
              <a:t>‹#›</a:t>
            </a:fld>
            <a:endParaRPr lang="en" sz="900">
              <a:solidFill>
                <a:srgbClr val="888888"/>
              </a:solidFill>
              <a:latin typeface="Calibri"/>
              <a:ea typeface="Calibri"/>
              <a:cs typeface="Calibri"/>
              <a:sym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48"/>
        <p:cNvGrpSpPr/>
        <p:nvPr/>
      </p:nvGrpSpPr>
      <p:grpSpPr>
        <a:xfrm>
          <a:off x="0" y="0"/>
          <a:ext cx="0" cy="0"/>
          <a:chOff x="0" y="0"/>
          <a:chExt cx="0" cy="0"/>
        </a:xfrm>
      </p:grpSpPr>
      <p:sp>
        <p:nvSpPr>
          <p:cNvPr id="149" name="Shape 149"/>
          <p:cNvSpPr txBox="1">
            <a:spLocks noGrp="1"/>
          </p:cNvSpPr>
          <p:nvPr>
            <p:ph type="title"/>
          </p:nvPr>
        </p:nvSpPr>
        <p:spPr>
          <a:xfrm>
            <a:off x="628650" y="273843"/>
            <a:ext cx="7886699" cy="994172"/>
          </a:xfrm>
          <a:prstGeom prst="rect">
            <a:avLst/>
          </a:prstGeom>
          <a:noFill/>
          <a:ln>
            <a:noFill/>
          </a:ln>
        </p:spPr>
        <p:txBody>
          <a:bodyPr lIns="68575" tIns="68575" rIns="68575" bIns="68575" anchor="ctr" anchorCtr="0"/>
          <a:lstStyle>
            <a:lvl1pPr marL="0" marR="0" lvl="0" indent="0" algn="l" rtl="0">
              <a:lnSpc>
                <a:spcPct val="90000"/>
              </a:lnSpc>
              <a:spcBef>
                <a:spcPts val="0"/>
              </a:spcBef>
              <a:buClr>
                <a:schemeClr val="dk1"/>
              </a:buClr>
              <a:buFont typeface="Calibri"/>
              <a:buNone/>
              <a:defRPr sz="3300" b="0" i="0" u="none" strike="noStrike" cap="none">
                <a:solidFill>
                  <a:schemeClr val="dk1"/>
                </a:solidFill>
                <a:latin typeface="Calibri"/>
                <a:ea typeface="Calibri"/>
                <a:cs typeface="Calibri"/>
                <a:sym typeface="Calibri"/>
              </a:defRPr>
            </a:lvl1pPr>
            <a:lvl2pPr lvl="1" indent="0">
              <a:spcBef>
                <a:spcPts val="0"/>
              </a:spcBef>
              <a:buNone/>
              <a:defRPr sz="1400"/>
            </a:lvl2pPr>
            <a:lvl3pPr lvl="2" indent="0">
              <a:spcBef>
                <a:spcPts val="0"/>
              </a:spcBef>
              <a:buNone/>
              <a:defRPr sz="1400"/>
            </a:lvl3pPr>
            <a:lvl4pPr lvl="3" indent="0">
              <a:spcBef>
                <a:spcPts val="0"/>
              </a:spcBef>
              <a:buNone/>
              <a:defRPr sz="1400"/>
            </a:lvl4pPr>
            <a:lvl5pPr lvl="4" indent="0">
              <a:spcBef>
                <a:spcPts val="0"/>
              </a:spcBef>
              <a:buNone/>
              <a:defRPr sz="1400"/>
            </a:lvl5pPr>
            <a:lvl6pPr lvl="5" indent="0">
              <a:spcBef>
                <a:spcPts val="0"/>
              </a:spcBef>
              <a:buNone/>
              <a:defRPr sz="1400"/>
            </a:lvl6pPr>
            <a:lvl7pPr lvl="6" indent="0">
              <a:spcBef>
                <a:spcPts val="0"/>
              </a:spcBef>
              <a:buNone/>
              <a:defRPr sz="1400"/>
            </a:lvl7pPr>
            <a:lvl8pPr lvl="7" indent="0">
              <a:spcBef>
                <a:spcPts val="0"/>
              </a:spcBef>
              <a:buNone/>
              <a:defRPr sz="1400"/>
            </a:lvl8pPr>
            <a:lvl9pPr lvl="8" indent="0">
              <a:spcBef>
                <a:spcPts val="0"/>
              </a:spcBef>
              <a:buNone/>
              <a:defRPr sz="1400"/>
            </a:lvl9pPr>
          </a:lstStyle>
          <a:p>
            <a:endParaRPr/>
          </a:p>
        </p:txBody>
      </p:sp>
      <p:sp>
        <p:nvSpPr>
          <p:cNvPr id="150" name="Shape 150"/>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51" name="Shape 151"/>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52" name="Shape 152"/>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a:solidFill>
                  <a:srgbClr val="888888"/>
                </a:solidFill>
                <a:latin typeface="Calibri"/>
                <a:ea typeface="Calibri"/>
                <a:cs typeface="Calibri"/>
                <a:sym typeface="Calibri"/>
              </a:rPr>
              <a:t>‹#›</a:t>
            </a:fld>
            <a:endParaRPr lang="en" sz="900">
              <a:solidFill>
                <a:srgbClr val="888888"/>
              </a:solidFill>
              <a:latin typeface="Calibri"/>
              <a:ea typeface="Calibri"/>
              <a:cs typeface="Calibri"/>
              <a:sym typeface="Calibri"/>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629840" y="342900"/>
            <a:ext cx="2949177" cy="1200149"/>
          </a:xfrm>
          <a:prstGeom prst="rect">
            <a:avLst/>
          </a:prstGeom>
          <a:noFill/>
          <a:ln>
            <a:noFill/>
          </a:ln>
        </p:spPr>
        <p:txBody>
          <a:bodyPr lIns="68575" tIns="68575" rIns="68575" bIns="68575" anchor="b" anchorCtr="0"/>
          <a:lstStyle>
            <a:lvl1pPr marL="0" marR="0" lvl="0" indent="0" algn="l" rtl="0">
              <a:lnSpc>
                <a:spcPct val="90000"/>
              </a:lnSpc>
              <a:spcBef>
                <a:spcPts val="0"/>
              </a:spcBef>
              <a:buClr>
                <a:schemeClr val="dk1"/>
              </a:buClr>
              <a:buFont typeface="Calibri"/>
              <a:buNone/>
              <a:defRPr sz="2400" b="0" i="0" u="none" strike="noStrike" cap="none">
                <a:solidFill>
                  <a:schemeClr val="dk1"/>
                </a:solidFill>
                <a:latin typeface="Calibri"/>
                <a:ea typeface="Calibri"/>
                <a:cs typeface="Calibri"/>
                <a:sym typeface="Calibri"/>
              </a:defRPr>
            </a:lvl1pPr>
            <a:lvl2pPr lvl="1" indent="0">
              <a:spcBef>
                <a:spcPts val="0"/>
              </a:spcBef>
              <a:buNone/>
              <a:defRPr sz="1400"/>
            </a:lvl2pPr>
            <a:lvl3pPr lvl="2" indent="0">
              <a:spcBef>
                <a:spcPts val="0"/>
              </a:spcBef>
              <a:buNone/>
              <a:defRPr sz="1400"/>
            </a:lvl3pPr>
            <a:lvl4pPr lvl="3" indent="0">
              <a:spcBef>
                <a:spcPts val="0"/>
              </a:spcBef>
              <a:buNone/>
              <a:defRPr sz="1400"/>
            </a:lvl4pPr>
            <a:lvl5pPr lvl="4" indent="0">
              <a:spcBef>
                <a:spcPts val="0"/>
              </a:spcBef>
              <a:buNone/>
              <a:defRPr sz="1400"/>
            </a:lvl5pPr>
            <a:lvl6pPr lvl="5" indent="0">
              <a:spcBef>
                <a:spcPts val="0"/>
              </a:spcBef>
              <a:buNone/>
              <a:defRPr sz="1400"/>
            </a:lvl6pPr>
            <a:lvl7pPr lvl="6" indent="0">
              <a:spcBef>
                <a:spcPts val="0"/>
              </a:spcBef>
              <a:buNone/>
              <a:defRPr sz="1400"/>
            </a:lvl7pPr>
            <a:lvl8pPr lvl="7" indent="0">
              <a:spcBef>
                <a:spcPts val="0"/>
              </a:spcBef>
              <a:buNone/>
              <a:defRPr sz="1400"/>
            </a:lvl8pPr>
            <a:lvl9pPr lvl="8" indent="0">
              <a:spcBef>
                <a:spcPts val="0"/>
              </a:spcBef>
              <a:buNone/>
              <a:defRPr sz="1400"/>
            </a:lvl9pPr>
          </a:lstStyle>
          <a:p>
            <a:endParaRPr/>
          </a:p>
        </p:txBody>
      </p:sp>
      <p:sp>
        <p:nvSpPr>
          <p:cNvPr id="155" name="Shape 155"/>
          <p:cNvSpPr txBox="1">
            <a:spLocks noGrp="1"/>
          </p:cNvSpPr>
          <p:nvPr>
            <p:ph type="body" idx="1"/>
          </p:nvPr>
        </p:nvSpPr>
        <p:spPr>
          <a:xfrm>
            <a:off x="3887390" y="740568"/>
            <a:ext cx="4629149" cy="3655218"/>
          </a:xfrm>
          <a:prstGeom prst="rect">
            <a:avLst/>
          </a:prstGeom>
          <a:noFill/>
          <a:ln>
            <a:noFill/>
          </a:ln>
        </p:spPr>
        <p:txBody>
          <a:bodyPr lIns="68575" tIns="68575" rIns="68575" bIns="68575" anchor="t" anchorCtr="0"/>
          <a:lstStyle>
            <a:lvl1pPr marL="177800" marR="0" lvl="0" indent="-25400" algn="l" rtl="0">
              <a:lnSpc>
                <a:spcPct val="90000"/>
              </a:lnSpc>
              <a:spcBef>
                <a:spcPts val="8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520700" marR="0" lvl="1" indent="-38100" algn="l" rtl="0">
              <a:lnSpc>
                <a:spcPct val="90000"/>
              </a:lnSpc>
              <a:spcBef>
                <a:spcPts val="4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2pPr>
            <a:lvl3pPr marL="863600" marR="0" lvl="2"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206500" marR="0" lvl="3"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4pPr>
            <a:lvl5pPr marL="1549400" marR="0" lvl="4"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5pPr>
            <a:lvl6pPr marL="1892300" marR="0" lvl="5"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6pPr>
            <a:lvl7pPr marL="2235200" marR="0" lvl="6"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7pPr>
            <a:lvl8pPr marL="2578100" marR="0" lvl="7"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8pPr>
            <a:lvl9pPr marL="2921000" marR="0" lvl="8"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56" name="Shape 156"/>
          <p:cNvSpPr txBox="1">
            <a:spLocks noGrp="1"/>
          </p:cNvSpPr>
          <p:nvPr>
            <p:ph type="body" idx="2"/>
          </p:nvPr>
        </p:nvSpPr>
        <p:spPr>
          <a:xfrm>
            <a:off x="629840" y="1543050"/>
            <a:ext cx="2949177" cy="2858691"/>
          </a:xfrm>
          <a:prstGeom prst="rect">
            <a:avLst/>
          </a:prstGeom>
          <a:noFill/>
          <a:ln>
            <a:noFill/>
          </a:ln>
        </p:spPr>
        <p:txBody>
          <a:bodyPr lIns="68575" tIns="68575" rIns="68575" bIns="68575" anchor="t" anchorCtr="0"/>
          <a:lstStyle>
            <a:lvl1pPr marL="0" marR="0" lvl="0" indent="0" algn="l" rtl="0">
              <a:lnSpc>
                <a:spcPct val="90000"/>
              </a:lnSpc>
              <a:spcBef>
                <a:spcPts val="800"/>
              </a:spcBef>
              <a:buClr>
                <a:schemeClr val="dk1"/>
              </a:buClr>
              <a:buFont typeface="Arial"/>
              <a:buNone/>
              <a:defRPr sz="1200" b="0"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buClr>
                <a:schemeClr val="dk1"/>
              </a:buClr>
              <a:buFont typeface="Arial"/>
              <a:buNone/>
              <a:defRPr sz="1100" b="0"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buClr>
                <a:schemeClr val="dk1"/>
              </a:buClr>
              <a:buFont typeface="Arial"/>
              <a:buNone/>
              <a:defRPr sz="900" b="0"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157" name="Shape 157"/>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58" name="Shape 158"/>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59" name="Shape 159"/>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a:solidFill>
                  <a:srgbClr val="888888"/>
                </a:solidFill>
                <a:latin typeface="Calibri"/>
                <a:ea typeface="Calibri"/>
                <a:cs typeface="Calibri"/>
                <a:sym typeface="Calibri"/>
              </a:rPr>
              <a:t>‹#›</a:t>
            </a:fld>
            <a:endParaRPr lang="en" sz="900">
              <a:solidFill>
                <a:srgbClr val="888888"/>
              </a:solidFill>
              <a:latin typeface="Calibri"/>
              <a:ea typeface="Calibri"/>
              <a:cs typeface="Calibri"/>
              <a:sym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160"/>
        <p:cNvGrpSpPr/>
        <p:nvPr/>
      </p:nvGrpSpPr>
      <p:grpSpPr>
        <a:xfrm>
          <a:off x="0" y="0"/>
          <a:ext cx="0" cy="0"/>
          <a:chOff x="0" y="0"/>
          <a:chExt cx="0" cy="0"/>
        </a:xfrm>
      </p:grpSpPr>
      <p:sp>
        <p:nvSpPr>
          <p:cNvPr id="161" name="Shape 161"/>
          <p:cNvSpPr txBox="1">
            <a:spLocks noGrp="1"/>
          </p:cNvSpPr>
          <p:nvPr>
            <p:ph type="title"/>
          </p:nvPr>
        </p:nvSpPr>
        <p:spPr>
          <a:xfrm>
            <a:off x="629840" y="342900"/>
            <a:ext cx="2949177" cy="1200149"/>
          </a:xfrm>
          <a:prstGeom prst="rect">
            <a:avLst/>
          </a:prstGeom>
          <a:noFill/>
          <a:ln>
            <a:noFill/>
          </a:ln>
        </p:spPr>
        <p:txBody>
          <a:bodyPr lIns="68575" tIns="68575" rIns="68575" bIns="68575" anchor="b" anchorCtr="0"/>
          <a:lstStyle>
            <a:lvl1pPr marL="0" marR="0" lvl="0" indent="0" algn="l" rtl="0">
              <a:lnSpc>
                <a:spcPct val="90000"/>
              </a:lnSpc>
              <a:spcBef>
                <a:spcPts val="0"/>
              </a:spcBef>
              <a:buClr>
                <a:schemeClr val="dk1"/>
              </a:buClr>
              <a:buFont typeface="Calibri"/>
              <a:buNone/>
              <a:defRPr sz="2400" b="0" i="0" u="none" strike="noStrike" cap="none">
                <a:solidFill>
                  <a:schemeClr val="dk1"/>
                </a:solidFill>
                <a:latin typeface="Calibri"/>
                <a:ea typeface="Calibri"/>
                <a:cs typeface="Calibri"/>
                <a:sym typeface="Calibri"/>
              </a:defRPr>
            </a:lvl1pPr>
            <a:lvl2pPr lvl="1" indent="0">
              <a:spcBef>
                <a:spcPts val="0"/>
              </a:spcBef>
              <a:buNone/>
              <a:defRPr sz="1400"/>
            </a:lvl2pPr>
            <a:lvl3pPr lvl="2" indent="0">
              <a:spcBef>
                <a:spcPts val="0"/>
              </a:spcBef>
              <a:buNone/>
              <a:defRPr sz="1400"/>
            </a:lvl3pPr>
            <a:lvl4pPr lvl="3" indent="0">
              <a:spcBef>
                <a:spcPts val="0"/>
              </a:spcBef>
              <a:buNone/>
              <a:defRPr sz="1400"/>
            </a:lvl4pPr>
            <a:lvl5pPr lvl="4" indent="0">
              <a:spcBef>
                <a:spcPts val="0"/>
              </a:spcBef>
              <a:buNone/>
              <a:defRPr sz="1400"/>
            </a:lvl5pPr>
            <a:lvl6pPr lvl="5" indent="0">
              <a:spcBef>
                <a:spcPts val="0"/>
              </a:spcBef>
              <a:buNone/>
              <a:defRPr sz="1400"/>
            </a:lvl6pPr>
            <a:lvl7pPr lvl="6" indent="0">
              <a:spcBef>
                <a:spcPts val="0"/>
              </a:spcBef>
              <a:buNone/>
              <a:defRPr sz="1400"/>
            </a:lvl7pPr>
            <a:lvl8pPr lvl="7" indent="0">
              <a:spcBef>
                <a:spcPts val="0"/>
              </a:spcBef>
              <a:buNone/>
              <a:defRPr sz="1400"/>
            </a:lvl8pPr>
            <a:lvl9pPr lvl="8" indent="0">
              <a:spcBef>
                <a:spcPts val="0"/>
              </a:spcBef>
              <a:buNone/>
              <a:defRPr sz="1400"/>
            </a:lvl9pPr>
          </a:lstStyle>
          <a:p>
            <a:endParaRPr/>
          </a:p>
        </p:txBody>
      </p:sp>
      <p:sp>
        <p:nvSpPr>
          <p:cNvPr id="162" name="Shape 162"/>
          <p:cNvSpPr>
            <a:spLocks noGrp="1"/>
          </p:cNvSpPr>
          <p:nvPr>
            <p:ph type="pic" idx="2"/>
          </p:nvPr>
        </p:nvSpPr>
        <p:spPr>
          <a:xfrm>
            <a:off x="3887390" y="740568"/>
            <a:ext cx="4629149" cy="3655218"/>
          </a:xfrm>
          <a:prstGeom prst="rect">
            <a:avLst/>
          </a:prstGeom>
          <a:noFill/>
          <a:ln>
            <a:noFill/>
          </a:ln>
        </p:spPr>
        <p:txBody>
          <a:bodyPr lIns="68575" tIns="68575" rIns="68575" bIns="68575" anchor="t" anchorCtr="0"/>
          <a:lstStyle>
            <a:lvl1pPr marL="0" marR="0" lvl="0" indent="0" algn="l" rtl="0">
              <a:lnSpc>
                <a:spcPct val="90000"/>
              </a:lnSpc>
              <a:spcBef>
                <a:spcPts val="800"/>
              </a:spcBef>
              <a:buClr>
                <a:schemeClr val="dk1"/>
              </a:buClr>
              <a:buSzPct val="45833"/>
              <a:buFont typeface="Arial"/>
              <a:buNone/>
              <a:defRPr sz="2400" b="0"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buClr>
                <a:schemeClr val="dk1"/>
              </a:buClr>
              <a:buSzPct val="52380"/>
              <a:buFont typeface="Arial"/>
              <a:buNone/>
              <a:defRPr sz="2100" b="0"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buClr>
                <a:schemeClr val="dk1"/>
              </a:buClr>
              <a:buSzPct val="61111"/>
              <a:buFont typeface="Arial"/>
              <a:buNone/>
              <a:defRPr sz="1800" b="0"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buClr>
                <a:schemeClr val="dk1"/>
              </a:buClr>
              <a:buSzPct val="73333"/>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163" name="Shape 163"/>
          <p:cNvSpPr txBox="1">
            <a:spLocks noGrp="1"/>
          </p:cNvSpPr>
          <p:nvPr>
            <p:ph type="body" idx="1"/>
          </p:nvPr>
        </p:nvSpPr>
        <p:spPr>
          <a:xfrm>
            <a:off x="629840" y="1543050"/>
            <a:ext cx="2949177" cy="2858691"/>
          </a:xfrm>
          <a:prstGeom prst="rect">
            <a:avLst/>
          </a:prstGeom>
          <a:noFill/>
          <a:ln>
            <a:noFill/>
          </a:ln>
        </p:spPr>
        <p:txBody>
          <a:bodyPr lIns="68575" tIns="68575" rIns="68575" bIns="68575" anchor="t" anchorCtr="0"/>
          <a:lstStyle>
            <a:lvl1pPr marL="0" marR="0" lvl="0" indent="0" algn="l" rtl="0">
              <a:lnSpc>
                <a:spcPct val="90000"/>
              </a:lnSpc>
              <a:spcBef>
                <a:spcPts val="800"/>
              </a:spcBef>
              <a:buClr>
                <a:schemeClr val="dk1"/>
              </a:buClr>
              <a:buFont typeface="Arial"/>
              <a:buNone/>
              <a:defRPr sz="1200" b="0" i="0" u="none" strike="noStrike" cap="none">
                <a:solidFill>
                  <a:schemeClr val="dk1"/>
                </a:solidFill>
                <a:latin typeface="Calibri"/>
                <a:ea typeface="Calibri"/>
                <a:cs typeface="Calibri"/>
                <a:sym typeface="Calibri"/>
              </a:defRPr>
            </a:lvl1pPr>
            <a:lvl2pPr marL="342900" marR="0" lvl="1" indent="0" algn="l" rtl="0">
              <a:lnSpc>
                <a:spcPct val="90000"/>
              </a:lnSpc>
              <a:spcBef>
                <a:spcPts val="400"/>
              </a:spcBef>
              <a:buClr>
                <a:schemeClr val="dk1"/>
              </a:buClr>
              <a:buFont typeface="Arial"/>
              <a:buNone/>
              <a:defRPr sz="1100" b="0" i="0" u="none" strike="noStrike" cap="none">
                <a:solidFill>
                  <a:schemeClr val="dk1"/>
                </a:solidFill>
                <a:latin typeface="Calibri"/>
                <a:ea typeface="Calibri"/>
                <a:cs typeface="Calibri"/>
                <a:sym typeface="Calibri"/>
              </a:defRPr>
            </a:lvl2pPr>
            <a:lvl3pPr marL="685800" marR="0" lvl="2" indent="0" algn="l" rtl="0">
              <a:lnSpc>
                <a:spcPct val="90000"/>
              </a:lnSpc>
              <a:spcBef>
                <a:spcPts val="400"/>
              </a:spcBef>
              <a:buClr>
                <a:schemeClr val="dk1"/>
              </a:buClr>
              <a:buFont typeface="Arial"/>
              <a:buNone/>
              <a:defRPr sz="900" b="0" i="0" u="none" strike="noStrike" cap="none">
                <a:solidFill>
                  <a:schemeClr val="dk1"/>
                </a:solidFill>
                <a:latin typeface="Calibri"/>
                <a:ea typeface="Calibri"/>
                <a:cs typeface="Calibri"/>
                <a:sym typeface="Calibri"/>
              </a:defRPr>
            </a:lvl3pPr>
            <a:lvl4pPr marL="1028700" marR="0" lvl="3"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4pPr>
            <a:lvl5pPr marL="1371600" marR="0" lvl="4"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5pPr>
            <a:lvl6pPr marL="1714500" marR="0" lvl="5"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6pPr>
            <a:lvl7pPr marL="2057400" marR="0" lvl="6"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7pPr>
            <a:lvl8pPr marL="2400300" marR="0" lvl="7"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8pPr>
            <a:lvl9pPr marL="2743200" marR="0" lvl="8" indent="0" algn="l" rtl="0">
              <a:lnSpc>
                <a:spcPct val="90000"/>
              </a:lnSpc>
              <a:spcBef>
                <a:spcPts val="400"/>
              </a:spcBef>
              <a:buClr>
                <a:schemeClr val="dk1"/>
              </a:buClr>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164" name="Shape 164"/>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65" name="Shape 165"/>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66" name="Shape 166"/>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a:solidFill>
                  <a:srgbClr val="888888"/>
                </a:solidFill>
                <a:latin typeface="Calibri"/>
                <a:ea typeface="Calibri"/>
                <a:cs typeface="Calibri"/>
                <a:sym typeface="Calibri"/>
              </a:rPr>
              <a:t>‹#›</a:t>
            </a:fld>
            <a:endParaRPr lang="en" sz="900">
              <a:solidFill>
                <a:srgbClr val="888888"/>
              </a:solidFill>
              <a:latin typeface="Calibri"/>
              <a:ea typeface="Calibri"/>
              <a:cs typeface="Calibri"/>
              <a:sym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67"/>
        <p:cNvGrpSpPr/>
        <p:nvPr/>
      </p:nvGrpSpPr>
      <p:grpSpPr>
        <a:xfrm>
          <a:off x="0" y="0"/>
          <a:ext cx="0" cy="0"/>
          <a:chOff x="0" y="0"/>
          <a:chExt cx="0" cy="0"/>
        </a:xfrm>
      </p:grpSpPr>
      <p:sp>
        <p:nvSpPr>
          <p:cNvPr id="168" name="Shape 168"/>
          <p:cNvSpPr txBox="1">
            <a:spLocks noGrp="1"/>
          </p:cNvSpPr>
          <p:nvPr>
            <p:ph type="title"/>
          </p:nvPr>
        </p:nvSpPr>
        <p:spPr>
          <a:xfrm>
            <a:off x="628650" y="273843"/>
            <a:ext cx="7886699" cy="994172"/>
          </a:xfrm>
          <a:prstGeom prst="rect">
            <a:avLst/>
          </a:prstGeom>
          <a:noFill/>
          <a:ln>
            <a:noFill/>
          </a:ln>
        </p:spPr>
        <p:txBody>
          <a:bodyPr lIns="68575" tIns="68575" rIns="68575" bIns="68575" anchor="ctr" anchorCtr="0"/>
          <a:lstStyle>
            <a:lvl1pPr marL="0" marR="0" lvl="0" indent="0" algn="l" rtl="0">
              <a:lnSpc>
                <a:spcPct val="90000"/>
              </a:lnSpc>
              <a:spcBef>
                <a:spcPts val="0"/>
              </a:spcBef>
              <a:buClr>
                <a:schemeClr val="dk1"/>
              </a:buClr>
              <a:buFont typeface="Calibri"/>
              <a:buNone/>
              <a:defRPr sz="3300" b="0" i="0" u="none" strike="noStrike" cap="none">
                <a:solidFill>
                  <a:schemeClr val="dk1"/>
                </a:solidFill>
                <a:latin typeface="Calibri"/>
                <a:ea typeface="Calibri"/>
                <a:cs typeface="Calibri"/>
                <a:sym typeface="Calibri"/>
              </a:defRPr>
            </a:lvl1pPr>
            <a:lvl2pPr lvl="1" indent="0">
              <a:spcBef>
                <a:spcPts val="0"/>
              </a:spcBef>
              <a:buNone/>
              <a:defRPr sz="1400"/>
            </a:lvl2pPr>
            <a:lvl3pPr lvl="2" indent="0">
              <a:spcBef>
                <a:spcPts val="0"/>
              </a:spcBef>
              <a:buNone/>
              <a:defRPr sz="1400"/>
            </a:lvl3pPr>
            <a:lvl4pPr lvl="3" indent="0">
              <a:spcBef>
                <a:spcPts val="0"/>
              </a:spcBef>
              <a:buNone/>
              <a:defRPr sz="1400"/>
            </a:lvl4pPr>
            <a:lvl5pPr lvl="4" indent="0">
              <a:spcBef>
                <a:spcPts val="0"/>
              </a:spcBef>
              <a:buNone/>
              <a:defRPr sz="1400"/>
            </a:lvl5pPr>
            <a:lvl6pPr lvl="5" indent="0">
              <a:spcBef>
                <a:spcPts val="0"/>
              </a:spcBef>
              <a:buNone/>
              <a:defRPr sz="1400"/>
            </a:lvl6pPr>
            <a:lvl7pPr lvl="6" indent="0">
              <a:spcBef>
                <a:spcPts val="0"/>
              </a:spcBef>
              <a:buNone/>
              <a:defRPr sz="1400"/>
            </a:lvl7pPr>
            <a:lvl8pPr lvl="7" indent="0">
              <a:spcBef>
                <a:spcPts val="0"/>
              </a:spcBef>
              <a:buNone/>
              <a:defRPr sz="1400"/>
            </a:lvl8pPr>
            <a:lvl9pPr lvl="8" indent="0">
              <a:spcBef>
                <a:spcPts val="0"/>
              </a:spcBef>
              <a:buNone/>
              <a:defRPr sz="1400"/>
            </a:lvl9pPr>
          </a:lstStyle>
          <a:p>
            <a:endParaRPr/>
          </a:p>
        </p:txBody>
      </p:sp>
      <p:sp>
        <p:nvSpPr>
          <p:cNvPr id="169" name="Shape 169"/>
          <p:cNvSpPr txBox="1">
            <a:spLocks noGrp="1"/>
          </p:cNvSpPr>
          <p:nvPr>
            <p:ph type="body" idx="1"/>
          </p:nvPr>
        </p:nvSpPr>
        <p:spPr>
          <a:xfrm rot="5400000">
            <a:off x="2940248" y="-942379"/>
            <a:ext cx="3263503" cy="7886699"/>
          </a:xfrm>
          <a:prstGeom prst="rect">
            <a:avLst/>
          </a:prstGeom>
          <a:noFill/>
          <a:ln>
            <a:noFill/>
          </a:ln>
        </p:spPr>
        <p:txBody>
          <a:bodyPr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70" name="Shape 170"/>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71" name="Shape 171"/>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72" name="Shape 172"/>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a:solidFill>
                  <a:srgbClr val="888888"/>
                </a:solidFill>
                <a:latin typeface="Calibri"/>
                <a:ea typeface="Calibri"/>
                <a:cs typeface="Calibri"/>
                <a:sym typeface="Calibri"/>
              </a:rPr>
              <a:t>‹#›</a:t>
            </a:fld>
            <a:endParaRPr lang="en" sz="900">
              <a:solidFill>
                <a:srgbClr val="888888"/>
              </a:solidFill>
              <a:latin typeface="Calibri"/>
              <a:ea typeface="Calibri"/>
              <a:cs typeface="Calibri"/>
              <a:sym typeface="Calibri"/>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73"/>
        <p:cNvGrpSpPr/>
        <p:nvPr/>
      </p:nvGrpSpPr>
      <p:grpSpPr>
        <a:xfrm>
          <a:off x="0" y="0"/>
          <a:ext cx="0" cy="0"/>
          <a:chOff x="0" y="0"/>
          <a:chExt cx="0" cy="0"/>
        </a:xfrm>
      </p:grpSpPr>
      <p:sp>
        <p:nvSpPr>
          <p:cNvPr id="174" name="Shape 174"/>
          <p:cNvSpPr txBox="1">
            <a:spLocks noGrp="1"/>
          </p:cNvSpPr>
          <p:nvPr>
            <p:ph type="title"/>
          </p:nvPr>
        </p:nvSpPr>
        <p:spPr>
          <a:xfrm rot="5400000">
            <a:off x="5350073" y="1467445"/>
            <a:ext cx="4358878" cy="1971674"/>
          </a:xfrm>
          <a:prstGeom prst="rect">
            <a:avLst/>
          </a:prstGeom>
          <a:noFill/>
          <a:ln>
            <a:noFill/>
          </a:ln>
        </p:spPr>
        <p:txBody>
          <a:bodyPr lIns="68575" tIns="68575" rIns="68575" bIns="68575" anchor="ctr" anchorCtr="0"/>
          <a:lstStyle>
            <a:lvl1pPr marL="0" marR="0" lvl="0" indent="0" algn="l" rtl="0">
              <a:lnSpc>
                <a:spcPct val="90000"/>
              </a:lnSpc>
              <a:spcBef>
                <a:spcPts val="0"/>
              </a:spcBef>
              <a:buClr>
                <a:schemeClr val="dk1"/>
              </a:buClr>
              <a:buFont typeface="Calibri"/>
              <a:buNone/>
              <a:defRPr sz="3300" b="0" i="0" u="none" strike="noStrike" cap="none">
                <a:solidFill>
                  <a:schemeClr val="dk1"/>
                </a:solidFill>
                <a:latin typeface="Calibri"/>
                <a:ea typeface="Calibri"/>
                <a:cs typeface="Calibri"/>
                <a:sym typeface="Calibri"/>
              </a:defRPr>
            </a:lvl1pPr>
            <a:lvl2pPr lvl="1" indent="0">
              <a:spcBef>
                <a:spcPts val="0"/>
              </a:spcBef>
              <a:buNone/>
              <a:defRPr sz="1400"/>
            </a:lvl2pPr>
            <a:lvl3pPr lvl="2" indent="0">
              <a:spcBef>
                <a:spcPts val="0"/>
              </a:spcBef>
              <a:buNone/>
              <a:defRPr sz="1400"/>
            </a:lvl3pPr>
            <a:lvl4pPr lvl="3" indent="0">
              <a:spcBef>
                <a:spcPts val="0"/>
              </a:spcBef>
              <a:buNone/>
              <a:defRPr sz="1400"/>
            </a:lvl4pPr>
            <a:lvl5pPr lvl="4" indent="0">
              <a:spcBef>
                <a:spcPts val="0"/>
              </a:spcBef>
              <a:buNone/>
              <a:defRPr sz="1400"/>
            </a:lvl5pPr>
            <a:lvl6pPr lvl="5" indent="0">
              <a:spcBef>
                <a:spcPts val="0"/>
              </a:spcBef>
              <a:buNone/>
              <a:defRPr sz="1400"/>
            </a:lvl6pPr>
            <a:lvl7pPr lvl="6" indent="0">
              <a:spcBef>
                <a:spcPts val="0"/>
              </a:spcBef>
              <a:buNone/>
              <a:defRPr sz="1400"/>
            </a:lvl7pPr>
            <a:lvl8pPr lvl="7" indent="0">
              <a:spcBef>
                <a:spcPts val="0"/>
              </a:spcBef>
              <a:buNone/>
              <a:defRPr sz="1400"/>
            </a:lvl8pPr>
            <a:lvl9pPr lvl="8" indent="0">
              <a:spcBef>
                <a:spcPts val="0"/>
              </a:spcBef>
              <a:buNone/>
              <a:defRPr sz="1400"/>
            </a:lvl9pPr>
          </a:lstStyle>
          <a:p>
            <a:endParaRPr/>
          </a:p>
        </p:txBody>
      </p:sp>
      <p:sp>
        <p:nvSpPr>
          <p:cNvPr id="175" name="Shape 175"/>
          <p:cNvSpPr txBox="1">
            <a:spLocks noGrp="1"/>
          </p:cNvSpPr>
          <p:nvPr>
            <p:ph type="body" idx="1"/>
          </p:nvPr>
        </p:nvSpPr>
        <p:spPr>
          <a:xfrm rot="5400000">
            <a:off x="1349573" y="-447079"/>
            <a:ext cx="4358878" cy="5800724"/>
          </a:xfrm>
          <a:prstGeom prst="rect">
            <a:avLst/>
          </a:prstGeom>
          <a:noFill/>
          <a:ln>
            <a:noFill/>
          </a:ln>
        </p:spPr>
        <p:txBody>
          <a:bodyPr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76" name="Shape 176"/>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77" name="Shape 177"/>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None/>
              <a:defRPr sz="1400" b="0" i="0" u="none" strike="noStrike" cap="none">
                <a:solidFill>
                  <a:schemeClr val="dk1"/>
                </a:solidFill>
                <a:latin typeface="Calibri"/>
                <a:ea typeface="Calibri"/>
                <a:cs typeface="Calibri"/>
                <a:sym typeface="Calibri"/>
              </a:defRPr>
            </a:lvl9pPr>
          </a:lstStyle>
          <a:p>
            <a:endParaRPr/>
          </a:p>
        </p:txBody>
      </p:sp>
      <p:sp>
        <p:nvSpPr>
          <p:cNvPr id="178" name="Shape 178"/>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a:solidFill>
                  <a:srgbClr val="888888"/>
                </a:solidFill>
                <a:latin typeface="Calibri"/>
                <a:ea typeface="Calibri"/>
                <a:cs typeface="Calibri"/>
                <a:sym typeface="Calibri"/>
              </a:rPr>
              <a:t>‹#›</a:t>
            </a:fld>
            <a:endParaRPr lang="en" sz="900">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theme" Target="../theme/theme3.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rPr>
              <a:t>‹#›</a:t>
            </a:fld>
            <a:endParaRPr lang="en"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633412" y="357187"/>
            <a:ext cx="7877174" cy="857250"/>
          </a:xfrm>
          <a:prstGeom prst="rect">
            <a:avLst/>
          </a:prstGeom>
          <a:noFill/>
          <a:ln>
            <a:noFill/>
          </a:ln>
        </p:spPr>
        <p:txBody>
          <a:bodyPr lIns="34275" tIns="34275" rIns="34275" bIns="34275" anchor="ctr" anchorCtr="0"/>
          <a:lstStyle>
            <a:lvl1pPr marL="0" marR="0" lvl="0" indent="0" algn="ctr" rtl="0">
              <a:lnSpc>
                <a:spcPct val="100000"/>
              </a:lnSpc>
              <a:spcBef>
                <a:spcPts val="0"/>
              </a:spcBef>
              <a:spcAft>
                <a:spcPts val="0"/>
              </a:spcAft>
              <a:buClr>
                <a:srgbClr val="000000"/>
              </a:buClr>
              <a:buSzPct val="25000"/>
              <a:buFont typeface="Helvetica Neue"/>
              <a:buNone/>
              <a:defRPr sz="4200" b="0" i="0" u="none" strike="noStrike" cap="none">
                <a:solidFill>
                  <a:srgbClr val="000000"/>
                </a:solidFill>
                <a:latin typeface="Helvetica Neue"/>
                <a:ea typeface="Helvetica Neue"/>
                <a:cs typeface="Helvetica Neue"/>
                <a:sym typeface="Helvetica Neue"/>
              </a:defRPr>
            </a:lvl1pPr>
            <a:lvl2pPr marL="0" marR="0" lvl="1" indent="88900" algn="ctr" rtl="0">
              <a:lnSpc>
                <a:spcPct val="100000"/>
              </a:lnSpc>
              <a:spcBef>
                <a:spcPts val="0"/>
              </a:spcBef>
              <a:spcAft>
                <a:spcPts val="0"/>
              </a:spcAft>
              <a:buClr>
                <a:srgbClr val="000000"/>
              </a:buClr>
              <a:buSzPct val="25000"/>
              <a:buFont typeface="Helvetica Neue"/>
              <a:buNone/>
              <a:defRPr sz="4200" b="0" i="0" u="none" strike="noStrike" cap="none">
                <a:solidFill>
                  <a:srgbClr val="000000"/>
                </a:solidFill>
                <a:latin typeface="Helvetica Neue"/>
                <a:ea typeface="Helvetica Neue"/>
                <a:cs typeface="Helvetica Neue"/>
                <a:sym typeface="Helvetica Neue"/>
              </a:defRPr>
            </a:lvl2pPr>
            <a:lvl3pPr marL="0" marR="0" lvl="2" indent="177800" algn="ctr" rtl="0">
              <a:lnSpc>
                <a:spcPct val="100000"/>
              </a:lnSpc>
              <a:spcBef>
                <a:spcPts val="0"/>
              </a:spcBef>
              <a:spcAft>
                <a:spcPts val="0"/>
              </a:spcAft>
              <a:buClr>
                <a:srgbClr val="000000"/>
              </a:buClr>
              <a:buSzPct val="25000"/>
              <a:buFont typeface="Helvetica Neue"/>
              <a:buNone/>
              <a:defRPr sz="4200" b="0" i="0" u="none" strike="noStrike" cap="none">
                <a:solidFill>
                  <a:srgbClr val="000000"/>
                </a:solidFill>
                <a:latin typeface="Helvetica Neue"/>
                <a:ea typeface="Helvetica Neue"/>
                <a:cs typeface="Helvetica Neue"/>
                <a:sym typeface="Helvetica Neue"/>
              </a:defRPr>
            </a:lvl3pPr>
            <a:lvl4pPr marL="0" marR="0" lvl="3" indent="254000" algn="ctr" rtl="0">
              <a:lnSpc>
                <a:spcPct val="100000"/>
              </a:lnSpc>
              <a:spcBef>
                <a:spcPts val="0"/>
              </a:spcBef>
              <a:spcAft>
                <a:spcPts val="0"/>
              </a:spcAft>
              <a:buClr>
                <a:srgbClr val="000000"/>
              </a:buClr>
              <a:buSzPct val="25000"/>
              <a:buFont typeface="Helvetica Neue"/>
              <a:buNone/>
              <a:defRPr sz="4200" b="0" i="0" u="none" strike="noStrike" cap="none">
                <a:solidFill>
                  <a:srgbClr val="000000"/>
                </a:solidFill>
                <a:latin typeface="Helvetica Neue"/>
                <a:ea typeface="Helvetica Neue"/>
                <a:cs typeface="Helvetica Neue"/>
                <a:sym typeface="Helvetica Neue"/>
              </a:defRPr>
            </a:lvl4pPr>
            <a:lvl5pPr marL="0" marR="0" lvl="4" indent="342900" algn="ctr" rtl="0">
              <a:lnSpc>
                <a:spcPct val="100000"/>
              </a:lnSpc>
              <a:spcBef>
                <a:spcPts val="0"/>
              </a:spcBef>
              <a:spcAft>
                <a:spcPts val="0"/>
              </a:spcAft>
              <a:buClr>
                <a:srgbClr val="000000"/>
              </a:buClr>
              <a:buSzPct val="25000"/>
              <a:buFont typeface="Helvetica Neue"/>
              <a:buNone/>
              <a:defRPr sz="4200" b="0" i="0" u="none" strike="noStrike" cap="none">
                <a:solidFill>
                  <a:srgbClr val="000000"/>
                </a:solidFill>
                <a:latin typeface="Helvetica Neue"/>
                <a:ea typeface="Helvetica Neue"/>
                <a:cs typeface="Helvetica Neue"/>
                <a:sym typeface="Helvetica Neue"/>
              </a:defRPr>
            </a:lvl5pPr>
            <a:lvl6pPr marL="0" marR="0" lvl="5" indent="431800" algn="ctr" rtl="0">
              <a:lnSpc>
                <a:spcPct val="100000"/>
              </a:lnSpc>
              <a:spcBef>
                <a:spcPts val="0"/>
              </a:spcBef>
              <a:spcAft>
                <a:spcPts val="0"/>
              </a:spcAft>
              <a:buClr>
                <a:srgbClr val="000000"/>
              </a:buClr>
              <a:buSzPct val="25000"/>
              <a:buFont typeface="Helvetica Neue"/>
              <a:buNone/>
              <a:defRPr sz="4200" b="0" i="0" u="none" strike="noStrike" cap="none">
                <a:solidFill>
                  <a:srgbClr val="000000"/>
                </a:solidFill>
                <a:latin typeface="Helvetica Neue"/>
                <a:ea typeface="Helvetica Neue"/>
                <a:cs typeface="Helvetica Neue"/>
                <a:sym typeface="Helvetica Neue"/>
              </a:defRPr>
            </a:lvl6pPr>
            <a:lvl7pPr marL="0" marR="0" lvl="6" indent="520700" algn="ctr" rtl="0">
              <a:lnSpc>
                <a:spcPct val="100000"/>
              </a:lnSpc>
              <a:spcBef>
                <a:spcPts val="0"/>
              </a:spcBef>
              <a:spcAft>
                <a:spcPts val="0"/>
              </a:spcAft>
              <a:buClr>
                <a:srgbClr val="000000"/>
              </a:buClr>
              <a:buSzPct val="25000"/>
              <a:buFont typeface="Helvetica Neue"/>
              <a:buNone/>
              <a:defRPr sz="4200" b="0" i="0" u="none" strike="noStrike" cap="none">
                <a:solidFill>
                  <a:srgbClr val="000000"/>
                </a:solidFill>
                <a:latin typeface="Helvetica Neue"/>
                <a:ea typeface="Helvetica Neue"/>
                <a:cs typeface="Helvetica Neue"/>
                <a:sym typeface="Helvetica Neue"/>
              </a:defRPr>
            </a:lvl7pPr>
            <a:lvl8pPr marL="0" marR="0" lvl="7" indent="596900" algn="ctr" rtl="0">
              <a:lnSpc>
                <a:spcPct val="100000"/>
              </a:lnSpc>
              <a:spcBef>
                <a:spcPts val="0"/>
              </a:spcBef>
              <a:spcAft>
                <a:spcPts val="0"/>
              </a:spcAft>
              <a:buClr>
                <a:srgbClr val="000000"/>
              </a:buClr>
              <a:buSzPct val="25000"/>
              <a:buFont typeface="Helvetica Neue"/>
              <a:buNone/>
              <a:defRPr sz="4200" b="0" i="0" u="none" strike="noStrike" cap="none">
                <a:solidFill>
                  <a:srgbClr val="000000"/>
                </a:solidFill>
                <a:latin typeface="Helvetica Neue"/>
                <a:ea typeface="Helvetica Neue"/>
                <a:cs typeface="Helvetica Neue"/>
                <a:sym typeface="Helvetica Neue"/>
              </a:defRPr>
            </a:lvl8pPr>
            <a:lvl9pPr marL="0" marR="0" lvl="8" indent="685800" algn="ctr" rtl="0">
              <a:lnSpc>
                <a:spcPct val="100000"/>
              </a:lnSpc>
              <a:spcBef>
                <a:spcPts val="0"/>
              </a:spcBef>
              <a:spcAft>
                <a:spcPts val="0"/>
              </a:spcAft>
              <a:buClr>
                <a:srgbClr val="000000"/>
              </a:buClr>
              <a:buSzPct val="25000"/>
              <a:buFont typeface="Helvetica Neue"/>
              <a:buNone/>
              <a:defRPr sz="4200" b="0" i="0" u="none" strike="noStrike" cap="none">
                <a:solidFill>
                  <a:srgbClr val="000000"/>
                </a:solidFill>
                <a:latin typeface="Helvetica Neue"/>
                <a:ea typeface="Helvetica Neue"/>
                <a:cs typeface="Helvetica Neue"/>
                <a:sym typeface="Helvetica Neue"/>
              </a:defRPr>
            </a:lvl9pPr>
          </a:lstStyle>
          <a:p>
            <a:endParaRPr/>
          </a:p>
        </p:txBody>
      </p:sp>
      <p:sp>
        <p:nvSpPr>
          <p:cNvPr id="56" name="Shape 56"/>
          <p:cNvSpPr txBox="1">
            <a:spLocks noGrp="1"/>
          </p:cNvSpPr>
          <p:nvPr>
            <p:ph type="body" idx="1"/>
          </p:nvPr>
        </p:nvSpPr>
        <p:spPr>
          <a:xfrm>
            <a:off x="633412" y="1214437"/>
            <a:ext cx="7877174" cy="3452812"/>
          </a:xfrm>
          <a:prstGeom prst="rect">
            <a:avLst/>
          </a:prstGeom>
          <a:noFill/>
          <a:ln>
            <a:noFill/>
          </a:ln>
        </p:spPr>
        <p:txBody>
          <a:bodyPr lIns="34275" tIns="34275" rIns="34275" bIns="34275" anchor="ctr" anchorCtr="0"/>
          <a:lstStyle>
            <a:lvl1pPr marL="241300" marR="0" lvl="0"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1pPr>
            <a:lvl2pPr marL="482600" marR="0" lvl="1"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2pPr>
            <a:lvl3pPr marL="711200" marR="0" lvl="2"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3pPr>
            <a:lvl4pPr marL="952500" marR="0" lvl="3"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4pPr>
            <a:lvl5pPr marL="1193800" marR="0" lvl="4"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5pPr>
            <a:lvl6pPr marL="1435100" marR="0" lvl="5"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6pPr>
            <a:lvl7pPr marL="1663700" marR="0" lvl="6"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7pPr>
            <a:lvl8pPr marL="1905000" marR="0" lvl="7" indent="-1397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8pPr>
            <a:lvl9pPr marL="2146300" marR="0" lvl="8" indent="-152400" algn="l" rtl="0">
              <a:lnSpc>
                <a:spcPct val="100000"/>
              </a:lnSpc>
              <a:spcBef>
                <a:spcPts val="2200"/>
              </a:spcBef>
              <a:spcAft>
                <a:spcPts val="0"/>
              </a:spcAft>
              <a:buClr>
                <a:srgbClr val="000000"/>
              </a:buClr>
              <a:buSzPct val="75000"/>
              <a:buFont typeface="Helvetica Neue"/>
              <a:buChar char="•"/>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57" name="Shape 57"/>
          <p:cNvSpPr txBox="1">
            <a:spLocks noGrp="1"/>
          </p:cNvSpPr>
          <p:nvPr>
            <p:ph type="sldNum" idx="12"/>
          </p:nvPr>
        </p:nvSpPr>
        <p:spPr>
          <a:xfrm>
            <a:off x="4484636" y="4905375"/>
            <a:ext cx="169964" cy="176212"/>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b="0" i="0" u="none" strike="noStrike" cap="none">
                <a:solidFill>
                  <a:srgbClr val="000000"/>
                </a:solidFill>
                <a:latin typeface="Helvetica Neue"/>
                <a:ea typeface="Helvetica Neue"/>
                <a:cs typeface="Helvetica Neue"/>
                <a:sym typeface="Helvetica Neue"/>
              </a:rPr>
              <a:t>‹#›</a:t>
            </a:fld>
            <a:endParaRPr lang="en" sz="900" b="0" i="0" u="none" strike="noStrike" cap="none">
              <a:solidFill>
                <a:srgbClr val="000000"/>
              </a:solidFill>
              <a:latin typeface="Helvetica Neue"/>
              <a:ea typeface="Helvetica Neue"/>
              <a:cs typeface="Helvetica Neue"/>
              <a:sym typeface="Helvetica Neue"/>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628650" y="273843"/>
            <a:ext cx="7886699" cy="994172"/>
          </a:xfrm>
          <a:prstGeom prst="rect">
            <a:avLst/>
          </a:prstGeom>
          <a:noFill/>
          <a:ln>
            <a:noFill/>
          </a:ln>
        </p:spPr>
        <p:txBody>
          <a:bodyPr lIns="68575" tIns="68575" rIns="68575" bIns="68575" anchor="ctr" anchorCtr="0"/>
          <a:lstStyle>
            <a:lvl1pPr marL="0" marR="0" lvl="0" indent="0" algn="l" rtl="0">
              <a:lnSpc>
                <a:spcPct val="90000"/>
              </a:lnSpc>
              <a:spcBef>
                <a:spcPts val="0"/>
              </a:spcBef>
              <a:buClr>
                <a:schemeClr val="dk1"/>
              </a:buClr>
              <a:buSzPct val="33333"/>
              <a:buFont typeface="Calibri"/>
              <a:buNone/>
              <a:defRPr sz="3300" b="0" i="0" u="none" strike="noStrike" cap="none">
                <a:solidFill>
                  <a:schemeClr val="dk1"/>
                </a:solidFill>
                <a:latin typeface="Calibri"/>
                <a:ea typeface="Calibri"/>
                <a:cs typeface="Calibri"/>
                <a:sym typeface="Calibri"/>
              </a:defRPr>
            </a:lvl1pPr>
            <a:lvl2pPr lvl="1" indent="0">
              <a:spcBef>
                <a:spcPts val="0"/>
              </a:spcBef>
              <a:buSzPct val="78571"/>
              <a:buNone/>
              <a:defRPr sz="1400"/>
            </a:lvl2pPr>
            <a:lvl3pPr lvl="2" indent="0">
              <a:spcBef>
                <a:spcPts val="0"/>
              </a:spcBef>
              <a:buSzPct val="78571"/>
              <a:buNone/>
              <a:defRPr sz="1400"/>
            </a:lvl3pPr>
            <a:lvl4pPr lvl="3" indent="0">
              <a:spcBef>
                <a:spcPts val="0"/>
              </a:spcBef>
              <a:buSzPct val="78571"/>
              <a:buNone/>
              <a:defRPr sz="1400"/>
            </a:lvl4pPr>
            <a:lvl5pPr lvl="4" indent="0">
              <a:spcBef>
                <a:spcPts val="0"/>
              </a:spcBef>
              <a:buSzPct val="78571"/>
              <a:buNone/>
              <a:defRPr sz="1400"/>
            </a:lvl5pPr>
            <a:lvl6pPr lvl="5" indent="0">
              <a:spcBef>
                <a:spcPts val="0"/>
              </a:spcBef>
              <a:buSzPct val="78571"/>
              <a:buNone/>
              <a:defRPr sz="1400"/>
            </a:lvl6pPr>
            <a:lvl7pPr lvl="6" indent="0">
              <a:spcBef>
                <a:spcPts val="0"/>
              </a:spcBef>
              <a:buSzPct val="78571"/>
              <a:buNone/>
              <a:defRPr sz="1400"/>
            </a:lvl7pPr>
            <a:lvl8pPr lvl="7" indent="0">
              <a:spcBef>
                <a:spcPts val="0"/>
              </a:spcBef>
              <a:buSzPct val="78571"/>
              <a:buNone/>
              <a:defRPr sz="1400"/>
            </a:lvl8pPr>
            <a:lvl9pPr lvl="8" indent="0">
              <a:spcBef>
                <a:spcPts val="0"/>
              </a:spcBef>
              <a:buSzPct val="78571"/>
              <a:buNone/>
              <a:defRPr sz="1400"/>
            </a:lvl9pPr>
          </a:lstStyle>
          <a:p>
            <a:endParaRPr/>
          </a:p>
        </p:txBody>
      </p:sp>
      <p:sp>
        <p:nvSpPr>
          <p:cNvPr id="106" name="Shape 106"/>
          <p:cNvSpPr txBox="1">
            <a:spLocks noGrp="1"/>
          </p:cNvSpPr>
          <p:nvPr>
            <p:ph type="body" idx="1"/>
          </p:nvPr>
        </p:nvSpPr>
        <p:spPr>
          <a:xfrm>
            <a:off x="628650" y="1369218"/>
            <a:ext cx="7886699" cy="3263503"/>
          </a:xfrm>
          <a:prstGeom prst="rect">
            <a:avLst/>
          </a:prstGeom>
          <a:noFill/>
          <a:ln>
            <a:noFill/>
          </a:ln>
        </p:spPr>
        <p:txBody>
          <a:bodyPr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07" name="Shape 107"/>
          <p:cNvSpPr txBox="1">
            <a:spLocks noGrp="1"/>
          </p:cNvSpPr>
          <p:nvPr>
            <p:ph type="dt" idx="10"/>
          </p:nvPr>
        </p:nvSpPr>
        <p:spPr>
          <a:xfrm>
            <a:off x="628650" y="4767262"/>
            <a:ext cx="2057399" cy="273843"/>
          </a:xfrm>
          <a:prstGeom prst="rect">
            <a:avLst/>
          </a:prstGeom>
          <a:noFill/>
          <a:ln>
            <a:noFill/>
          </a:ln>
        </p:spPr>
        <p:txBody>
          <a:bodyPr lIns="68575" tIns="68575" rIns="68575" bIns="68575" anchor="ctr" anchorCtr="0"/>
          <a:lstStyle>
            <a:lvl1pPr marL="0" marR="0" lvl="0" indent="0" algn="l" rtl="0">
              <a:spcBef>
                <a:spcPts val="0"/>
              </a:spcBef>
              <a:buSzPct val="122222"/>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08" name="Shape 108"/>
          <p:cNvSpPr txBox="1">
            <a:spLocks noGrp="1"/>
          </p:cNvSpPr>
          <p:nvPr>
            <p:ph type="ftr" idx="11"/>
          </p:nvPr>
        </p:nvSpPr>
        <p:spPr>
          <a:xfrm>
            <a:off x="3028950" y="4767262"/>
            <a:ext cx="3086100" cy="273843"/>
          </a:xfrm>
          <a:prstGeom prst="rect">
            <a:avLst/>
          </a:prstGeom>
          <a:noFill/>
          <a:ln>
            <a:noFill/>
          </a:ln>
        </p:spPr>
        <p:txBody>
          <a:bodyPr lIns="68575" tIns="68575" rIns="68575" bIns="68575" anchor="ctr" anchorCtr="0"/>
          <a:lstStyle>
            <a:lvl1pPr marL="0" marR="0" lvl="0" indent="0" algn="ctr" rtl="0">
              <a:spcBef>
                <a:spcPts val="0"/>
              </a:spcBef>
              <a:buSzPct val="122222"/>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a:p>
        </p:txBody>
      </p:sp>
      <p:sp>
        <p:nvSpPr>
          <p:cNvPr id="109" name="Shape 109"/>
          <p:cNvSpPr txBox="1">
            <a:spLocks noGrp="1"/>
          </p:cNvSpPr>
          <p:nvPr>
            <p:ph type="sldNum" idx="12"/>
          </p:nvPr>
        </p:nvSpPr>
        <p:spPr>
          <a:xfrm>
            <a:off x="6457950" y="4767262"/>
            <a:ext cx="2057399" cy="273843"/>
          </a:xfrm>
          <a:prstGeom prst="rect">
            <a:avLst/>
          </a:prstGeom>
          <a:noFill/>
          <a:ln>
            <a:noFill/>
          </a:ln>
        </p:spPr>
        <p:txBody>
          <a:bodyPr lIns="68575" tIns="34275" rIns="68575" bIns="34275" anchor="ctr" anchorCtr="0">
            <a:noAutofit/>
          </a:bodyPr>
          <a:lstStyle/>
          <a:p>
            <a:pPr marL="0" marR="0" lvl="0" indent="0" algn="r" rtl="0">
              <a:spcBef>
                <a:spcPts val="0"/>
              </a:spcBef>
              <a:buSzPct val="25000"/>
              <a:buNone/>
            </a:pPr>
            <a:fld id="{00000000-1234-1234-1234-123412341234}" type="slidenum">
              <a:rPr lang="en" sz="900" b="0" i="0" u="none" strike="noStrike" cap="none">
                <a:solidFill>
                  <a:srgbClr val="888888"/>
                </a:solidFill>
                <a:latin typeface="Calibri"/>
                <a:ea typeface="Calibri"/>
                <a:cs typeface="Calibri"/>
                <a:sym typeface="Calibri"/>
              </a:rPr>
              <a:t>‹#›</a:t>
            </a:fld>
            <a:endParaRPr lang="en" sz="9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1" Type="http://schemas.openxmlformats.org/officeDocument/2006/relationships/image" Target="../media/image14.png"/><Relationship Id="rId12" Type="http://schemas.openxmlformats.org/officeDocument/2006/relationships/image" Target="../media/image15.png"/><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jpe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2.jpeg"/><Relationship Id="rId10"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0.jpeg"/><Relationship Id="rId8" Type="http://schemas.openxmlformats.org/officeDocument/2006/relationships/image" Target="../media/image21.jpeg"/><Relationship Id="rId9" Type="http://schemas.openxmlformats.org/officeDocument/2006/relationships/image" Target="../media/image22.jpeg"/><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3" Type="http://schemas.openxmlformats.org/officeDocument/2006/relationships/image" Target="../media/image33.png"/><Relationship Id="rId14" Type="http://schemas.openxmlformats.org/officeDocument/2006/relationships/image" Target="../media/image34.png"/><Relationship Id="rId15" Type="http://schemas.openxmlformats.org/officeDocument/2006/relationships/image" Target="../media/image35.jpeg"/><Relationship Id="rId16" Type="http://schemas.openxmlformats.org/officeDocument/2006/relationships/image" Target="../media/image36.png"/><Relationship Id="rId17" Type="http://schemas.openxmlformats.org/officeDocument/2006/relationships/image" Target="../media/image37.png"/><Relationship Id="rId18" Type="http://schemas.openxmlformats.org/officeDocument/2006/relationships/image" Target="../media/image38.png"/><Relationship Id="rId19" Type="http://schemas.openxmlformats.org/officeDocument/2006/relationships/image" Target="../media/image39.png"/><Relationship Id="rId50" Type="http://schemas.openxmlformats.org/officeDocument/2006/relationships/image" Target="../media/image70.png"/><Relationship Id="rId51" Type="http://schemas.openxmlformats.org/officeDocument/2006/relationships/image" Target="../media/image71.png"/><Relationship Id="rId52" Type="http://schemas.openxmlformats.org/officeDocument/2006/relationships/image" Target="../media/image72.png"/><Relationship Id="rId53" Type="http://schemas.openxmlformats.org/officeDocument/2006/relationships/image" Target="../media/image73.png"/><Relationship Id="rId54" Type="http://schemas.openxmlformats.org/officeDocument/2006/relationships/image" Target="../media/image74.png"/><Relationship Id="rId55" Type="http://schemas.openxmlformats.org/officeDocument/2006/relationships/image" Target="../media/image75.png"/><Relationship Id="rId56" Type="http://schemas.openxmlformats.org/officeDocument/2006/relationships/image" Target="../media/image76.png"/><Relationship Id="rId40" Type="http://schemas.openxmlformats.org/officeDocument/2006/relationships/image" Target="../media/image60.png"/><Relationship Id="rId41" Type="http://schemas.openxmlformats.org/officeDocument/2006/relationships/image" Target="../media/image61.png"/><Relationship Id="rId42" Type="http://schemas.openxmlformats.org/officeDocument/2006/relationships/image" Target="../media/image62.png"/><Relationship Id="rId43" Type="http://schemas.openxmlformats.org/officeDocument/2006/relationships/image" Target="../media/image63.png"/><Relationship Id="rId44" Type="http://schemas.openxmlformats.org/officeDocument/2006/relationships/image" Target="../media/image64.png"/><Relationship Id="rId45" Type="http://schemas.openxmlformats.org/officeDocument/2006/relationships/image" Target="../media/image65.png"/><Relationship Id="rId46" Type="http://schemas.openxmlformats.org/officeDocument/2006/relationships/image" Target="../media/image66.png"/><Relationship Id="rId47" Type="http://schemas.openxmlformats.org/officeDocument/2006/relationships/image" Target="../media/image67.png"/><Relationship Id="rId48" Type="http://schemas.openxmlformats.org/officeDocument/2006/relationships/image" Target="../media/image68.png"/><Relationship Id="rId49" Type="http://schemas.openxmlformats.org/officeDocument/2006/relationships/image" Target="../media/image69.png"/><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3.png"/><Relationship Id="rId4" Type="http://schemas.openxmlformats.org/officeDocument/2006/relationships/image" Target="../media/image24.jpe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png"/><Relationship Id="rId30" Type="http://schemas.openxmlformats.org/officeDocument/2006/relationships/image" Target="../media/image50.png"/><Relationship Id="rId31" Type="http://schemas.openxmlformats.org/officeDocument/2006/relationships/image" Target="../media/image51.png"/><Relationship Id="rId32" Type="http://schemas.openxmlformats.org/officeDocument/2006/relationships/image" Target="../media/image52.png"/><Relationship Id="rId33" Type="http://schemas.openxmlformats.org/officeDocument/2006/relationships/image" Target="../media/image53.png"/><Relationship Id="rId34" Type="http://schemas.openxmlformats.org/officeDocument/2006/relationships/image" Target="../media/image54.png"/><Relationship Id="rId35" Type="http://schemas.openxmlformats.org/officeDocument/2006/relationships/image" Target="../media/image55.png"/><Relationship Id="rId36" Type="http://schemas.openxmlformats.org/officeDocument/2006/relationships/image" Target="../media/image56.png"/><Relationship Id="rId37" Type="http://schemas.openxmlformats.org/officeDocument/2006/relationships/image" Target="../media/image57.png"/><Relationship Id="rId38" Type="http://schemas.openxmlformats.org/officeDocument/2006/relationships/image" Target="../media/image58.png"/><Relationship Id="rId39" Type="http://schemas.openxmlformats.org/officeDocument/2006/relationships/image" Target="../media/image59.png"/><Relationship Id="rId20" Type="http://schemas.openxmlformats.org/officeDocument/2006/relationships/image" Target="../media/image40.jpeg"/><Relationship Id="rId21" Type="http://schemas.openxmlformats.org/officeDocument/2006/relationships/image" Target="../media/image41.png"/><Relationship Id="rId22" Type="http://schemas.openxmlformats.org/officeDocument/2006/relationships/image" Target="../media/image42.png"/><Relationship Id="rId23" Type="http://schemas.openxmlformats.org/officeDocument/2006/relationships/image" Target="../media/image43.png"/><Relationship Id="rId24" Type="http://schemas.openxmlformats.org/officeDocument/2006/relationships/image" Target="../media/image44.png"/><Relationship Id="rId25" Type="http://schemas.openxmlformats.org/officeDocument/2006/relationships/image" Target="../media/image45.png"/><Relationship Id="rId26" Type="http://schemas.openxmlformats.org/officeDocument/2006/relationships/image" Target="../media/image46.png"/><Relationship Id="rId27" Type="http://schemas.openxmlformats.org/officeDocument/2006/relationships/image" Target="../media/image47.png"/><Relationship Id="rId28" Type="http://schemas.openxmlformats.org/officeDocument/2006/relationships/image" Target="../media/image48.png"/><Relationship Id="rId29" Type="http://schemas.openxmlformats.org/officeDocument/2006/relationships/image" Target="../media/image49.png"/><Relationship Id="rId10" Type="http://schemas.openxmlformats.org/officeDocument/2006/relationships/image" Target="../media/image30.png"/><Relationship Id="rId11" Type="http://schemas.openxmlformats.org/officeDocument/2006/relationships/image" Target="../media/image31.png"/><Relationship Id="rId12" Type="http://schemas.openxmlformats.org/officeDocument/2006/relationships/image" Target="../media/image32.png"/></Relationships>
</file>

<file path=ppt/slides/_rels/slide6.xml.rels><?xml version="1.0" encoding="UTF-8" standalone="yes"?>
<Relationships xmlns="http://schemas.openxmlformats.org/package/2006/relationships"><Relationship Id="rId9" Type="http://schemas.openxmlformats.org/officeDocument/2006/relationships/image" Target="../media/image83.png"/><Relationship Id="rId20" Type="http://schemas.openxmlformats.org/officeDocument/2006/relationships/image" Target="../media/image94.png"/><Relationship Id="rId10" Type="http://schemas.openxmlformats.org/officeDocument/2006/relationships/image" Target="../media/image84.jpeg"/><Relationship Id="rId11" Type="http://schemas.openxmlformats.org/officeDocument/2006/relationships/image" Target="../media/image85.png"/><Relationship Id="rId12" Type="http://schemas.openxmlformats.org/officeDocument/2006/relationships/image" Target="../media/image86.png"/><Relationship Id="rId13" Type="http://schemas.openxmlformats.org/officeDocument/2006/relationships/image" Target="../media/image87.png"/><Relationship Id="rId14" Type="http://schemas.openxmlformats.org/officeDocument/2006/relationships/image" Target="../media/image88.png"/><Relationship Id="rId15" Type="http://schemas.openxmlformats.org/officeDocument/2006/relationships/image" Target="../media/image89.png"/><Relationship Id="rId16" Type="http://schemas.openxmlformats.org/officeDocument/2006/relationships/image" Target="../media/image90.png"/><Relationship Id="rId17" Type="http://schemas.openxmlformats.org/officeDocument/2006/relationships/image" Target="../media/image91.png"/><Relationship Id="rId18" Type="http://schemas.openxmlformats.org/officeDocument/2006/relationships/image" Target="../media/image92.png"/><Relationship Id="rId19" Type="http://schemas.openxmlformats.org/officeDocument/2006/relationships/image" Target="../media/image93.png"/><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7.png"/><Relationship Id="rId4" Type="http://schemas.openxmlformats.org/officeDocument/2006/relationships/image" Target="../media/image78.gif"/><Relationship Id="rId5" Type="http://schemas.openxmlformats.org/officeDocument/2006/relationships/image" Target="../media/image79.png"/><Relationship Id="rId6" Type="http://schemas.openxmlformats.org/officeDocument/2006/relationships/image" Target="../media/image80.png"/><Relationship Id="rId7" Type="http://schemas.openxmlformats.org/officeDocument/2006/relationships/image" Target="../media/image81.png"/><Relationship Id="rId8" Type="http://schemas.openxmlformats.org/officeDocument/2006/relationships/image" Target="../media/image82.png"/></Relationships>
</file>

<file path=ppt/slides/_rels/slide7.xml.rels><?xml version="1.0" encoding="UTF-8" standalone="yes"?>
<Relationships xmlns="http://schemas.openxmlformats.org/package/2006/relationships"><Relationship Id="rId3" Type="http://schemas.openxmlformats.org/officeDocument/2006/relationships/image" Target="../media/image95.png"/><Relationship Id="rId4" Type="http://schemas.openxmlformats.org/officeDocument/2006/relationships/image" Target="../media/image96.png"/><Relationship Id="rId5" Type="http://schemas.openxmlformats.org/officeDocument/2006/relationships/image" Target="../media/image97.png"/><Relationship Id="rId6" Type="http://schemas.openxmlformats.org/officeDocument/2006/relationships/image" Target="../media/image98.png"/><Relationship Id="rId7" Type="http://schemas.openxmlformats.org/officeDocument/2006/relationships/image" Target="../media/image99.png"/><Relationship Id="rId8" Type="http://schemas.openxmlformats.org/officeDocument/2006/relationships/image" Target="../media/image100.png"/><Relationship Id="rId9" Type="http://schemas.openxmlformats.org/officeDocument/2006/relationships/image" Target="../media/image101.png"/><Relationship Id="rId10" Type="http://schemas.openxmlformats.org/officeDocument/2006/relationships/image" Target="../media/image102.png"/><Relationship Id="rId11" Type="http://schemas.openxmlformats.org/officeDocument/2006/relationships/image" Target="../media/image103.png"/><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04.gif"/><Relationship Id="rId4" Type="http://schemas.openxmlformats.org/officeDocument/2006/relationships/image" Target="../media/image105.png"/><Relationship Id="rId5" Type="http://schemas.openxmlformats.org/officeDocument/2006/relationships/image" Target="../media/image106.png"/><Relationship Id="rId6" Type="http://schemas.openxmlformats.org/officeDocument/2006/relationships/image" Target="../media/image107.png"/><Relationship Id="rId7" Type="http://schemas.openxmlformats.org/officeDocument/2006/relationships/comments" Target="../comments/comment1.xml"/><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08.png"/><Relationship Id="rId4" Type="http://schemas.openxmlformats.org/officeDocument/2006/relationships/image" Target="../media/image109.png"/><Relationship Id="rId5" Type="http://schemas.openxmlformats.org/officeDocument/2006/relationships/image" Target="../media/image110.png"/><Relationship Id="rId6" Type="http://schemas.openxmlformats.org/officeDocument/2006/relationships/image" Target="../media/image111.png"/><Relationship Id="rId7" Type="http://schemas.openxmlformats.org/officeDocument/2006/relationships/image" Target="../media/image112.png"/><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13.png"/><Relationship Id="rId4" Type="http://schemas.openxmlformats.org/officeDocument/2006/relationships/image" Target="../media/image114.png"/><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5.png"/><Relationship Id="rId4" Type="http://schemas.openxmlformats.org/officeDocument/2006/relationships/image" Target="../media/image116.png"/><Relationship Id="rId5" Type="http://schemas.openxmlformats.org/officeDocument/2006/relationships/image" Target="../media/image117.png"/><Relationship Id="rId6" Type="http://schemas.openxmlformats.org/officeDocument/2006/relationships/image" Target="../media/image118.png"/><Relationship Id="rId7" Type="http://schemas.openxmlformats.org/officeDocument/2006/relationships/image" Target="../media/image119.png"/><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1" Type="http://schemas.openxmlformats.org/officeDocument/2006/relationships/image" Target="../media/image127.png"/><Relationship Id="rId12" Type="http://schemas.openxmlformats.org/officeDocument/2006/relationships/image" Target="../media/image128.png"/><Relationship Id="rId13" Type="http://schemas.openxmlformats.org/officeDocument/2006/relationships/image" Target="../media/image129.png"/><Relationship Id="rId14" Type="http://schemas.openxmlformats.org/officeDocument/2006/relationships/image" Target="../media/image130.png"/><Relationship Id="rId15" Type="http://schemas.openxmlformats.org/officeDocument/2006/relationships/image" Target="../media/image131.png"/><Relationship Id="rId16" Type="http://schemas.openxmlformats.org/officeDocument/2006/relationships/image" Target="../media/image1.png"/><Relationship Id="rId17" Type="http://schemas.openxmlformats.org/officeDocument/2006/relationships/comments" Target="../comments/comment2.xml"/><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15.png"/><Relationship Id="rId4" Type="http://schemas.openxmlformats.org/officeDocument/2006/relationships/image" Target="../media/image120.png"/><Relationship Id="rId5" Type="http://schemas.openxmlformats.org/officeDocument/2006/relationships/image" Target="../media/image121.png"/><Relationship Id="rId6" Type="http://schemas.openxmlformats.org/officeDocument/2006/relationships/image" Target="../media/image122.png"/><Relationship Id="rId7" Type="http://schemas.openxmlformats.org/officeDocument/2006/relationships/image" Target="../media/image123.png"/><Relationship Id="rId8" Type="http://schemas.openxmlformats.org/officeDocument/2006/relationships/image" Target="../media/image124.png"/><Relationship Id="rId9" Type="http://schemas.openxmlformats.org/officeDocument/2006/relationships/image" Target="../media/image125.png"/><Relationship Id="rId10" Type="http://schemas.openxmlformats.org/officeDocument/2006/relationships/image" Target="../media/image1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32.png"/></Relationships>
</file>

<file path=ppt/slides/_rels/slide14.xml.rels><?xml version="1.0" encoding="UTF-8" standalone="yes"?>
<Relationships xmlns="http://schemas.openxmlformats.org/package/2006/relationships"><Relationship Id="rId11" Type="http://schemas.openxmlformats.org/officeDocument/2006/relationships/image" Target="../media/image141.png"/><Relationship Id="rId12" Type="http://schemas.openxmlformats.org/officeDocument/2006/relationships/image" Target="../media/image115.png"/><Relationship Id="rId1" Type="http://schemas.openxmlformats.org/officeDocument/2006/relationships/slideLayout" Target="../slideLayouts/slideLayout24.xml"/><Relationship Id="rId2" Type="http://schemas.openxmlformats.org/officeDocument/2006/relationships/notesSlide" Target="../notesSlides/notesSlide14.xml"/><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jpeg"/><Relationship Id="rId7" Type="http://schemas.openxmlformats.org/officeDocument/2006/relationships/image" Target="../media/image137.jpeg"/><Relationship Id="rId8" Type="http://schemas.openxmlformats.org/officeDocument/2006/relationships/image" Target="../media/image138.jpeg"/><Relationship Id="rId9" Type="http://schemas.openxmlformats.org/officeDocument/2006/relationships/image" Target="../media/image139.png"/><Relationship Id="rId10" Type="http://schemas.openxmlformats.org/officeDocument/2006/relationships/image" Target="../media/image140.png"/></Relationships>
</file>

<file path=ppt/slides/_rels/slide15.xml.rels><?xml version="1.0" encoding="UTF-8" standalone="yes"?>
<Relationships xmlns="http://schemas.openxmlformats.org/package/2006/relationships"><Relationship Id="rId3" Type="http://schemas.openxmlformats.org/officeDocument/2006/relationships/image" Target="../media/image142.png"/><Relationship Id="rId4" Type="http://schemas.openxmlformats.org/officeDocument/2006/relationships/image" Target="../media/image1.png"/><Relationship Id="rId1" Type="http://schemas.openxmlformats.org/officeDocument/2006/relationships/slideLayout" Target="../slideLayouts/slideLayout2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hyperlink" Target="mailto:aashish.chaudhary@kitware.com" TargetMode="External"/><Relationship Id="rId4" Type="http://schemas.openxmlformats.org/officeDocument/2006/relationships/hyperlink" Target="http://www.linkedin.com/in/aachaudhary" TargetMode="External"/><Relationship Id="rId5" Type="http://schemas.openxmlformats.org/officeDocument/2006/relationships/hyperlink" Target="http://www.kitware.com" TargetMode="External"/><Relationship Id="rId6" Type="http://schemas.openxmlformats.org/officeDocument/2006/relationships/hyperlink" Target="https://nex.nasa.gov/nex" TargetMode="External"/><Relationship Id="rId7" Type="http://schemas.openxmlformats.org/officeDocument/2006/relationships/hyperlink" Target="https://github.com/OpenGeoscience/nex" TargetMode="External"/><Relationship Id="rId8" Type="http://schemas.openxmlformats.org/officeDocument/2006/relationships/hyperlink" Target="http://www.kitware.com/publications/item/view/1784" TargetMode="External"/><Relationship Id="rId9" Type="http://schemas.openxmlformats.org/officeDocument/2006/relationships/hyperlink" Target="https://github.com/Kitware/HPCCloud" TargetMode="External"/><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Shape 183"/>
          <p:cNvSpPr txBox="1">
            <a:spLocks noGrp="1"/>
          </p:cNvSpPr>
          <p:nvPr>
            <p:ph type="subTitle" idx="1"/>
          </p:nvPr>
        </p:nvSpPr>
        <p:spPr>
          <a:xfrm>
            <a:off x="311700" y="2834125"/>
            <a:ext cx="8520600" cy="792600"/>
          </a:xfrm>
          <a:prstGeom prst="rect">
            <a:avLst/>
          </a:prstGeom>
        </p:spPr>
        <p:txBody>
          <a:bodyPr lIns="91425" tIns="91425" rIns="91425" bIns="91425" anchor="t" anchorCtr="0">
            <a:noAutofit/>
          </a:bodyPr>
          <a:lstStyle/>
          <a:p>
            <a:pPr marL="2743200" lvl="0" indent="457200" algn="l" rtl="0">
              <a:spcBef>
                <a:spcPts val="0"/>
              </a:spcBef>
              <a:buNone/>
            </a:pPr>
            <a:r>
              <a:rPr lang="en" sz="1800" b="1" dirty="0">
                <a:solidFill>
                  <a:srgbClr val="000000"/>
                </a:solidFill>
              </a:rPr>
              <a:t>Aashish Chaudhary</a:t>
            </a:r>
          </a:p>
          <a:p>
            <a:pPr marL="2286000" lvl="0" indent="0" algn="l">
              <a:spcBef>
                <a:spcPts val="0"/>
              </a:spcBef>
              <a:buNone/>
            </a:pPr>
            <a:r>
              <a:rPr lang="en-US" sz="1800" b="1" dirty="0" smtClean="0">
                <a:solidFill>
                  <a:srgbClr val="000000"/>
                </a:solidFill>
              </a:rPr>
              <a:t>     </a:t>
            </a:r>
            <a:r>
              <a:rPr lang="en" sz="1800" b="1" dirty="0" err="1" smtClean="0">
                <a:solidFill>
                  <a:srgbClr val="000000"/>
                </a:solidFill>
              </a:rPr>
              <a:t>aashish.chaudhary@kitware.com</a:t>
            </a:r>
            <a:endParaRPr lang="en" sz="1800" b="1" dirty="0">
              <a:solidFill>
                <a:srgbClr val="000000"/>
              </a:solidFill>
            </a:endParaRPr>
          </a:p>
          <a:p>
            <a:pPr lvl="0">
              <a:spcBef>
                <a:spcPts val="0"/>
              </a:spcBef>
              <a:buClr>
                <a:schemeClr val="dk1"/>
              </a:buClr>
              <a:buSzPct val="78571"/>
              <a:buFont typeface="Arial"/>
              <a:buNone/>
            </a:pPr>
            <a:r>
              <a:rPr lang="en" sz="1400" dirty="0">
                <a:solidFill>
                  <a:srgbClr val="000000"/>
                </a:solidFill>
              </a:rPr>
              <a:t>Technical Leader</a:t>
            </a:r>
          </a:p>
          <a:p>
            <a:pPr lvl="0">
              <a:spcBef>
                <a:spcPts val="0"/>
              </a:spcBef>
              <a:buClr>
                <a:schemeClr val="dk1"/>
              </a:buClr>
              <a:buSzPct val="78571"/>
              <a:buFont typeface="Arial"/>
              <a:buNone/>
            </a:pPr>
            <a:r>
              <a:rPr lang="en" sz="1400" dirty="0">
                <a:solidFill>
                  <a:srgbClr val="000000"/>
                </a:solidFill>
              </a:rPr>
              <a:t>with</a:t>
            </a:r>
          </a:p>
          <a:p>
            <a:pPr lvl="0">
              <a:spcBef>
                <a:spcPts val="0"/>
              </a:spcBef>
              <a:buNone/>
            </a:pPr>
            <a:r>
              <a:rPr lang="en" sz="1200" dirty="0">
                <a:solidFill>
                  <a:srgbClr val="000000"/>
                </a:solidFill>
              </a:rPr>
              <a:t>Patrick </a:t>
            </a:r>
            <a:r>
              <a:rPr lang="en" sz="1200" dirty="0" smtClean="0">
                <a:solidFill>
                  <a:srgbClr val="000000"/>
                </a:solidFill>
              </a:rPr>
              <a:t>O’Leary,</a:t>
            </a:r>
            <a:endParaRPr lang="en-US" sz="1200" dirty="0" smtClean="0">
              <a:solidFill>
                <a:srgbClr val="000000"/>
              </a:solidFill>
            </a:endParaRPr>
          </a:p>
          <a:p>
            <a:pPr lvl="0">
              <a:spcBef>
                <a:spcPts val="0"/>
              </a:spcBef>
              <a:buNone/>
            </a:pPr>
            <a:r>
              <a:rPr lang="en" sz="1200" dirty="0" smtClean="0">
                <a:solidFill>
                  <a:srgbClr val="000000"/>
                </a:solidFill>
              </a:rPr>
              <a:t>Dr</a:t>
            </a:r>
            <a:r>
              <a:rPr lang="en" sz="1200" dirty="0">
                <a:solidFill>
                  <a:srgbClr val="000000"/>
                </a:solidFill>
              </a:rPr>
              <a:t>. Rama Nemani (NASA), </a:t>
            </a:r>
            <a:endParaRPr lang="en-US" sz="1200" dirty="0" smtClean="0">
              <a:solidFill>
                <a:srgbClr val="000000"/>
              </a:solidFill>
            </a:endParaRPr>
          </a:p>
          <a:p>
            <a:pPr lvl="0">
              <a:spcBef>
                <a:spcPts val="0"/>
              </a:spcBef>
              <a:buNone/>
            </a:pPr>
            <a:r>
              <a:rPr lang="en" sz="1200" dirty="0" smtClean="0">
                <a:solidFill>
                  <a:srgbClr val="000000"/>
                </a:solidFill>
              </a:rPr>
              <a:t>Chris </a:t>
            </a:r>
            <a:r>
              <a:rPr lang="en" sz="1200" dirty="0">
                <a:solidFill>
                  <a:srgbClr val="000000"/>
                </a:solidFill>
              </a:rPr>
              <a:t>Harris, </a:t>
            </a:r>
          </a:p>
          <a:p>
            <a:pPr lvl="0" rtl="0">
              <a:spcBef>
                <a:spcPts val="0"/>
              </a:spcBef>
              <a:buNone/>
            </a:pPr>
            <a:r>
              <a:rPr lang="en" sz="1200" dirty="0">
                <a:solidFill>
                  <a:srgbClr val="000000"/>
                </a:solidFill>
              </a:rPr>
              <a:t>Chris </a:t>
            </a:r>
            <a:r>
              <a:rPr lang="en" sz="1200" dirty="0" err="1">
                <a:solidFill>
                  <a:srgbClr val="000000"/>
                </a:solidFill>
              </a:rPr>
              <a:t>Kotfila</a:t>
            </a:r>
            <a:r>
              <a:rPr lang="en" sz="1200" dirty="0">
                <a:solidFill>
                  <a:srgbClr val="000000"/>
                </a:solidFill>
              </a:rPr>
              <a:t>, </a:t>
            </a:r>
            <a:r>
              <a:rPr lang="en" sz="1200" dirty="0" err="1">
                <a:solidFill>
                  <a:srgbClr val="000000"/>
                </a:solidFill>
              </a:rPr>
              <a:t>Doruk</a:t>
            </a:r>
            <a:r>
              <a:rPr lang="en" sz="1200" dirty="0">
                <a:solidFill>
                  <a:srgbClr val="000000"/>
                </a:solidFill>
              </a:rPr>
              <a:t> </a:t>
            </a:r>
            <a:r>
              <a:rPr lang="en" sz="1200" dirty="0" err="1">
                <a:solidFill>
                  <a:srgbClr val="000000"/>
                </a:solidFill>
              </a:rPr>
              <a:t>Aztek</a:t>
            </a:r>
            <a:r>
              <a:rPr lang="en" sz="1200" dirty="0">
                <a:solidFill>
                  <a:srgbClr val="000000"/>
                </a:solidFill>
              </a:rPr>
              <a:t>, </a:t>
            </a:r>
            <a:endParaRPr lang="en-US" sz="1200" dirty="0" smtClean="0">
              <a:solidFill>
                <a:srgbClr val="000000"/>
              </a:solidFill>
            </a:endParaRPr>
          </a:p>
          <a:p>
            <a:pPr lvl="0" rtl="0">
              <a:spcBef>
                <a:spcPts val="0"/>
              </a:spcBef>
              <a:buNone/>
            </a:pPr>
            <a:r>
              <a:rPr lang="en" sz="1200" dirty="0" smtClean="0">
                <a:solidFill>
                  <a:srgbClr val="000000"/>
                </a:solidFill>
              </a:rPr>
              <a:t>Andrew </a:t>
            </a:r>
            <a:r>
              <a:rPr lang="en" sz="1200" dirty="0" err="1">
                <a:solidFill>
                  <a:srgbClr val="000000"/>
                </a:solidFill>
              </a:rPr>
              <a:t>Michaelis</a:t>
            </a:r>
            <a:r>
              <a:rPr lang="en" sz="1200" dirty="0">
                <a:solidFill>
                  <a:srgbClr val="000000"/>
                </a:solidFill>
              </a:rPr>
              <a:t> (NASA)</a:t>
            </a:r>
          </a:p>
          <a:p>
            <a:pPr lvl="0">
              <a:spcBef>
                <a:spcPts val="0"/>
              </a:spcBef>
              <a:buNone/>
            </a:pPr>
            <a:endParaRPr sz="1400" i="1" dirty="0"/>
          </a:p>
        </p:txBody>
      </p:sp>
      <p:sp>
        <p:nvSpPr>
          <p:cNvPr id="184" name="Shape 184"/>
          <p:cNvSpPr txBox="1">
            <a:spLocks noGrp="1"/>
          </p:cNvSpPr>
          <p:nvPr>
            <p:ph type="ctrTitle"/>
          </p:nvPr>
        </p:nvSpPr>
        <p:spPr>
          <a:xfrm>
            <a:off x="311708" y="744575"/>
            <a:ext cx="8520600" cy="2052600"/>
          </a:xfrm>
          <a:prstGeom prst="rect">
            <a:avLst/>
          </a:prstGeom>
        </p:spPr>
        <p:txBody>
          <a:bodyPr lIns="91425" tIns="91425" rIns="91425" bIns="91425" anchor="b" anchorCtr="0">
            <a:noAutofit/>
          </a:bodyPr>
          <a:lstStyle/>
          <a:p>
            <a:pPr lvl="0">
              <a:spcBef>
                <a:spcPts val="0"/>
              </a:spcBef>
              <a:buNone/>
            </a:pPr>
            <a:r>
              <a:rPr lang="en-US" sz="4800" dirty="0" smtClean="0"/>
              <a:t>Open-source </a:t>
            </a:r>
            <a:r>
              <a:rPr lang="en" sz="4800" dirty="0" smtClean="0"/>
              <a:t>Scientific </a:t>
            </a:r>
            <a:r>
              <a:rPr lang="en" sz="4800" dirty="0"/>
              <a:t>Computing and </a:t>
            </a:r>
            <a:r>
              <a:rPr lang="en-US" sz="4800" dirty="0" smtClean="0"/>
              <a:t>Data Analytics</a:t>
            </a:r>
            <a:r>
              <a:rPr lang="en" sz="4800" dirty="0" smtClean="0"/>
              <a:t> </a:t>
            </a:r>
            <a:r>
              <a:rPr lang="en" sz="4800" dirty="0"/>
              <a:t>using HDF</a:t>
            </a:r>
          </a:p>
          <a:p>
            <a:pPr lvl="0">
              <a:spcBef>
                <a:spcPts val="0"/>
              </a:spcBef>
              <a:buClr>
                <a:schemeClr val="dk1"/>
              </a:buClr>
              <a:buSzPct val="61111"/>
              <a:buFont typeface="Arial"/>
              <a:buNone/>
            </a:pPr>
            <a:r>
              <a:rPr lang="en" sz="1800" dirty="0"/>
              <a:t>July </a:t>
            </a:r>
            <a:r>
              <a:rPr lang="en-US" sz="1800" dirty="0" smtClean="0"/>
              <a:t>24</a:t>
            </a:r>
            <a:r>
              <a:rPr lang="en-US" sz="1800" baseline="30000" dirty="0" smtClean="0"/>
              <a:t>th</a:t>
            </a:r>
            <a:r>
              <a:rPr lang="en-US" sz="1800" dirty="0"/>
              <a:t> </a:t>
            </a:r>
            <a:r>
              <a:rPr lang="en-US" sz="1800" dirty="0" smtClean="0"/>
              <a:t>2017</a:t>
            </a:r>
            <a:endParaRPr lang="en" sz="1800" dirty="0"/>
          </a:p>
          <a:p>
            <a:pPr lvl="0">
              <a:spcBef>
                <a:spcPts val="0"/>
              </a:spcBef>
              <a:buNone/>
            </a:pPr>
            <a:r>
              <a:rPr lang="en-US" sz="1800" dirty="0" smtClean="0"/>
              <a:t>ESIP Summer</a:t>
            </a:r>
            <a:endParaRPr lang="en" sz="1800" dirty="0"/>
          </a:p>
          <a:p>
            <a:pPr lvl="0" rtl="0">
              <a:spcBef>
                <a:spcPts val="0"/>
              </a:spcBef>
              <a:buNone/>
            </a:pPr>
            <a:endParaRPr sz="1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Shape 189"/>
          <p:cNvSpPr txBox="1">
            <a:spLocks noGrp="1"/>
          </p:cNvSpPr>
          <p:nvPr>
            <p:ph type="title"/>
          </p:nvPr>
        </p:nvSpPr>
        <p:spPr>
          <a:xfrm>
            <a:off x="311700" y="445025"/>
            <a:ext cx="1697150" cy="4410900"/>
          </a:xfrm>
          <a:prstGeom prst="rect">
            <a:avLst/>
          </a:prstGeom>
        </p:spPr>
        <p:txBody>
          <a:bodyPr lIns="91425" tIns="91425" rIns="91425" bIns="91425" anchor="t" anchorCtr="0">
            <a:noAutofit/>
          </a:bodyPr>
          <a:lstStyle/>
          <a:p>
            <a:pPr lvl="0">
              <a:spcBef>
                <a:spcPts val="0"/>
              </a:spcBef>
              <a:buNone/>
            </a:pPr>
            <a:r>
              <a:rPr lang="en" sz="1800" b="1" dirty="0"/>
              <a:t>What We Do at Kitware?</a:t>
            </a:r>
          </a:p>
          <a:p>
            <a:pPr lvl="0">
              <a:spcBef>
                <a:spcPts val="0"/>
              </a:spcBef>
              <a:buNone/>
            </a:pPr>
            <a:endParaRPr sz="1800" dirty="0"/>
          </a:p>
          <a:p>
            <a:pPr lvl="0">
              <a:spcBef>
                <a:spcPts val="0"/>
              </a:spcBef>
              <a:buNone/>
            </a:pPr>
            <a:r>
              <a:rPr lang="en" sz="1800" b="1" dirty="0"/>
              <a:t>Open Source</a:t>
            </a:r>
            <a:r>
              <a:rPr lang="en" sz="1800" dirty="0"/>
              <a:t> and </a:t>
            </a:r>
            <a:r>
              <a:rPr lang="en" sz="1800" b="1" dirty="0"/>
              <a:t>Open Data</a:t>
            </a:r>
            <a:r>
              <a:rPr lang="en" sz="1800" dirty="0"/>
              <a:t> is strongly encouraged and </a:t>
            </a:r>
            <a:r>
              <a:rPr lang="en" sz="1800" dirty="0" smtClean="0"/>
              <a:t>practiced</a:t>
            </a:r>
            <a:endParaRPr lang="en" sz="1800" dirty="0"/>
          </a:p>
          <a:p>
            <a:pPr lvl="0">
              <a:spcBef>
                <a:spcPts val="0"/>
              </a:spcBef>
              <a:buNone/>
            </a:pPr>
            <a:r>
              <a:rPr lang="en" sz="1800" dirty="0"/>
              <a:t>at Kitware</a:t>
            </a:r>
          </a:p>
          <a:p>
            <a:pPr lvl="0">
              <a:spcBef>
                <a:spcPts val="0"/>
              </a:spcBef>
              <a:buNone/>
            </a:pPr>
            <a:endParaRPr sz="1800" dirty="0"/>
          </a:p>
        </p:txBody>
      </p:sp>
      <p:pic>
        <p:nvPicPr>
          <p:cNvPr id="190" name="Shape 190"/>
          <p:cNvPicPr preferRelativeResize="0"/>
          <p:nvPr/>
        </p:nvPicPr>
        <p:blipFill rotWithShape="1">
          <a:blip r:embed="rId3">
            <a:alphaModFix/>
          </a:blip>
          <a:srcRect/>
          <a:stretch/>
        </p:blipFill>
        <p:spPr>
          <a:xfrm>
            <a:off x="2008850" y="634475"/>
            <a:ext cx="5827500" cy="4509000"/>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It started with </a:t>
            </a:r>
            <a:r>
              <a:rPr lang="en" b="1"/>
              <a:t>VTK</a:t>
            </a:r>
          </a:p>
        </p:txBody>
      </p:sp>
      <p:pic>
        <p:nvPicPr>
          <p:cNvPr id="196" name="Shape 19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474925" y="2101980"/>
            <a:ext cx="1178399" cy="1088400"/>
          </a:xfrm>
          <a:prstGeom prst="rect">
            <a:avLst/>
          </a:prstGeom>
          <a:noFill/>
          <a:ln>
            <a:noFill/>
          </a:ln>
        </p:spPr>
      </p:pic>
      <p:pic>
        <p:nvPicPr>
          <p:cNvPr id="197" name="Shape 19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605001" y="3157810"/>
            <a:ext cx="2808000" cy="1824900"/>
          </a:xfrm>
          <a:prstGeom prst="rect">
            <a:avLst/>
          </a:prstGeom>
          <a:noFill/>
          <a:ln>
            <a:noFill/>
          </a:ln>
        </p:spPr>
      </p:pic>
      <p:pic>
        <p:nvPicPr>
          <p:cNvPr id="198" name="Shape 19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3693855" y="2222521"/>
            <a:ext cx="2163300" cy="1592400"/>
          </a:xfrm>
          <a:prstGeom prst="rect">
            <a:avLst/>
          </a:prstGeom>
          <a:noFill/>
          <a:ln>
            <a:noFill/>
          </a:ln>
        </p:spPr>
      </p:pic>
      <p:pic>
        <p:nvPicPr>
          <p:cNvPr id="199" name="Shape 19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652633" y="2161810"/>
            <a:ext cx="1906200" cy="1756199"/>
          </a:xfrm>
          <a:prstGeom prst="rect">
            <a:avLst/>
          </a:prstGeom>
          <a:noFill/>
          <a:ln>
            <a:noFill/>
          </a:ln>
        </p:spPr>
      </p:pic>
      <p:pic>
        <p:nvPicPr>
          <p:cNvPr id="200" name="Shape 200"/>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209298" y="863774"/>
            <a:ext cx="1623000" cy="1992900"/>
          </a:xfrm>
          <a:prstGeom prst="rect">
            <a:avLst/>
          </a:prstGeom>
          <a:noFill/>
          <a:ln w="9525" cap="flat" cmpd="sng">
            <a:solidFill>
              <a:srgbClr val="366092"/>
            </a:solidFill>
            <a:prstDash val="solid"/>
            <a:miter/>
            <a:headEnd type="none" w="med" len="med"/>
            <a:tailEnd type="none" w="med" len="med"/>
          </a:ln>
        </p:spPr>
      </p:pic>
      <p:pic>
        <p:nvPicPr>
          <p:cNvPr id="201" name="Shape 20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7129369" y="2939605"/>
            <a:ext cx="1405800" cy="1729800"/>
          </a:xfrm>
          <a:prstGeom prst="rect">
            <a:avLst/>
          </a:prstGeom>
          <a:noFill/>
          <a:ln w="25400" cap="flat" cmpd="sng">
            <a:solidFill>
              <a:srgbClr val="1F497D"/>
            </a:solidFill>
            <a:prstDash val="solid"/>
            <a:miter/>
            <a:headEnd type="none" w="med" len="med"/>
            <a:tailEnd type="none" w="med" len="med"/>
          </a:ln>
        </p:spPr>
      </p:pic>
      <p:pic>
        <p:nvPicPr>
          <p:cNvPr id="202" name="Shape 202"/>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5124681" y="3460481"/>
            <a:ext cx="1563600" cy="1414800"/>
          </a:xfrm>
          <a:prstGeom prst="rect">
            <a:avLst/>
          </a:prstGeom>
          <a:noFill/>
          <a:ln>
            <a:noFill/>
          </a:ln>
        </p:spPr>
      </p:pic>
      <p:pic>
        <p:nvPicPr>
          <p:cNvPr id="203" name="Shape 203"/>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4604380" y="480401"/>
            <a:ext cx="2229600" cy="1593300"/>
          </a:xfrm>
          <a:prstGeom prst="rect">
            <a:avLst/>
          </a:prstGeom>
          <a:noFill/>
          <a:ln>
            <a:noFill/>
          </a:ln>
        </p:spPr>
      </p:pic>
      <p:pic>
        <p:nvPicPr>
          <p:cNvPr id="204" name="Shape 204"/>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190799" y="1163222"/>
            <a:ext cx="1631700" cy="2179500"/>
          </a:xfrm>
          <a:prstGeom prst="rect">
            <a:avLst/>
          </a:prstGeom>
          <a:noFill/>
          <a:ln w="9525" cap="flat" cmpd="sng">
            <a:solidFill>
              <a:srgbClr val="366092"/>
            </a:solidFill>
            <a:prstDash val="solid"/>
            <a:miter/>
            <a:headEnd type="none" w="med" len="med"/>
            <a:tailEnd type="none" w="med" len="med"/>
          </a:ln>
        </p:spPr>
      </p:pic>
      <p:pic>
        <p:nvPicPr>
          <p:cNvPr id="205" name="Shape 205"/>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2454315" y="1053374"/>
            <a:ext cx="2401800" cy="1613700"/>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Shape 210"/>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Parallel Processing and Rendering - Paraview</a:t>
            </a:r>
          </a:p>
        </p:txBody>
      </p:sp>
      <p:pic>
        <p:nvPicPr>
          <p:cNvPr id="211" name="Shape 21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041782" y="1070334"/>
            <a:ext cx="2643600" cy="1787400"/>
          </a:xfrm>
          <a:prstGeom prst="rect">
            <a:avLst/>
          </a:prstGeom>
          <a:noFill/>
          <a:ln w="9525" cap="flat" cmpd="sng">
            <a:solidFill>
              <a:srgbClr val="000000"/>
            </a:solidFill>
            <a:prstDash val="solid"/>
            <a:round/>
            <a:headEnd type="none" w="med" len="med"/>
            <a:tailEnd type="none" w="med" len="med"/>
          </a:ln>
          <a:effectLst>
            <a:outerShdw blurRad="50799" dist="38098" dir="2700000" algn="ctr" rotWithShape="0">
              <a:srgbClr val="DBF5F9">
                <a:alpha val="39610"/>
              </a:srgbClr>
            </a:outerShdw>
          </a:effectLst>
        </p:spPr>
      </p:pic>
      <p:pic>
        <p:nvPicPr>
          <p:cNvPr id="212" name="Shape 21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831050" y="970432"/>
            <a:ext cx="1993800" cy="1993800"/>
          </a:xfrm>
          <a:prstGeom prst="rect">
            <a:avLst/>
          </a:prstGeom>
          <a:noFill/>
          <a:ln>
            <a:noFill/>
          </a:ln>
        </p:spPr>
      </p:pic>
      <p:pic>
        <p:nvPicPr>
          <p:cNvPr id="213" name="Shape 213"/>
          <p:cNvPicPr preferRelativeResize="0"/>
          <p:nvPr/>
        </p:nvPicPr>
        <p:blipFill rotWithShape="1">
          <a:blip r:embed="rId5">
            <a:alphaModFix/>
          </a:blip>
          <a:srcRect/>
          <a:stretch/>
        </p:blipFill>
        <p:spPr>
          <a:xfrm>
            <a:off x="6932586" y="3384183"/>
            <a:ext cx="1907700" cy="1677900"/>
          </a:xfrm>
          <a:prstGeom prst="rect">
            <a:avLst/>
          </a:prstGeom>
          <a:noFill/>
          <a:ln>
            <a:noFill/>
          </a:ln>
        </p:spPr>
      </p:pic>
      <p:pic>
        <p:nvPicPr>
          <p:cNvPr id="214" name="Shape 214"/>
          <p:cNvPicPr preferRelativeResize="0"/>
          <p:nvPr/>
        </p:nvPicPr>
        <p:blipFill rotWithShape="1">
          <a:blip r:embed="rId6">
            <a:alphaModFix/>
          </a:blip>
          <a:srcRect/>
          <a:stretch/>
        </p:blipFill>
        <p:spPr>
          <a:xfrm>
            <a:off x="6945199" y="972374"/>
            <a:ext cx="1907700" cy="1531800"/>
          </a:xfrm>
          <a:prstGeom prst="rect">
            <a:avLst/>
          </a:prstGeom>
          <a:noFill/>
          <a:ln>
            <a:noFill/>
          </a:ln>
        </p:spPr>
      </p:pic>
      <p:pic>
        <p:nvPicPr>
          <p:cNvPr id="215" name="Shape 215"/>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063080" y="2740730"/>
            <a:ext cx="2210700" cy="1804799"/>
          </a:xfrm>
          <a:prstGeom prst="rect">
            <a:avLst/>
          </a:prstGeom>
          <a:noFill/>
          <a:ln>
            <a:noFill/>
          </a:ln>
        </p:spPr>
      </p:pic>
      <p:pic>
        <p:nvPicPr>
          <p:cNvPr id="216" name="Shape 216"/>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2970884" y="2963092"/>
            <a:ext cx="2934900" cy="1737899"/>
          </a:xfrm>
          <a:prstGeom prst="rect">
            <a:avLst/>
          </a:prstGeom>
          <a:noFill/>
          <a:ln>
            <a:noFill/>
          </a:ln>
        </p:spPr>
      </p:pic>
      <p:pic>
        <p:nvPicPr>
          <p:cNvPr id="217" name="Shape 217"/>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4595096" y="1855581"/>
            <a:ext cx="2921699" cy="2191200"/>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Shape 222"/>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Computer Vision</a:t>
            </a:r>
          </a:p>
        </p:txBody>
      </p:sp>
      <p:sp>
        <p:nvSpPr>
          <p:cNvPr id="223" name="Shape 223"/>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endParaRPr/>
          </a:p>
        </p:txBody>
      </p:sp>
      <p:pic>
        <p:nvPicPr>
          <p:cNvPr id="224" name="Shape 22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38200" y="3562350"/>
            <a:ext cx="1600200" cy="1503300"/>
          </a:xfrm>
          <a:prstGeom prst="rect">
            <a:avLst/>
          </a:prstGeom>
          <a:noFill/>
          <a:ln>
            <a:noFill/>
          </a:ln>
        </p:spPr>
      </p:pic>
      <p:pic>
        <p:nvPicPr>
          <p:cNvPr id="225" name="Shape 225" descr="C:\Users\hoogs\AppData\Local\Microsoft\Windows\Temporary Internet Files\Content.Outlook\FW8YDY35\CarPed_240MinuteInterval_Day01_803-1203am.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211605" y="1253784"/>
            <a:ext cx="1522199" cy="1013100"/>
          </a:xfrm>
          <a:prstGeom prst="rect">
            <a:avLst/>
          </a:prstGeom>
          <a:noFill/>
          <a:ln w="9525" cap="flat" cmpd="sng">
            <a:solidFill>
              <a:srgbClr val="DBF5F9"/>
            </a:solidFill>
            <a:prstDash val="solid"/>
            <a:round/>
            <a:headEnd type="none" w="med" len="med"/>
            <a:tailEnd type="none" w="med" len="med"/>
          </a:ln>
        </p:spPr>
      </p:pic>
      <p:pic>
        <p:nvPicPr>
          <p:cNvPr id="226" name="Shape 226" descr="C:\Users\hoogs\Projects\research\activity-recognition\OceanCity\fg000114.png"/>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25790" y="1276350"/>
            <a:ext cx="1512599" cy="1031400"/>
          </a:xfrm>
          <a:prstGeom prst="rect">
            <a:avLst/>
          </a:prstGeom>
          <a:noFill/>
          <a:ln w="9525" cap="flat" cmpd="sng">
            <a:solidFill>
              <a:srgbClr val="DBF5F9"/>
            </a:solidFill>
            <a:prstDash val="solid"/>
            <a:round/>
            <a:headEnd type="none" w="med" len="med"/>
            <a:tailEnd type="none" w="med" len="med"/>
          </a:ln>
        </p:spPr>
      </p:pic>
      <p:pic>
        <p:nvPicPr>
          <p:cNvPr id="227" name="Shape 227" descr="C:\Users\sangmin.oh\Desktop\NGSIM_camera5_unsupervised_FSEs.png"/>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046132" y="3943350"/>
            <a:ext cx="1507200" cy="1147200"/>
          </a:xfrm>
          <a:prstGeom prst="rect">
            <a:avLst/>
          </a:prstGeom>
          <a:noFill/>
          <a:ln w="9525" cap="flat" cmpd="sng">
            <a:solidFill>
              <a:srgbClr val="DBF5F9"/>
            </a:solidFill>
            <a:prstDash val="solid"/>
            <a:round/>
            <a:headEnd type="none" w="med" len="med"/>
            <a:tailEnd type="none" w="med" len="med"/>
          </a:ln>
        </p:spPr>
      </p:pic>
      <p:pic>
        <p:nvPicPr>
          <p:cNvPr id="228" name="Shape 22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429000" y="3943350"/>
            <a:ext cx="1478700" cy="1109400"/>
          </a:xfrm>
          <a:prstGeom prst="rect">
            <a:avLst/>
          </a:prstGeom>
          <a:noFill/>
          <a:ln w="9525" cap="flat" cmpd="sng">
            <a:solidFill>
              <a:srgbClr val="DBF5F9"/>
            </a:solidFill>
            <a:prstDash val="solid"/>
            <a:miter/>
            <a:headEnd type="none" w="med" len="med"/>
            <a:tailEnd type="none" w="med" len="med"/>
          </a:ln>
        </p:spPr>
      </p:pic>
      <p:pic>
        <p:nvPicPr>
          <p:cNvPr id="229" name="Shape 229" descr="C:\Projects\Results\BuildingRecognition\Plots_Movies\STTR_EntranceActivity\OceancityMergedDensities.png"/>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5270739" y="713806"/>
            <a:ext cx="1345800" cy="1083000"/>
          </a:xfrm>
          <a:prstGeom prst="rect">
            <a:avLst/>
          </a:prstGeom>
          <a:noFill/>
          <a:ln>
            <a:noFill/>
          </a:ln>
        </p:spPr>
      </p:pic>
      <p:pic>
        <p:nvPicPr>
          <p:cNvPr id="230" name="Shape 230" descr="C:\Users\lynn.bardsley\Documents\KitwareDocuments\Marketing\Papers\functional-modeling-ICCV09\figures\ware-result-independent.png"/>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4045787" y="666750"/>
            <a:ext cx="1243800" cy="954600"/>
          </a:xfrm>
          <a:prstGeom prst="rect">
            <a:avLst/>
          </a:prstGeom>
          <a:noFill/>
          <a:ln>
            <a:noFill/>
          </a:ln>
        </p:spPr>
      </p:pic>
      <p:pic>
        <p:nvPicPr>
          <p:cNvPr id="231" name="Shape 231" descr="E:\KWVision_Data\NGSIM\FIGURES_PARAM\IMAGE_ANCHOR.png"/>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4879975" y="2473575"/>
            <a:ext cx="1139700" cy="871500"/>
          </a:xfrm>
          <a:prstGeom prst="rect">
            <a:avLst/>
          </a:prstGeom>
          <a:noFill/>
          <a:ln w="9525" cap="flat" cmpd="sng">
            <a:solidFill>
              <a:srgbClr val="000000"/>
            </a:solidFill>
            <a:prstDash val="solid"/>
            <a:round/>
            <a:headEnd type="none" w="med" len="med"/>
            <a:tailEnd type="none" w="med" len="med"/>
          </a:ln>
        </p:spPr>
      </p:pic>
      <p:grpSp>
        <p:nvGrpSpPr>
          <p:cNvPr id="232" name="Shape 232"/>
          <p:cNvGrpSpPr/>
          <p:nvPr/>
        </p:nvGrpSpPr>
        <p:grpSpPr>
          <a:xfrm>
            <a:off x="4179062" y="1732805"/>
            <a:ext cx="1563435" cy="741241"/>
            <a:chOff x="15620979" y="19957615"/>
            <a:chExt cx="8125964" cy="3816900"/>
          </a:xfrm>
        </p:grpSpPr>
        <p:pic>
          <p:nvPicPr>
            <p:cNvPr id="233" name="Shape 233"/>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15620979" y="19957615"/>
              <a:ext cx="4043400" cy="3816900"/>
            </a:xfrm>
            <a:prstGeom prst="rect">
              <a:avLst/>
            </a:prstGeom>
            <a:noFill/>
            <a:ln>
              <a:noFill/>
            </a:ln>
          </p:spPr>
        </p:pic>
        <p:pic>
          <p:nvPicPr>
            <p:cNvPr id="234" name="Shape 234"/>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19704443" y="19957615"/>
              <a:ext cx="4042500" cy="3775200"/>
            </a:xfrm>
            <a:prstGeom prst="rect">
              <a:avLst/>
            </a:prstGeom>
            <a:noFill/>
            <a:ln w="19050" cap="flat" cmpd="sng">
              <a:solidFill>
                <a:srgbClr val="FFFF00"/>
              </a:solidFill>
              <a:prstDash val="solid"/>
              <a:miter/>
              <a:headEnd type="none" w="med" len="med"/>
              <a:tailEnd type="none" w="med" len="med"/>
            </a:ln>
          </p:spPr>
        </p:pic>
        <p:sp>
          <p:nvSpPr>
            <p:cNvPr id="235" name="Shape 235"/>
            <p:cNvSpPr/>
            <p:nvPr/>
          </p:nvSpPr>
          <p:spPr>
            <a:xfrm>
              <a:off x="18731101" y="21919132"/>
              <a:ext cx="849600" cy="588600"/>
            </a:xfrm>
            <a:prstGeom prst="rightArrow">
              <a:avLst>
                <a:gd name="adj1" fmla="val 50000"/>
                <a:gd name="adj2" fmla="val 50000"/>
              </a:avLst>
            </a:prstGeom>
            <a:solidFill>
              <a:srgbClr val="FFFF00"/>
            </a:solidFill>
            <a:ln w="25400" cap="flat" cmpd="sng">
              <a:solidFill>
                <a:srgbClr val="88A3A5"/>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100" b="0" i="0" u="none" strike="noStrike" cap="none">
                <a:solidFill>
                  <a:srgbClr val="FFFFFF"/>
                </a:solidFill>
                <a:latin typeface="Arial"/>
                <a:ea typeface="Arial"/>
                <a:cs typeface="Arial"/>
                <a:sym typeface="Arial"/>
              </a:endParaRPr>
            </a:p>
          </p:txBody>
        </p:sp>
      </p:grpSp>
      <p:pic>
        <p:nvPicPr>
          <p:cNvPr id="236" name="Shape 236" descr="rawStitch_1024.24.png"/>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3715973" y="2268099"/>
            <a:ext cx="1465200" cy="1482600"/>
          </a:xfrm>
          <a:prstGeom prst="rect">
            <a:avLst/>
          </a:prstGeom>
          <a:noFill/>
          <a:ln>
            <a:noFill/>
          </a:ln>
        </p:spPr>
      </p:pic>
      <p:pic>
        <p:nvPicPr>
          <p:cNvPr id="237" name="Shape 237"/>
          <p:cNvPicPr preferRelativeResize="0"/>
          <p:nvPr/>
        </p:nvPicPr>
        <p:blipFill rotWithShape="1">
          <a:blip r:embed="rId14">
            <a:alphaModFix/>
          </a:blip>
          <a:srcRect/>
          <a:stretch/>
        </p:blipFill>
        <p:spPr>
          <a:xfrm>
            <a:off x="27260" y="5589457"/>
            <a:ext cx="2929500" cy="887700"/>
          </a:xfrm>
          <a:prstGeom prst="rect">
            <a:avLst/>
          </a:prstGeom>
          <a:noFill/>
          <a:ln>
            <a:noFill/>
          </a:ln>
        </p:spPr>
      </p:pic>
      <p:pic>
        <p:nvPicPr>
          <p:cNvPr id="238" name="Shape 238"/>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74664" y="2211456"/>
            <a:ext cx="1287000" cy="1175699"/>
          </a:xfrm>
          <a:prstGeom prst="rect">
            <a:avLst/>
          </a:prstGeom>
          <a:noFill/>
          <a:ln>
            <a:noFill/>
          </a:ln>
        </p:spPr>
      </p:pic>
      <p:pic>
        <p:nvPicPr>
          <p:cNvPr id="239" name="Shape 239" descr="Kernel_1_Pass_3_Image_withTracks.png"/>
          <p:cNvPicPr preferRelativeResize="0"/>
          <p:nvPr/>
        </p:nvPicPr>
        <p:blipFill rotWithShape="1">
          <a:blip r:embed="rId16" cstate="screen">
            <a:alphaModFix/>
            <a:extLst>
              <a:ext uri="{28A0092B-C50C-407E-A947-70E740481C1C}">
                <a14:useLocalDpi xmlns:a14="http://schemas.microsoft.com/office/drawing/2010/main"/>
              </a:ext>
            </a:extLst>
          </a:blip>
          <a:srcRect/>
          <a:stretch/>
        </p:blipFill>
        <p:spPr>
          <a:xfrm>
            <a:off x="7662852" y="4096439"/>
            <a:ext cx="759000" cy="436800"/>
          </a:xfrm>
          <a:prstGeom prst="rect">
            <a:avLst/>
          </a:prstGeom>
          <a:noFill/>
          <a:ln>
            <a:noFill/>
          </a:ln>
        </p:spPr>
      </p:pic>
      <p:pic>
        <p:nvPicPr>
          <p:cNvPr id="240" name="Shape 240" descr="Kernel_2_Pass_3_Image_withTracks.png"/>
          <p:cNvPicPr preferRelativeResize="0"/>
          <p:nvPr/>
        </p:nvPicPr>
        <p:blipFill rotWithShape="1">
          <a:blip r:embed="rId17" cstate="screen">
            <a:alphaModFix/>
            <a:extLst>
              <a:ext uri="{28A0092B-C50C-407E-A947-70E740481C1C}">
                <a14:useLocalDpi xmlns:a14="http://schemas.microsoft.com/office/drawing/2010/main"/>
              </a:ext>
            </a:extLst>
          </a:blip>
          <a:srcRect/>
          <a:stretch/>
        </p:blipFill>
        <p:spPr>
          <a:xfrm>
            <a:off x="8319853" y="4101271"/>
            <a:ext cx="684000" cy="432000"/>
          </a:xfrm>
          <a:prstGeom prst="rect">
            <a:avLst/>
          </a:prstGeom>
          <a:noFill/>
          <a:ln>
            <a:noFill/>
          </a:ln>
        </p:spPr>
      </p:pic>
      <p:pic>
        <p:nvPicPr>
          <p:cNvPr id="241" name="Shape 241" descr="Kernel_2_Pass_3_Image.png"/>
          <p:cNvPicPr preferRelativeResize="0"/>
          <p:nvPr/>
        </p:nvPicPr>
        <p:blipFill rotWithShape="1">
          <a:blip r:embed="rId18" cstate="screen">
            <a:alphaModFix/>
            <a:extLst>
              <a:ext uri="{28A0092B-C50C-407E-A947-70E740481C1C}">
                <a14:useLocalDpi xmlns:a14="http://schemas.microsoft.com/office/drawing/2010/main"/>
              </a:ext>
            </a:extLst>
          </a:blip>
          <a:srcRect/>
          <a:stretch/>
        </p:blipFill>
        <p:spPr>
          <a:xfrm>
            <a:off x="7662852" y="4536212"/>
            <a:ext cx="716700" cy="436800"/>
          </a:xfrm>
          <a:prstGeom prst="rect">
            <a:avLst/>
          </a:prstGeom>
          <a:noFill/>
          <a:ln>
            <a:noFill/>
          </a:ln>
        </p:spPr>
      </p:pic>
      <p:pic>
        <p:nvPicPr>
          <p:cNvPr id="242" name="Shape 242" descr="Kernel_1_Pass_3_Image.png"/>
          <p:cNvPicPr preferRelativeResize="0"/>
          <p:nvPr/>
        </p:nvPicPr>
        <p:blipFill rotWithShape="1">
          <a:blip r:embed="rId19" cstate="screen">
            <a:alphaModFix/>
            <a:extLst>
              <a:ext uri="{28A0092B-C50C-407E-A947-70E740481C1C}">
                <a14:useLocalDpi xmlns:a14="http://schemas.microsoft.com/office/drawing/2010/main"/>
              </a:ext>
            </a:extLst>
          </a:blip>
          <a:srcRect/>
          <a:stretch/>
        </p:blipFill>
        <p:spPr>
          <a:xfrm>
            <a:off x="8319853" y="4533276"/>
            <a:ext cx="747900" cy="437400"/>
          </a:xfrm>
          <a:prstGeom prst="rect">
            <a:avLst/>
          </a:prstGeom>
          <a:noFill/>
          <a:ln>
            <a:noFill/>
          </a:ln>
        </p:spPr>
      </p:pic>
      <p:pic>
        <p:nvPicPr>
          <p:cNvPr id="243" name="Shape 243" descr="football-play"/>
          <p:cNvPicPr preferRelativeResize="0"/>
          <p:nvPr/>
        </p:nvPicPr>
        <p:blipFill rotWithShape="1">
          <a:blip r:embed="rId20" cstate="screen">
            <a:alphaModFix/>
            <a:extLst>
              <a:ext uri="{28A0092B-C50C-407E-A947-70E740481C1C}">
                <a14:useLocalDpi xmlns:a14="http://schemas.microsoft.com/office/drawing/2010/main"/>
              </a:ext>
            </a:extLst>
          </a:blip>
          <a:srcRect/>
          <a:stretch/>
        </p:blipFill>
        <p:spPr>
          <a:xfrm>
            <a:off x="6678161" y="4096439"/>
            <a:ext cx="984600" cy="876600"/>
          </a:xfrm>
          <a:prstGeom prst="rect">
            <a:avLst/>
          </a:prstGeom>
          <a:noFill/>
          <a:ln>
            <a:noFill/>
          </a:ln>
        </p:spPr>
      </p:pic>
      <p:cxnSp>
        <p:nvCxnSpPr>
          <p:cNvPr id="244" name="Shape 244"/>
          <p:cNvCxnSpPr/>
          <p:nvPr/>
        </p:nvCxnSpPr>
        <p:spPr>
          <a:xfrm>
            <a:off x="7662852" y="4533276"/>
            <a:ext cx="1377600" cy="1200"/>
          </a:xfrm>
          <a:prstGeom prst="straightConnector1">
            <a:avLst/>
          </a:prstGeom>
          <a:noFill/>
          <a:ln w="19050" cap="flat" cmpd="sng">
            <a:solidFill>
              <a:srgbClr val="DBF5F9"/>
            </a:solidFill>
            <a:prstDash val="solid"/>
            <a:round/>
            <a:headEnd type="none" w="med" len="med"/>
            <a:tailEnd type="none" w="med" len="med"/>
          </a:ln>
        </p:spPr>
      </p:cxnSp>
      <p:sp>
        <p:nvSpPr>
          <p:cNvPr id="245" name="Shape 245"/>
          <p:cNvSpPr/>
          <p:nvPr/>
        </p:nvSpPr>
        <p:spPr>
          <a:xfrm>
            <a:off x="6678163" y="4095750"/>
            <a:ext cx="2362200" cy="877200"/>
          </a:xfrm>
          <a:prstGeom prst="rect">
            <a:avLst/>
          </a:prstGeom>
          <a:noFill/>
          <a:ln w="28575" cap="flat" cmpd="sng">
            <a:solidFill>
              <a:srgbClr val="00B05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Arial"/>
              <a:ea typeface="Arial"/>
              <a:cs typeface="Arial"/>
              <a:sym typeface="Arial"/>
            </a:endParaRPr>
          </a:p>
        </p:txBody>
      </p:sp>
      <p:pic>
        <p:nvPicPr>
          <p:cNvPr id="246" name="Shape 246" descr="C:\Users\lynn.bardsley\AppData\Local\Microsoft\Windows\Temporary Internet Files\Content.Outlook\27Z6RX83\Screenshot at 2012-09-07 11_37_20.png"/>
          <p:cNvPicPr preferRelativeResize="0"/>
          <p:nvPr/>
        </p:nvPicPr>
        <p:blipFill rotWithShape="1">
          <a:blip r:embed="rId21" cstate="screen">
            <a:alphaModFix/>
            <a:extLst>
              <a:ext uri="{28A0092B-C50C-407E-A947-70E740481C1C}">
                <a14:useLocalDpi xmlns:a14="http://schemas.microsoft.com/office/drawing/2010/main"/>
              </a:ext>
            </a:extLst>
          </a:blip>
          <a:srcRect/>
          <a:stretch/>
        </p:blipFill>
        <p:spPr>
          <a:xfrm>
            <a:off x="6908509" y="2495550"/>
            <a:ext cx="2157000" cy="1482900"/>
          </a:xfrm>
          <a:prstGeom prst="rect">
            <a:avLst/>
          </a:prstGeom>
          <a:noFill/>
          <a:ln>
            <a:noFill/>
          </a:ln>
        </p:spPr>
      </p:pic>
      <p:pic>
        <p:nvPicPr>
          <p:cNvPr id="247" name="Shape 247"/>
          <p:cNvPicPr preferRelativeResize="0"/>
          <p:nvPr/>
        </p:nvPicPr>
        <p:blipFill rotWithShape="1">
          <a:blip r:embed="rId22" cstate="screen">
            <a:alphaModFix/>
            <a:extLst>
              <a:ext uri="{28A0092B-C50C-407E-A947-70E740481C1C}">
                <a14:useLocalDpi xmlns:a14="http://schemas.microsoft.com/office/drawing/2010/main"/>
              </a:ext>
            </a:extLst>
          </a:blip>
          <a:srcRect/>
          <a:stretch/>
        </p:blipFill>
        <p:spPr>
          <a:xfrm>
            <a:off x="1386832" y="2213667"/>
            <a:ext cx="1432800" cy="1173600"/>
          </a:xfrm>
          <a:prstGeom prst="rect">
            <a:avLst/>
          </a:prstGeom>
          <a:noFill/>
          <a:ln>
            <a:noFill/>
          </a:ln>
        </p:spPr>
      </p:pic>
      <p:pic>
        <p:nvPicPr>
          <p:cNvPr id="248" name="Shape 248" descr="C:\Users\lynn.bardsley\Documents\Business Development\VIRAT_Grid.png"/>
          <p:cNvPicPr preferRelativeResize="0"/>
          <p:nvPr/>
        </p:nvPicPr>
        <p:blipFill rotWithShape="1">
          <a:blip r:embed="rId23" cstate="screen">
            <a:alphaModFix/>
            <a:extLst>
              <a:ext uri="{28A0092B-C50C-407E-A947-70E740481C1C}">
                <a14:useLocalDpi xmlns:a14="http://schemas.microsoft.com/office/drawing/2010/main"/>
              </a:ext>
            </a:extLst>
          </a:blip>
          <a:srcRect/>
          <a:stretch/>
        </p:blipFill>
        <p:spPr>
          <a:xfrm>
            <a:off x="6705600" y="590550"/>
            <a:ext cx="1603800" cy="985200"/>
          </a:xfrm>
          <a:prstGeom prst="rect">
            <a:avLst/>
          </a:prstGeom>
          <a:noFill/>
          <a:ln>
            <a:noFill/>
          </a:ln>
        </p:spPr>
      </p:pic>
      <p:pic>
        <p:nvPicPr>
          <p:cNvPr id="249" name="Shape 249" descr="C:\Users\lynn.bardsley\Documents\Business Development\VIRAT.png"/>
          <p:cNvPicPr preferRelativeResize="0"/>
          <p:nvPr/>
        </p:nvPicPr>
        <p:blipFill rotWithShape="1">
          <a:blip r:embed="rId24" cstate="screen">
            <a:alphaModFix/>
            <a:extLst>
              <a:ext uri="{28A0092B-C50C-407E-A947-70E740481C1C}">
                <a14:useLocalDpi xmlns:a14="http://schemas.microsoft.com/office/drawing/2010/main"/>
              </a:ext>
            </a:extLst>
          </a:blip>
          <a:srcRect/>
          <a:stretch/>
        </p:blipFill>
        <p:spPr>
          <a:xfrm>
            <a:off x="7363271" y="819150"/>
            <a:ext cx="1691700" cy="1204800"/>
          </a:xfrm>
          <a:prstGeom prst="rect">
            <a:avLst/>
          </a:prstGeom>
          <a:noFill/>
          <a:ln>
            <a:noFill/>
          </a:ln>
        </p:spPr>
      </p:pic>
      <p:sp>
        <p:nvSpPr>
          <p:cNvPr id="250" name="Shape 250"/>
          <p:cNvSpPr txBox="1"/>
          <p:nvPr/>
        </p:nvSpPr>
        <p:spPr>
          <a:xfrm>
            <a:off x="-2218133" y="209550"/>
            <a:ext cx="2189700" cy="3387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800">
                <a:solidFill>
                  <a:srgbClr val="000000"/>
                </a:solidFill>
                <a:latin typeface="Calibri"/>
                <a:ea typeface="Calibri"/>
                <a:cs typeface="Calibri"/>
                <a:sym typeface="Calibri"/>
              </a:rPr>
              <a:t>Human Activity Detection (Army RRTO, CTTSO) and Tracking in Wide-Area Video (AFRL)</a:t>
            </a:r>
          </a:p>
        </p:txBody>
      </p:sp>
      <p:sp>
        <p:nvSpPr>
          <p:cNvPr id="251" name="Shape 251"/>
          <p:cNvSpPr txBox="1"/>
          <p:nvPr/>
        </p:nvSpPr>
        <p:spPr>
          <a:xfrm>
            <a:off x="4876800" y="-461664"/>
            <a:ext cx="1094400" cy="4617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800">
                <a:solidFill>
                  <a:srgbClr val="000000"/>
                </a:solidFill>
                <a:latin typeface="Calibri"/>
                <a:ea typeface="Calibri"/>
                <a:cs typeface="Calibri"/>
                <a:sym typeface="Calibri"/>
              </a:rPr>
              <a:t>Object and Building Recognition by Function (DARPA)</a:t>
            </a:r>
          </a:p>
        </p:txBody>
      </p:sp>
      <p:sp>
        <p:nvSpPr>
          <p:cNvPr id="252" name="Shape 252"/>
          <p:cNvSpPr/>
          <p:nvPr/>
        </p:nvSpPr>
        <p:spPr>
          <a:xfrm>
            <a:off x="3276600" y="5848350"/>
            <a:ext cx="1852800" cy="3387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800">
                <a:solidFill>
                  <a:srgbClr val="000000"/>
                </a:solidFill>
                <a:latin typeface="Calibri"/>
                <a:ea typeface="Calibri"/>
                <a:cs typeface="Calibri"/>
                <a:sym typeface="Calibri"/>
              </a:rPr>
              <a:t>Normalcy Modeling and Anomaly Detection (DARPA PANDA and PerSEAS)</a:t>
            </a:r>
          </a:p>
        </p:txBody>
      </p:sp>
      <p:sp>
        <p:nvSpPr>
          <p:cNvPr id="253" name="Shape 253"/>
          <p:cNvSpPr/>
          <p:nvPr/>
        </p:nvSpPr>
        <p:spPr>
          <a:xfrm>
            <a:off x="6096000" y="6000750"/>
            <a:ext cx="1260300" cy="3387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800">
                <a:solidFill>
                  <a:srgbClr val="000000"/>
                </a:solidFill>
                <a:latin typeface="Calibri"/>
                <a:ea typeface="Calibri"/>
                <a:cs typeface="Calibri"/>
                <a:sym typeface="Calibri"/>
              </a:rPr>
              <a:t>Football Play Recognition (DARPA CARVE)</a:t>
            </a:r>
          </a:p>
        </p:txBody>
      </p:sp>
      <p:sp>
        <p:nvSpPr>
          <p:cNvPr id="254" name="Shape 254"/>
          <p:cNvSpPr/>
          <p:nvPr/>
        </p:nvSpPr>
        <p:spPr>
          <a:xfrm>
            <a:off x="7391400" y="5695950"/>
            <a:ext cx="1418400" cy="4617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800">
                <a:solidFill>
                  <a:srgbClr val="000000"/>
                </a:solidFill>
                <a:latin typeface="Calibri"/>
                <a:ea typeface="Calibri"/>
                <a:cs typeface="Calibri"/>
                <a:sym typeface="Calibri"/>
              </a:rPr>
              <a:t>Wide-area Motion Imagery Threat Detection and Nodal Analysis (DARPA PerSEAS)</a:t>
            </a:r>
          </a:p>
        </p:txBody>
      </p:sp>
      <p:sp>
        <p:nvSpPr>
          <p:cNvPr id="255" name="Shape 255"/>
          <p:cNvSpPr/>
          <p:nvPr/>
        </p:nvSpPr>
        <p:spPr>
          <a:xfrm>
            <a:off x="10058400" y="3105150"/>
            <a:ext cx="1596300" cy="3387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800">
                <a:solidFill>
                  <a:srgbClr val="000000"/>
                </a:solidFill>
                <a:latin typeface="Calibri"/>
                <a:ea typeface="Calibri"/>
                <a:cs typeface="Calibri"/>
                <a:sym typeface="Calibri"/>
              </a:rPr>
              <a:t>Complex Event Recognition in Internet Videos (IARPA Aladdin)</a:t>
            </a:r>
          </a:p>
        </p:txBody>
      </p:sp>
      <p:sp>
        <p:nvSpPr>
          <p:cNvPr id="256" name="Shape 256"/>
          <p:cNvSpPr txBox="1"/>
          <p:nvPr/>
        </p:nvSpPr>
        <p:spPr>
          <a:xfrm>
            <a:off x="9525000" y="1200150"/>
            <a:ext cx="1263300" cy="4617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800">
                <a:solidFill>
                  <a:srgbClr val="000000"/>
                </a:solidFill>
                <a:latin typeface="Calibri"/>
                <a:ea typeface="Calibri"/>
                <a:cs typeface="Calibri"/>
                <a:sym typeface="Calibri"/>
              </a:rPr>
              <a:t>Content-based Video Retrieval by Actions (DARPA VIRAT)</a:t>
            </a:r>
          </a:p>
        </p:txBody>
      </p:sp>
      <p:sp>
        <p:nvSpPr>
          <p:cNvPr id="257" name="Shape 257"/>
          <p:cNvSpPr/>
          <p:nvPr/>
        </p:nvSpPr>
        <p:spPr>
          <a:xfrm>
            <a:off x="116951" y="6149805"/>
            <a:ext cx="2515800" cy="3387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800">
                <a:solidFill>
                  <a:srgbClr val="000000"/>
                </a:solidFill>
                <a:latin typeface="Calibri"/>
                <a:ea typeface="Calibri"/>
                <a:cs typeface="Calibri"/>
                <a:sym typeface="Calibri"/>
              </a:rPr>
              <a:t>3D model-based video compression (DARPA GRID) and super-resolved 3D reconstruction (DARPA Super 3D)</a:t>
            </a:r>
          </a:p>
        </p:txBody>
      </p:sp>
      <p:grpSp>
        <p:nvGrpSpPr>
          <p:cNvPr id="258" name="Shape 258"/>
          <p:cNvGrpSpPr/>
          <p:nvPr/>
        </p:nvGrpSpPr>
        <p:grpSpPr>
          <a:xfrm>
            <a:off x="6912121" y="1644830"/>
            <a:ext cx="2137713" cy="1383948"/>
            <a:chOff x="296411" y="1912619"/>
            <a:chExt cx="6092087" cy="2883826"/>
          </a:xfrm>
        </p:grpSpPr>
        <p:pic>
          <p:nvPicPr>
            <p:cNvPr id="259" name="Shape 259"/>
            <p:cNvPicPr preferRelativeResize="0"/>
            <p:nvPr/>
          </p:nvPicPr>
          <p:blipFill rotWithShape="1">
            <a:blip r:embed="rId25" cstate="screen">
              <a:alphaModFix/>
              <a:extLst>
                <a:ext uri="{28A0092B-C50C-407E-A947-70E740481C1C}">
                  <a14:useLocalDpi xmlns:a14="http://schemas.microsoft.com/office/drawing/2010/main"/>
                </a:ext>
              </a:extLst>
            </a:blip>
            <a:srcRect/>
            <a:stretch/>
          </p:blipFill>
          <p:spPr>
            <a:xfrm>
              <a:off x="329966" y="1939325"/>
              <a:ext cx="822900" cy="548700"/>
            </a:xfrm>
            <a:prstGeom prst="rect">
              <a:avLst/>
            </a:prstGeom>
            <a:noFill/>
            <a:ln w="12700" cap="flat" cmpd="sng">
              <a:solidFill>
                <a:srgbClr val="000000"/>
              </a:solidFill>
              <a:prstDash val="solid"/>
              <a:miter/>
              <a:headEnd type="none" w="med" len="med"/>
              <a:tailEnd type="none" w="med" len="med"/>
            </a:ln>
          </p:spPr>
        </p:pic>
        <p:pic>
          <p:nvPicPr>
            <p:cNvPr id="260" name="Shape 260"/>
            <p:cNvPicPr preferRelativeResize="0"/>
            <p:nvPr/>
          </p:nvPicPr>
          <p:blipFill rotWithShape="1">
            <a:blip r:embed="rId26" cstate="screen">
              <a:alphaModFix/>
              <a:extLst>
                <a:ext uri="{28A0092B-C50C-407E-A947-70E740481C1C}">
                  <a14:useLocalDpi xmlns:a14="http://schemas.microsoft.com/office/drawing/2010/main"/>
                </a:ext>
              </a:extLst>
            </a:blip>
            <a:srcRect/>
            <a:stretch/>
          </p:blipFill>
          <p:spPr>
            <a:xfrm>
              <a:off x="1199237" y="1939325"/>
              <a:ext cx="822900" cy="548700"/>
            </a:xfrm>
            <a:prstGeom prst="rect">
              <a:avLst/>
            </a:prstGeom>
            <a:noFill/>
            <a:ln w="12700" cap="flat" cmpd="sng">
              <a:solidFill>
                <a:srgbClr val="000000"/>
              </a:solidFill>
              <a:prstDash val="solid"/>
              <a:miter/>
              <a:headEnd type="none" w="med" len="med"/>
              <a:tailEnd type="none" w="med" len="med"/>
            </a:ln>
          </p:spPr>
        </p:pic>
        <p:pic>
          <p:nvPicPr>
            <p:cNvPr id="261" name="Shape 261"/>
            <p:cNvPicPr preferRelativeResize="0"/>
            <p:nvPr/>
          </p:nvPicPr>
          <p:blipFill rotWithShape="1">
            <a:blip r:embed="rId27" cstate="screen">
              <a:alphaModFix/>
              <a:extLst>
                <a:ext uri="{28A0092B-C50C-407E-A947-70E740481C1C}">
                  <a14:useLocalDpi xmlns:a14="http://schemas.microsoft.com/office/drawing/2010/main"/>
                </a:ext>
              </a:extLst>
            </a:blip>
            <a:srcRect/>
            <a:stretch/>
          </p:blipFill>
          <p:spPr>
            <a:xfrm>
              <a:off x="2068507" y="1939325"/>
              <a:ext cx="822900" cy="548700"/>
            </a:xfrm>
            <a:prstGeom prst="rect">
              <a:avLst/>
            </a:prstGeom>
            <a:noFill/>
            <a:ln w="12700" cap="flat" cmpd="sng">
              <a:solidFill>
                <a:srgbClr val="000000"/>
              </a:solidFill>
              <a:prstDash val="solid"/>
              <a:miter/>
              <a:headEnd type="none" w="med" len="med"/>
              <a:tailEnd type="none" w="med" len="med"/>
            </a:ln>
          </p:spPr>
        </p:pic>
        <p:pic>
          <p:nvPicPr>
            <p:cNvPr id="262" name="Shape 262"/>
            <p:cNvPicPr preferRelativeResize="0"/>
            <p:nvPr/>
          </p:nvPicPr>
          <p:blipFill rotWithShape="1">
            <a:blip r:embed="rId28" cstate="screen">
              <a:alphaModFix/>
              <a:extLst>
                <a:ext uri="{28A0092B-C50C-407E-A947-70E740481C1C}">
                  <a14:useLocalDpi xmlns:a14="http://schemas.microsoft.com/office/drawing/2010/main"/>
                </a:ext>
              </a:extLst>
            </a:blip>
            <a:srcRect/>
            <a:stretch/>
          </p:blipFill>
          <p:spPr>
            <a:xfrm>
              <a:off x="2937776" y="1939325"/>
              <a:ext cx="822899" cy="548700"/>
            </a:xfrm>
            <a:prstGeom prst="rect">
              <a:avLst/>
            </a:prstGeom>
            <a:noFill/>
            <a:ln w="12700" cap="flat" cmpd="sng">
              <a:solidFill>
                <a:srgbClr val="000000"/>
              </a:solidFill>
              <a:prstDash val="solid"/>
              <a:miter/>
              <a:headEnd type="none" w="med" len="med"/>
              <a:tailEnd type="none" w="med" len="med"/>
            </a:ln>
          </p:spPr>
        </p:pic>
        <p:pic>
          <p:nvPicPr>
            <p:cNvPr id="263" name="Shape 263"/>
            <p:cNvPicPr preferRelativeResize="0"/>
            <p:nvPr/>
          </p:nvPicPr>
          <p:blipFill rotWithShape="1">
            <a:blip r:embed="rId29" cstate="screen">
              <a:alphaModFix/>
              <a:extLst>
                <a:ext uri="{28A0092B-C50C-407E-A947-70E740481C1C}">
                  <a14:useLocalDpi xmlns:a14="http://schemas.microsoft.com/office/drawing/2010/main"/>
                </a:ext>
              </a:extLst>
            </a:blip>
            <a:srcRect/>
            <a:stretch/>
          </p:blipFill>
          <p:spPr>
            <a:xfrm>
              <a:off x="3807046" y="1939325"/>
              <a:ext cx="822900" cy="548700"/>
            </a:xfrm>
            <a:prstGeom prst="rect">
              <a:avLst/>
            </a:prstGeom>
            <a:noFill/>
            <a:ln w="12700" cap="flat" cmpd="sng">
              <a:solidFill>
                <a:srgbClr val="000000"/>
              </a:solidFill>
              <a:prstDash val="solid"/>
              <a:miter/>
              <a:headEnd type="none" w="med" len="med"/>
              <a:tailEnd type="none" w="med" len="med"/>
            </a:ln>
          </p:spPr>
        </p:pic>
        <p:pic>
          <p:nvPicPr>
            <p:cNvPr id="264" name="Shape 264"/>
            <p:cNvPicPr preferRelativeResize="0"/>
            <p:nvPr/>
          </p:nvPicPr>
          <p:blipFill rotWithShape="1">
            <a:blip r:embed="rId30" cstate="screen">
              <a:alphaModFix/>
              <a:extLst>
                <a:ext uri="{28A0092B-C50C-407E-A947-70E740481C1C}">
                  <a14:useLocalDpi xmlns:a14="http://schemas.microsoft.com/office/drawing/2010/main"/>
                </a:ext>
              </a:extLst>
            </a:blip>
            <a:srcRect/>
            <a:stretch/>
          </p:blipFill>
          <p:spPr>
            <a:xfrm>
              <a:off x="4676317" y="1939325"/>
              <a:ext cx="822900" cy="548700"/>
            </a:xfrm>
            <a:prstGeom prst="rect">
              <a:avLst/>
            </a:prstGeom>
            <a:noFill/>
            <a:ln w="12700" cap="flat" cmpd="sng">
              <a:solidFill>
                <a:srgbClr val="000000"/>
              </a:solidFill>
              <a:prstDash val="solid"/>
              <a:miter/>
              <a:headEnd type="none" w="med" len="med"/>
              <a:tailEnd type="none" w="med" len="med"/>
            </a:ln>
          </p:spPr>
        </p:pic>
        <p:pic>
          <p:nvPicPr>
            <p:cNvPr id="265" name="Shape 265"/>
            <p:cNvPicPr preferRelativeResize="0"/>
            <p:nvPr/>
          </p:nvPicPr>
          <p:blipFill rotWithShape="1">
            <a:blip r:embed="rId31" cstate="screen">
              <a:alphaModFix/>
              <a:extLst>
                <a:ext uri="{28A0092B-C50C-407E-A947-70E740481C1C}">
                  <a14:useLocalDpi xmlns:a14="http://schemas.microsoft.com/office/drawing/2010/main"/>
                </a:ext>
              </a:extLst>
            </a:blip>
            <a:srcRect/>
            <a:stretch/>
          </p:blipFill>
          <p:spPr>
            <a:xfrm>
              <a:off x="5545587" y="1939325"/>
              <a:ext cx="822900" cy="548700"/>
            </a:xfrm>
            <a:prstGeom prst="rect">
              <a:avLst/>
            </a:prstGeom>
            <a:noFill/>
            <a:ln w="12700" cap="flat" cmpd="sng">
              <a:solidFill>
                <a:srgbClr val="000000"/>
              </a:solidFill>
              <a:prstDash val="solid"/>
              <a:miter/>
              <a:headEnd type="none" w="med" len="med"/>
              <a:tailEnd type="none" w="med" len="med"/>
            </a:ln>
          </p:spPr>
        </p:pic>
        <p:pic>
          <p:nvPicPr>
            <p:cNvPr id="266" name="Shape 266"/>
            <p:cNvPicPr preferRelativeResize="0"/>
            <p:nvPr/>
          </p:nvPicPr>
          <p:blipFill rotWithShape="1">
            <a:blip r:embed="rId32" cstate="screen">
              <a:alphaModFix/>
              <a:extLst>
                <a:ext uri="{28A0092B-C50C-407E-A947-70E740481C1C}">
                  <a14:useLocalDpi xmlns:a14="http://schemas.microsoft.com/office/drawing/2010/main"/>
                </a:ext>
              </a:extLst>
            </a:blip>
            <a:srcRect/>
            <a:stretch/>
          </p:blipFill>
          <p:spPr>
            <a:xfrm>
              <a:off x="324393" y="2533041"/>
              <a:ext cx="822900" cy="548700"/>
            </a:xfrm>
            <a:prstGeom prst="rect">
              <a:avLst/>
            </a:prstGeom>
            <a:noFill/>
            <a:ln w="12700" cap="flat" cmpd="sng">
              <a:solidFill>
                <a:srgbClr val="000000"/>
              </a:solidFill>
              <a:prstDash val="solid"/>
              <a:miter/>
              <a:headEnd type="none" w="med" len="med"/>
              <a:tailEnd type="none" w="med" len="med"/>
            </a:ln>
          </p:spPr>
        </p:pic>
        <p:pic>
          <p:nvPicPr>
            <p:cNvPr id="267" name="Shape 267"/>
            <p:cNvPicPr preferRelativeResize="0"/>
            <p:nvPr/>
          </p:nvPicPr>
          <p:blipFill rotWithShape="1">
            <a:blip r:embed="rId33" cstate="screen">
              <a:alphaModFix/>
              <a:extLst>
                <a:ext uri="{28A0092B-C50C-407E-A947-70E740481C1C}">
                  <a14:useLocalDpi xmlns:a14="http://schemas.microsoft.com/office/drawing/2010/main"/>
                </a:ext>
              </a:extLst>
            </a:blip>
            <a:srcRect/>
            <a:stretch/>
          </p:blipFill>
          <p:spPr>
            <a:xfrm>
              <a:off x="1193663" y="2533041"/>
              <a:ext cx="822899" cy="548700"/>
            </a:xfrm>
            <a:prstGeom prst="rect">
              <a:avLst/>
            </a:prstGeom>
            <a:noFill/>
            <a:ln w="12700" cap="flat" cmpd="sng">
              <a:solidFill>
                <a:srgbClr val="000000"/>
              </a:solidFill>
              <a:prstDash val="solid"/>
              <a:miter/>
              <a:headEnd type="none" w="med" len="med"/>
              <a:tailEnd type="none" w="med" len="med"/>
            </a:ln>
          </p:spPr>
        </p:pic>
        <p:pic>
          <p:nvPicPr>
            <p:cNvPr id="268" name="Shape 268"/>
            <p:cNvPicPr preferRelativeResize="0"/>
            <p:nvPr/>
          </p:nvPicPr>
          <p:blipFill rotWithShape="1">
            <a:blip r:embed="rId34" cstate="screen">
              <a:alphaModFix/>
              <a:extLst>
                <a:ext uri="{28A0092B-C50C-407E-A947-70E740481C1C}">
                  <a14:useLocalDpi xmlns:a14="http://schemas.microsoft.com/office/drawing/2010/main"/>
                </a:ext>
              </a:extLst>
            </a:blip>
            <a:srcRect/>
            <a:stretch/>
          </p:blipFill>
          <p:spPr>
            <a:xfrm>
              <a:off x="2062936" y="2533041"/>
              <a:ext cx="822900" cy="548700"/>
            </a:xfrm>
            <a:prstGeom prst="rect">
              <a:avLst/>
            </a:prstGeom>
            <a:noFill/>
            <a:ln w="12700" cap="flat" cmpd="sng">
              <a:solidFill>
                <a:srgbClr val="000000"/>
              </a:solidFill>
              <a:prstDash val="solid"/>
              <a:miter/>
              <a:headEnd type="none" w="med" len="med"/>
              <a:tailEnd type="none" w="med" len="med"/>
            </a:ln>
          </p:spPr>
        </p:pic>
        <p:pic>
          <p:nvPicPr>
            <p:cNvPr id="269" name="Shape 269"/>
            <p:cNvPicPr preferRelativeResize="0"/>
            <p:nvPr/>
          </p:nvPicPr>
          <p:blipFill rotWithShape="1">
            <a:blip r:embed="rId35" cstate="screen">
              <a:alphaModFix/>
              <a:extLst>
                <a:ext uri="{28A0092B-C50C-407E-A947-70E740481C1C}">
                  <a14:useLocalDpi xmlns:a14="http://schemas.microsoft.com/office/drawing/2010/main"/>
                </a:ext>
              </a:extLst>
            </a:blip>
            <a:srcRect/>
            <a:stretch/>
          </p:blipFill>
          <p:spPr>
            <a:xfrm>
              <a:off x="2918899" y="2534844"/>
              <a:ext cx="822900" cy="548700"/>
            </a:xfrm>
            <a:prstGeom prst="rect">
              <a:avLst/>
            </a:prstGeom>
            <a:noFill/>
            <a:ln w="12700" cap="flat" cmpd="sng">
              <a:solidFill>
                <a:srgbClr val="000000"/>
              </a:solidFill>
              <a:prstDash val="solid"/>
              <a:miter/>
              <a:headEnd type="none" w="med" len="med"/>
              <a:tailEnd type="none" w="med" len="med"/>
            </a:ln>
          </p:spPr>
        </p:pic>
        <p:pic>
          <p:nvPicPr>
            <p:cNvPr id="270" name="Shape 270"/>
            <p:cNvPicPr preferRelativeResize="0"/>
            <p:nvPr/>
          </p:nvPicPr>
          <p:blipFill rotWithShape="1">
            <a:blip r:embed="rId36" cstate="screen">
              <a:alphaModFix/>
              <a:extLst>
                <a:ext uri="{28A0092B-C50C-407E-A947-70E740481C1C}">
                  <a14:useLocalDpi xmlns:a14="http://schemas.microsoft.com/office/drawing/2010/main"/>
                </a:ext>
              </a:extLst>
            </a:blip>
            <a:srcRect/>
            <a:stretch/>
          </p:blipFill>
          <p:spPr>
            <a:xfrm>
              <a:off x="3789101" y="2534844"/>
              <a:ext cx="822900" cy="548700"/>
            </a:xfrm>
            <a:prstGeom prst="rect">
              <a:avLst/>
            </a:prstGeom>
            <a:noFill/>
            <a:ln w="12700" cap="flat" cmpd="sng">
              <a:solidFill>
                <a:srgbClr val="000000"/>
              </a:solidFill>
              <a:prstDash val="solid"/>
              <a:miter/>
              <a:headEnd type="none" w="med" len="med"/>
              <a:tailEnd type="none" w="med" len="med"/>
            </a:ln>
          </p:spPr>
        </p:pic>
        <p:pic>
          <p:nvPicPr>
            <p:cNvPr id="271" name="Shape 271"/>
            <p:cNvPicPr preferRelativeResize="0"/>
            <p:nvPr/>
          </p:nvPicPr>
          <p:blipFill rotWithShape="1">
            <a:blip r:embed="rId37" cstate="screen">
              <a:alphaModFix/>
              <a:extLst>
                <a:ext uri="{28A0092B-C50C-407E-A947-70E740481C1C}">
                  <a14:useLocalDpi xmlns:a14="http://schemas.microsoft.com/office/drawing/2010/main"/>
                </a:ext>
              </a:extLst>
            </a:blip>
            <a:srcRect/>
            <a:stretch/>
          </p:blipFill>
          <p:spPr>
            <a:xfrm>
              <a:off x="4659303" y="2534844"/>
              <a:ext cx="822900" cy="548700"/>
            </a:xfrm>
            <a:prstGeom prst="rect">
              <a:avLst/>
            </a:prstGeom>
            <a:noFill/>
            <a:ln w="12700" cap="flat" cmpd="sng">
              <a:solidFill>
                <a:srgbClr val="000000"/>
              </a:solidFill>
              <a:prstDash val="solid"/>
              <a:miter/>
              <a:headEnd type="none" w="med" len="med"/>
              <a:tailEnd type="none" w="med" len="med"/>
            </a:ln>
          </p:spPr>
        </p:pic>
        <p:pic>
          <p:nvPicPr>
            <p:cNvPr id="272" name="Shape 272"/>
            <p:cNvPicPr preferRelativeResize="0"/>
            <p:nvPr/>
          </p:nvPicPr>
          <p:blipFill rotWithShape="1">
            <a:blip r:embed="rId38" cstate="screen">
              <a:alphaModFix/>
              <a:extLst>
                <a:ext uri="{28A0092B-C50C-407E-A947-70E740481C1C}">
                  <a14:useLocalDpi xmlns:a14="http://schemas.microsoft.com/office/drawing/2010/main"/>
                </a:ext>
              </a:extLst>
            </a:blip>
            <a:srcRect/>
            <a:stretch/>
          </p:blipFill>
          <p:spPr>
            <a:xfrm>
              <a:off x="5529505" y="2534844"/>
              <a:ext cx="822900" cy="548700"/>
            </a:xfrm>
            <a:prstGeom prst="rect">
              <a:avLst/>
            </a:prstGeom>
            <a:noFill/>
            <a:ln w="12700" cap="flat" cmpd="sng">
              <a:solidFill>
                <a:srgbClr val="000000"/>
              </a:solidFill>
              <a:prstDash val="solid"/>
              <a:miter/>
              <a:headEnd type="none" w="med" len="med"/>
              <a:tailEnd type="none" w="med" len="med"/>
            </a:ln>
          </p:spPr>
        </p:pic>
        <p:pic>
          <p:nvPicPr>
            <p:cNvPr id="273" name="Shape 273"/>
            <p:cNvPicPr preferRelativeResize="0"/>
            <p:nvPr/>
          </p:nvPicPr>
          <p:blipFill rotWithShape="1">
            <a:blip r:embed="rId39" cstate="screen">
              <a:alphaModFix/>
              <a:extLst>
                <a:ext uri="{28A0092B-C50C-407E-A947-70E740481C1C}">
                  <a14:useLocalDpi xmlns:a14="http://schemas.microsoft.com/office/drawing/2010/main"/>
                </a:ext>
              </a:extLst>
            </a:blip>
            <a:srcRect/>
            <a:stretch/>
          </p:blipFill>
          <p:spPr>
            <a:xfrm>
              <a:off x="330003" y="3110274"/>
              <a:ext cx="822900" cy="548700"/>
            </a:xfrm>
            <a:prstGeom prst="rect">
              <a:avLst/>
            </a:prstGeom>
            <a:noFill/>
            <a:ln w="12700" cap="flat" cmpd="sng">
              <a:solidFill>
                <a:srgbClr val="000000"/>
              </a:solidFill>
              <a:prstDash val="solid"/>
              <a:miter/>
              <a:headEnd type="none" w="med" len="med"/>
              <a:tailEnd type="none" w="med" len="med"/>
            </a:ln>
          </p:spPr>
        </p:pic>
        <p:pic>
          <p:nvPicPr>
            <p:cNvPr id="274" name="Shape 274"/>
            <p:cNvPicPr preferRelativeResize="0"/>
            <p:nvPr/>
          </p:nvPicPr>
          <p:blipFill rotWithShape="1">
            <a:blip r:embed="rId40" cstate="screen">
              <a:alphaModFix/>
              <a:extLst>
                <a:ext uri="{28A0092B-C50C-407E-A947-70E740481C1C}">
                  <a14:useLocalDpi xmlns:a14="http://schemas.microsoft.com/office/drawing/2010/main"/>
                </a:ext>
              </a:extLst>
            </a:blip>
            <a:srcRect/>
            <a:stretch/>
          </p:blipFill>
          <p:spPr>
            <a:xfrm>
              <a:off x="1200204" y="3110274"/>
              <a:ext cx="822900" cy="548700"/>
            </a:xfrm>
            <a:prstGeom prst="rect">
              <a:avLst/>
            </a:prstGeom>
            <a:noFill/>
            <a:ln w="12700" cap="flat" cmpd="sng">
              <a:solidFill>
                <a:srgbClr val="000000"/>
              </a:solidFill>
              <a:prstDash val="solid"/>
              <a:miter/>
              <a:headEnd type="none" w="med" len="med"/>
              <a:tailEnd type="none" w="med" len="med"/>
            </a:ln>
          </p:spPr>
        </p:pic>
        <p:pic>
          <p:nvPicPr>
            <p:cNvPr id="275" name="Shape 275"/>
            <p:cNvPicPr preferRelativeResize="0"/>
            <p:nvPr/>
          </p:nvPicPr>
          <p:blipFill rotWithShape="1">
            <a:blip r:embed="rId41" cstate="screen">
              <a:alphaModFix/>
              <a:extLst>
                <a:ext uri="{28A0092B-C50C-407E-A947-70E740481C1C}">
                  <a14:useLocalDpi xmlns:a14="http://schemas.microsoft.com/office/drawing/2010/main"/>
                </a:ext>
              </a:extLst>
            </a:blip>
            <a:srcRect/>
            <a:stretch/>
          </p:blipFill>
          <p:spPr>
            <a:xfrm>
              <a:off x="2070407" y="3110274"/>
              <a:ext cx="822900" cy="548700"/>
            </a:xfrm>
            <a:prstGeom prst="rect">
              <a:avLst/>
            </a:prstGeom>
            <a:noFill/>
            <a:ln w="12700" cap="flat" cmpd="sng">
              <a:solidFill>
                <a:srgbClr val="000000"/>
              </a:solidFill>
              <a:prstDash val="solid"/>
              <a:miter/>
              <a:headEnd type="none" w="med" len="med"/>
              <a:tailEnd type="none" w="med" len="med"/>
            </a:ln>
          </p:spPr>
        </p:pic>
        <p:pic>
          <p:nvPicPr>
            <p:cNvPr id="276" name="Shape 276"/>
            <p:cNvPicPr preferRelativeResize="0"/>
            <p:nvPr/>
          </p:nvPicPr>
          <p:blipFill rotWithShape="1">
            <a:blip r:embed="rId42" cstate="screen">
              <a:alphaModFix/>
              <a:extLst>
                <a:ext uri="{28A0092B-C50C-407E-A947-70E740481C1C}">
                  <a14:useLocalDpi xmlns:a14="http://schemas.microsoft.com/office/drawing/2010/main"/>
                </a:ext>
              </a:extLst>
            </a:blip>
            <a:srcRect/>
            <a:stretch/>
          </p:blipFill>
          <p:spPr>
            <a:xfrm>
              <a:off x="2940608" y="3110274"/>
              <a:ext cx="822900" cy="548700"/>
            </a:xfrm>
            <a:prstGeom prst="rect">
              <a:avLst/>
            </a:prstGeom>
            <a:noFill/>
            <a:ln w="12700" cap="flat" cmpd="sng">
              <a:solidFill>
                <a:srgbClr val="000000"/>
              </a:solidFill>
              <a:prstDash val="solid"/>
              <a:miter/>
              <a:headEnd type="none" w="med" len="med"/>
              <a:tailEnd type="none" w="med" len="med"/>
            </a:ln>
          </p:spPr>
        </p:pic>
        <p:pic>
          <p:nvPicPr>
            <p:cNvPr id="277" name="Shape 277"/>
            <p:cNvPicPr preferRelativeResize="0"/>
            <p:nvPr/>
          </p:nvPicPr>
          <p:blipFill rotWithShape="1">
            <a:blip r:embed="rId43" cstate="screen">
              <a:alphaModFix/>
              <a:extLst>
                <a:ext uri="{28A0092B-C50C-407E-A947-70E740481C1C}">
                  <a14:useLocalDpi xmlns:a14="http://schemas.microsoft.com/office/drawing/2010/main"/>
                </a:ext>
              </a:extLst>
            </a:blip>
            <a:srcRect/>
            <a:stretch/>
          </p:blipFill>
          <p:spPr>
            <a:xfrm>
              <a:off x="3810810" y="3110274"/>
              <a:ext cx="822900" cy="548700"/>
            </a:xfrm>
            <a:prstGeom prst="rect">
              <a:avLst/>
            </a:prstGeom>
            <a:noFill/>
            <a:ln w="12700" cap="flat" cmpd="sng">
              <a:solidFill>
                <a:srgbClr val="000000"/>
              </a:solidFill>
              <a:prstDash val="solid"/>
              <a:miter/>
              <a:headEnd type="none" w="med" len="med"/>
              <a:tailEnd type="none" w="med" len="med"/>
            </a:ln>
          </p:spPr>
        </p:pic>
        <p:pic>
          <p:nvPicPr>
            <p:cNvPr id="278" name="Shape 278"/>
            <p:cNvPicPr preferRelativeResize="0"/>
            <p:nvPr/>
          </p:nvPicPr>
          <p:blipFill rotWithShape="1">
            <a:blip r:embed="rId44" cstate="screen">
              <a:alphaModFix/>
              <a:extLst>
                <a:ext uri="{28A0092B-C50C-407E-A947-70E740481C1C}">
                  <a14:useLocalDpi xmlns:a14="http://schemas.microsoft.com/office/drawing/2010/main"/>
                </a:ext>
              </a:extLst>
            </a:blip>
            <a:srcRect/>
            <a:stretch/>
          </p:blipFill>
          <p:spPr>
            <a:xfrm>
              <a:off x="4681017" y="3110274"/>
              <a:ext cx="822900" cy="548700"/>
            </a:xfrm>
            <a:prstGeom prst="rect">
              <a:avLst/>
            </a:prstGeom>
            <a:noFill/>
            <a:ln w="12700" cap="flat" cmpd="sng">
              <a:solidFill>
                <a:srgbClr val="000000"/>
              </a:solidFill>
              <a:prstDash val="solid"/>
              <a:miter/>
              <a:headEnd type="none" w="med" len="med"/>
              <a:tailEnd type="none" w="med" len="med"/>
            </a:ln>
          </p:spPr>
        </p:pic>
        <p:pic>
          <p:nvPicPr>
            <p:cNvPr id="279" name="Shape 279"/>
            <p:cNvPicPr preferRelativeResize="0"/>
            <p:nvPr/>
          </p:nvPicPr>
          <p:blipFill rotWithShape="1">
            <a:blip r:embed="rId45" cstate="screen">
              <a:alphaModFix/>
              <a:extLst>
                <a:ext uri="{28A0092B-C50C-407E-A947-70E740481C1C}">
                  <a14:useLocalDpi xmlns:a14="http://schemas.microsoft.com/office/drawing/2010/main"/>
                </a:ext>
              </a:extLst>
            </a:blip>
            <a:srcRect/>
            <a:stretch/>
          </p:blipFill>
          <p:spPr>
            <a:xfrm>
              <a:off x="5559985" y="3117755"/>
              <a:ext cx="822900" cy="548699"/>
            </a:xfrm>
            <a:prstGeom prst="rect">
              <a:avLst/>
            </a:prstGeom>
            <a:noFill/>
            <a:ln w="12700" cap="flat" cmpd="sng">
              <a:solidFill>
                <a:srgbClr val="000000"/>
              </a:solidFill>
              <a:prstDash val="solid"/>
              <a:miter/>
              <a:headEnd type="none" w="med" len="med"/>
              <a:tailEnd type="none" w="med" len="med"/>
            </a:ln>
          </p:spPr>
        </p:pic>
        <p:pic>
          <p:nvPicPr>
            <p:cNvPr id="280" name="Shape 280"/>
            <p:cNvPicPr preferRelativeResize="0"/>
            <p:nvPr/>
          </p:nvPicPr>
          <p:blipFill rotWithShape="1">
            <a:blip r:embed="rId46" cstate="screen">
              <a:alphaModFix/>
              <a:extLst>
                <a:ext uri="{28A0092B-C50C-407E-A947-70E740481C1C}">
                  <a14:useLocalDpi xmlns:a14="http://schemas.microsoft.com/office/drawing/2010/main"/>
                </a:ext>
              </a:extLst>
            </a:blip>
            <a:srcRect/>
            <a:stretch/>
          </p:blipFill>
          <p:spPr>
            <a:xfrm>
              <a:off x="349865" y="3666394"/>
              <a:ext cx="822900" cy="548700"/>
            </a:xfrm>
            <a:prstGeom prst="rect">
              <a:avLst/>
            </a:prstGeom>
            <a:noFill/>
            <a:ln w="12700" cap="flat" cmpd="sng">
              <a:solidFill>
                <a:srgbClr val="000000"/>
              </a:solidFill>
              <a:prstDash val="solid"/>
              <a:miter/>
              <a:headEnd type="none" w="med" len="med"/>
              <a:tailEnd type="none" w="med" len="med"/>
            </a:ln>
          </p:spPr>
        </p:pic>
        <p:pic>
          <p:nvPicPr>
            <p:cNvPr id="281" name="Shape 281"/>
            <p:cNvPicPr preferRelativeResize="0"/>
            <p:nvPr/>
          </p:nvPicPr>
          <p:blipFill rotWithShape="1">
            <a:blip r:embed="rId47" cstate="screen">
              <a:alphaModFix/>
              <a:extLst>
                <a:ext uri="{28A0092B-C50C-407E-A947-70E740481C1C}">
                  <a14:useLocalDpi xmlns:a14="http://schemas.microsoft.com/office/drawing/2010/main"/>
                </a:ext>
              </a:extLst>
            </a:blip>
            <a:srcRect/>
            <a:stretch/>
          </p:blipFill>
          <p:spPr>
            <a:xfrm>
              <a:off x="1219136" y="3666394"/>
              <a:ext cx="822900" cy="548700"/>
            </a:xfrm>
            <a:prstGeom prst="rect">
              <a:avLst/>
            </a:prstGeom>
            <a:noFill/>
            <a:ln w="12700" cap="flat" cmpd="sng">
              <a:solidFill>
                <a:srgbClr val="000000"/>
              </a:solidFill>
              <a:prstDash val="solid"/>
              <a:miter/>
              <a:headEnd type="none" w="med" len="med"/>
              <a:tailEnd type="none" w="med" len="med"/>
            </a:ln>
          </p:spPr>
        </p:pic>
        <p:pic>
          <p:nvPicPr>
            <p:cNvPr id="282" name="Shape 282"/>
            <p:cNvPicPr preferRelativeResize="0"/>
            <p:nvPr/>
          </p:nvPicPr>
          <p:blipFill rotWithShape="1">
            <a:blip r:embed="rId48" cstate="screen">
              <a:alphaModFix/>
              <a:extLst>
                <a:ext uri="{28A0092B-C50C-407E-A947-70E740481C1C}">
                  <a14:useLocalDpi xmlns:a14="http://schemas.microsoft.com/office/drawing/2010/main"/>
                </a:ext>
              </a:extLst>
            </a:blip>
            <a:srcRect/>
            <a:stretch/>
          </p:blipFill>
          <p:spPr>
            <a:xfrm>
              <a:off x="2088406" y="3666394"/>
              <a:ext cx="822900" cy="548700"/>
            </a:xfrm>
            <a:prstGeom prst="rect">
              <a:avLst/>
            </a:prstGeom>
            <a:noFill/>
            <a:ln w="12700" cap="flat" cmpd="sng">
              <a:solidFill>
                <a:srgbClr val="000000"/>
              </a:solidFill>
              <a:prstDash val="solid"/>
              <a:miter/>
              <a:headEnd type="none" w="med" len="med"/>
              <a:tailEnd type="none" w="med" len="med"/>
            </a:ln>
          </p:spPr>
        </p:pic>
        <p:pic>
          <p:nvPicPr>
            <p:cNvPr id="283" name="Shape 283"/>
            <p:cNvPicPr preferRelativeResize="0"/>
            <p:nvPr/>
          </p:nvPicPr>
          <p:blipFill rotWithShape="1">
            <a:blip r:embed="rId49" cstate="screen">
              <a:alphaModFix/>
              <a:extLst>
                <a:ext uri="{28A0092B-C50C-407E-A947-70E740481C1C}">
                  <a14:useLocalDpi xmlns:a14="http://schemas.microsoft.com/office/drawing/2010/main"/>
                </a:ext>
              </a:extLst>
            </a:blip>
            <a:srcRect/>
            <a:stretch/>
          </p:blipFill>
          <p:spPr>
            <a:xfrm>
              <a:off x="2957675" y="3666394"/>
              <a:ext cx="822900" cy="548700"/>
            </a:xfrm>
            <a:prstGeom prst="rect">
              <a:avLst/>
            </a:prstGeom>
            <a:noFill/>
            <a:ln w="12700" cap="flat" cmpd="sng">
              <a:solidFill>
                <a:srgbClr val="000000"/>
              </a:solidFill>
              <a:prstDash val="solid"/>
              <a:miter/>
              <a:headEnd type="none" w="med" len="med"/>
              <a:tailEnd type="none" w="med" len="med"/>
            </a:ln>
          </p:spPr>
        </p:pic>
        <p:pic>
          <p:nvPicPr>
            <p:cNvPr id="284" name="Shape 284"/>
            <p:cNvPicPr preferRelativeResize="0"/>
            <p:nvPr/>
          </p:nvPicPr>
          <p:blipFill rotWithShape="1">
            <a:blip r:embed="rId50" cstate="screen">
              <a:alphaModFix/>
              <a:extLst>
                <a:ext uri="{28A0092B-C50C-407E-A947-70E740481C1C}">
                  <a14:useLocalDpi xmlns:a14="http://schemas.microsoft.com/office/drawing/2010/main"/>
                </a:ext>
              </a:extLst>
            </a:blip>
            <a:srcRect/>
            <a:stretch/>
          </p:blipFill>
          <p:spPr>
            <a:xfrm>
              <a:off x="3826946" y="3666394"/>
              <a:ext cx="822900" cy="548700"/>
            </a:xfrm>
            <a:prstGeom prst="rect">
              <a:avLst/>
            </a:prstGeom>
            <a:noFill/>
            <a:ln w="12700" cap="flat" cmpd="sng">
              <a:solidFill>
                <a:srgbClr val="000000"/>
              </a:solidFill>
              <a:prstDash val="solid"/>
              <a:miter/>
              <a:headEnd type="none" w="med" len="med"/>
              <a:tailEnd type="none" w="med" len="med"/>
            </a:ln>
          </p:spPr>
        </p:pic>
        <p:pic>
          <p:nvPicPr>
            <p:cNvPr id="285" name="Shape 285"/>
            <p:cNvPicPr preferRelativeResize="0"/>
            <p:nvPr/>
          </p:nvPicPr>
          <p:blipFill rotWithShape="1">
            <a:blip r:embed="rId51" cstate="screen">
              <a:alphaModFix/>
              <a:extLst>
                <a:ext uri="{28A0092B-C50C-407E-A947-70E740481C1C}">
                  <a14:useLocalDpi xmlns:a14="http://schemas.microsoft.com/office/drawing/2010/main"/>
                </a:ext>
              </a:extLst>
            </a:blip>
            <a:srcRect/>
            <a:stretch/>
          </p:blipFill>
          <p:spPr>
            <a:xfrm>
              <a:off x="4696216" y="3666394"/>
              <a:ext cx="822900" cy="548700"/>
            </a:xfrm>
            <a:prstGeom prst="rect">
              <a:avLst/>
            </a:prstGeom>
            <a:noFill/>
            <a:ln w="12700" cap="flat" cmpd="sng">
              <a:solidFill>
                <a:srgbClr val="000000"/>
              </a:solidFill>
              <a:prstDash val="solid"/>
              <a:miter/>
              <a:headEnd type="none" w="med" len="med"/>
              <a:tailEnd type="none" w="med" len="med"/>
            </a:ln>
          </p:spPr>
        </p:pic>
        <p:pic>
          <p:nvPicPr>
            <p:cNvPr id="286" name="Shape 286"/>
            <p:cNvPicPr preferRelativeResize="0"/>
            <p:nvPr/>
          </p:nvPicPr>
          <p:blipFill rotWithShape="1">
            <a:blip r:embed="rId52" cstate="screen">
              <a:alphaModFix/>
              <a:extLst>
                <a:ext uri="{28A0092B-C50C-407E-A947-70E740481C1C}">
                  <a14:useLocalDpi xmlns:a14="http://schemas.microsoft.com/office/drawing/2010/main"/>
                </a:ext>
              </a:extLst>
            </a:blip>
            <a:srcRect/>
            <a:stretch/>
          </p:blipFill>
          <p:spPr>
            <a:xfrm>
              <a:off x="5565485" y="3666394"/>
              <a:ext cx="822900" cy="548700"/>
            </a:xfrm>
            <a:prstGeom prst="rect">
              <a:avLst/>
            </a:prstGeom>
            <a:noFill/>
            <a:ln w="12700" cap="flat" cmpd="sng">
              <a:solidFill>
                <a:srgbClr val="000000"/>
              </a:solidFill>
              <a:prstDash val="solid"/>
              <a:miter/>
              <a:headEnd type="none" w="med" len="med"/>
              <a:tailEnd type="none" w="med" len="med"/>
            </a:ln>
          </p:spPr>
        </p:pic>
        <p:pic>
          <p:nvPicPr>
            <p:cNvPr id="287" name="Shape 287"/>
            <p:cNvPicPr preferRelativeResize="0"/>
            <p:nvPr/>
          </p:nvPicPr>
          <p:blipFill rotWithShape="1">
            <a:blip r:embed="rId53" cstate="screen">
              <a:alphaModFix/>
              <a:extLst>
                <a:ext uri="{28A0092B-C50C-407E-A947-70E740481C1C}">
                  <a14:useLocalDpi xmlns:a14="http://schemas.microsoft.com/office/drawing/2010/main"/>
                </a:ext>
              </a:extLst>
            </a:blip>
            <a:srcRect/>
            <a:stretch/>
          </p:blipFill>
          <p:spPr>
            <a:xfrm>
              <a:off x="370704" y="4246032"/>
              <a:ext cx="822900" cy="548700"/>
            </a:xfrm>
            <a:prstGeom prst="rect">
              <a:avLst/>
            </a:prstGeom>
            <a:noFill/>
            <a:ln w="12700" cap="flat" cmpd="sng">
              <a:solidFill>
                <a:srgbClr val="000000"/>
              </a:solidFill>
              <a:prstDash val="solid"/>
              <a:miter/>
              <a:headEnd type="none" w="med" len="med"/>
              <a:tailEnd type="none" w="med" len="med"/>
            </a:ln>
          </p:spPr>
        </p:pic>
        <p:pic>
          <p:nvPicPr>
            <p:cNvPr id="288" name="Shape 288"/>
            <p:cNvPicPr preferRelativeResize="0"/>
            <p:nvPr/>
          </p:nvPicPr>
          <p:blipFill rotWithShape="1">
            <a:blip r:embed="rId54" cstate="screen">
              <a:alphaModFix/>
              <a:extLst>
                <a:ext uri="{28A0092B-C50C-407E-A947-70E740481C1C}">
                  <a14:useLocalDpi xmlns:a14="http://schemas.microsoft.com/office/drawing/2010/main"/>
                </a:ext>
              </a:extLst>
            </a:blip>
            <a:srcRect/>
            <a:stretch/>
          </p:blipFill>
          <p:spPr>
            <a:xfrm>
              <a:off x="1239976" y="4246032"/>
              <a:ext cx="822900" cy="548700"/>
            </a:xfrm>
            <a:prstGeom prst="rect">
              <a:avLst/>
            </a:prstGeom>
            <a:noFill/>
            <a:ln w="12700" cap="flat" cmpd="sng">
              <a:solidFill>
                <a:srgbClr val="000000"/>
              </a:solidFill>
              <a:prstDash val="solid"/>
              <a:miter/>
              <a:headEnd type="none" w="med" len="med"/>
              <a:tailEnd type="none" w="med" len="med"/>
            </a:ln>
          </p:spPr>
        </p:pic>
        <p:sp>
          <p:nvSpPr>
            <p:cNvPr id="289" name="Shape 289"/>
            <p:cNvSpPr/>
            <p:nvPr/>
          </p:nvSpPr>
          <p:spPr>
            <a:xfrm>
              <a:off x="296411" y="1912619"/>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90" name="Shape 290"/>
            <p:cNvSpPr/>
            <p:nvPr/>
          </p:nvSpPr>
          <p:spPr>
            <a:xfrm>
              <a:off x="1163971" y="1912619"/>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91" name="Shape 291"/>
            <p:cNvSpPr/>
            <p:nvPr/>
          </p:nvSpPr>
          <p:spPr>
            <a:xfrm>
              <a:off x="2036426" y="1912619"/>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92" name="Shape 292"/>
            <p:cNvSpPr/>
            <p:nvPr/>
          </p:nvSpPr>
          <p:spPr>
            <a:xfrm>
              <a:off x="2908882" y="1912619"/>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93" name="Shape 293"/>
            <p:cNvSpPr/>
            <p:nvPr/>
          </p:nvSpPr>
          <p:spPr>
            <a:xfrm>
              <a:off x="3781337" y="1912619"/>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94" name="Shape 294"/>
            <p:cNvSpPr/>
            <p:nvPr/>
          </p:nvSpPr>
          <p:spPr>
            <a:xfrm>
              <a:off x="1163916" y="2506336"/>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95" name="Shape 295"/>
            <p:cNvSpPr/>
            <p:nvPr/>
          </p:nvSpPr>
          <p:spPr>
            <a:xfrm>
              <a:off x="4629553" y="2491152"/>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96" name="Shape 296"/>
            <p:cNvSpPr/>
            <p:nvPr/>
          </p:nvSpPr>
          <p:spPr>
            <a:xfrm>
              <a:off x="5510398" y="2491152"/>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97" name="Shape 297"/>
            <p:cNvSpPr/>
            <p:nvPr/>
          </p:nvSpPr>
          <p:spPr>
            <a:xfrm>
              <a:off x="2913735" y="3066582"/>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98" name="Shape 298"/>
            <p:cNvSpPr/>
            <p:nvPr/>
          </p:nvSpPr>
          <p:spPr>
            <a:xfrm>
              <a:off x="3786191" y="3066582"/>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99" name="Shape 299"/>
            <p:cNvSpPr/>
            <p:nvPr/>
          </p:nvSpPr>
          <p:spPr>
            <a:xfrm>
              <a:off x="4658646" y="3066582"/>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300" name="Shape 300"/>
            <p:cNvSpPr/>
            <p:nvPr/>
          </p:nvSpPr>
          <p:spPr>
            <a:xfrm>
              <a:off x="2936160" y="3617110"/>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301" name="Shape 301"/>
            <p:cNvSpPr/>
            <p:nvPr/>
          </p:nvSpPr>
          <p:spPr>
            <a:xfrm>
              <a:off x="345152" y="4196746"/>
              <a:ext cx="878100" cy="599700"/>
            </a:xfrm>
            <a:prstGeom prst="rect">
              <a:avLst/>
            </a:prstGeom>
            <a:noFill/>
            <a:ln w="12700" cap="flat" cmpd="sng">
              <a:solidFill>
                <a:srgbClr val="00FF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grpSp>
      <p:grpSp>
        <p:nvGrpSpPr>
          <p:cNvPr id="302" name="Shape 302"/>
          <p:cNvGrpSpPr/>
          <p:nvPr/>
        </p:nvGrpSpPr>
        <p:grpSpPr>
          <a:xfrm>
            <a:off x="2870160" y="1179687"/>
            <a:ext cx="3942177" cy="3985356"/>
            <a:chOff x="1071841" y="55737"/>
            <a:chExt cx="3942177" cy="3985356"/>
          </a:xfrm>
        </p:grpSpPr>
        <p:sp>
          <p:nvSpPr>
            <p:cNvPr id="303" name="Shape 303"/>
            <p:cNvSpPr/>
            <p:nvPr/>
          </p:nvSpPr>
          <p:spPr>
            <a:xfrm>
              <a:off x="1488566" y="486652"/>
              <a:ext cx="3171599" cy="3171599"/>
            </a:xfrm>
            <a:prstGeom prst="blockArc">
              <a:avLst>
                <a:gd name="adj1" fmla="val 11880000"/>
                <a:gd name="adj2" fmla="val 16200000"/>
                <a:gd name="adj3" fmla="val 4633"/>
              </a:avLst>
            </a:prstGeom>
            <a:gradFill>
              <a:gsLst>
                <a:gs pos="0">
                  <a:srgbClr val="5E9EFF"/>
                </a:gs>
                <a:gs pos="40000">
                  <a:srgbClr val="85C2FF"/>
                </a:gs>
                <a:gs pos="70000">
                  <a:srgbClr val="C4D6EB"/>
                </a:gs>
                <a:gs pos="100000">
                  <a:srgbClr val="FFEBFA"/>
                </a:gs>
              </a:gsLst>
              <a:lin ang="5400012" scaled="0"/>
            </a:gradFill>
            <a:ln>
              <a:noFill/>
            </a:ln>
          </p:spPr>
          <p:txBody>
            <a:bodyPr lIns="91425" tIns="91425" rIns="91425" bIns="91425" anchor="ctr" anchorCtr="0">
              <a:noAutofit/>
            </a:bodyPr>
            <a:lstStyle/>
            <a:p>
              <a:pPr lvl="0">
                <a:spcBef>
                  <a:spcPts val="0"/>
                </a:spcBef>
                <a:buNone/>
              </a:pPr>
              <a:endParaRPr/>
            </a:p>
          </p:txBody>
        </p:sp>
        <p:sp>
          <p:nvSpPr>
            <p:cNvPr id="304" name="Shape 304"/>
            <p:cNvSpPr/>
            <p:nvPr/>
          </p:nvSpPr>
          <p:spPr>
            <a:xfrm>
              <a:off x="1488566" y="486652"/>
              <a:ext cx="3171599" cy="3171599"/>
            </a:xfrm>
            <a:prstGeom prst="blockArc">
              <a:avLst>
                <a:gd name="adj1" fmla="val 7560000"/>
                <a:gd name="adj2" fmla="val 11880000"/>
                <a:gd name="adj3" fmla="val 4633"/>
              </a:avLst>
            </a:prstGeom>
            <a:gradFill>
              <a:gsLst>
                <a:gs pos="0">
                  <a:srgbClr val="5E9EFF"/>
                </a:gs>
                <a:gs pos="40000">
                  <a:srgbClr val="85C2FF"/>
                </a:gs>
                <a:gs pos="70000">
                  <a:srgbClr val="C4D6EB"/>
                </a:gs>
                <a:gs pos="100000">
                  <a:srgbClr val="FFEBFA"/>
                </a:gs>
              </a:gsLst>
              <a:lin ang="5400012" scaled="0"/>
            </a:gradFill>
            <a:ln>
              <a:noFill/>
            </a:ln>
          </p:spPr>
          <p:txBody>
            <a:bodyPr lIns="91425" tIns="91425" rIns="91425" bIns="91425" anchor="ctr" anchorCtr="0">
              <a:noAutofit/>
            </a:bodyPr>
            <a:lstStyle/>
            <a:p>
              <a:pPr lvl="0">
                <a:spcBef>
                  <a:spcPts val="0"/>
                </a:spcBef>
                <a:buNone/>
              </a:pPr>
              <a:endParaRPr/>
            </a:p>
          </p:txBody>
        </p:sp>
        <p:sp>
          <p:nvSpPr>
            <p:cNvPr id="305" name="Shape 305"/>
            <p:cNvSpPr/>
            <p:nvPr/>
          </p:nvSpPr>
          <p:spPr>
            <a:xfrm>
              <a:off x="1488566" y="486652"/>
              <a:ext cx="3171599" cy="3171599"/>
            </a:xfrm>
            <a:prstGeom prst="blockArc">
              <a:avLst>
                <a:gd name="adj1" fmla="val 3240000"/>
                <a:gd name="adj2" fmla="val 7560000"/>
                <a:gd name="adj3" fmla="val 4633"/>
              </a:avLst>
            </a:prstGeom>
            <a:solidFill>
              <a:srgbClr val="A7B9DF"/>
            </a:solidFill>
            <a:ln>
              <a:noFill/>
            </a:ln>
          </p:spPr>
          <p:txBody>
            <a:bodyPr lIns="91425" tIns="91425" rIns="91425" bIns="91425" anchor="ctr" anchorCtr="0">
              <a:noAutofit/>
            </a:bodyPr>
            <a:lstStyle/>
            <a:p>
              <a:pPr lvl="0">
                <a:spcBef>
                  <a:spcPts val="0"/>
                </a:spcBef>
                <a:buNone/>
              </a:pPr>
              <a:endParaRPr/>
            </a:p>
          </p:txBody>
        </p:sp>
        <p:sp>
          <p:nvSpPr>
            <p:cNvPr id="306" name="Shape 306"/>
            <p:cNvSpPr/>
            <p:nvPr/>
          </p:nvSpPr>
          <p:spPr>
            <a:xfrm>
              <a:off x="1488566" y="486652"/>
              <a:ext cx="3171599" cy="3171599"/>
            </a:xfrm>
            <a:prstGeom prst="blockArc">
              <a:avLst>
                <a:gd name="adj1" fmla="val 3240000"/>
                <a:gd name="adj2" fmla="val 7560000"/>
                <a:gd name="adj3" fmla="val 4633"/>
              </a:avLst>
            </a:prstGeom>
            <a:gradFill>
              <a:gsLst>
                <a:gs pos="0">
                  <a:srgbClr val="5E9EFF"/>
                </a:gs>
                <a:gs pos="40000">
                  <a:srgbClr val="85C2FF"/>
                </a:gs>
                <a:gs pos="70000">
                  <a:srgbClr val="C4D6EB"/>
                </a:gs>
                <a:gs pos="100000">
                  <a:srgbClr val="FFEBFA"/>
                </a:gs>
              </a:gsLst>
              <a:lin ang="5400012" scaled="0"/>
            </a:gradFill>
            <a:ln>
              <a:noFill/>
            </a:ln>
          </p:spPr>
          <p:txBody>
            <a:bodyPr lIns="91425" tIns="91425" rIns="91425" bIns="91425" anchor="ctr" anchorCtr="0">
              <a:noAutofit/>
            </a:bodyPr>
            <a:lstStyle/>
            <a:p>
              <a:pPr lvl="0">
                <a:spcBef>
                  <a:spcPts val="0"/>
                </a:spcBef>
                <a:buNone/>
              </a:pPr>
              <a:endParaRPr/>
            </a:p>
          </p:txBody>
        </p:sp>
        <p:sp>
          <p:nvSpPr>
            <p:cNvPr id="307" name="Shape 307"/>
            <p:cNvSpPr/>
            <p:nvPr/>
          </p:nvSpPr>
          <p:spPr>
            <a:xfrm>
              <a:off x="1488566" y="486652"/>
              <a:ext cx="3171599" cy="3171599"/>
            </a:xfrm>
            <a:prstGeom prst="blockArc">
              <a:avLst>
                <a:gd name="adj1" fmla="val 20520000"/>
                <a:gd name="adj2" fmla="val 3240000"/>
                <a:gd name="adj3" fmla="val 4633"/>
              </a:avLst>
            </a:prstGeom>
            <a:gradFill>
              <a:gsLst>
                <a:gs pos="0">
                  <a:srgbClr val="5E9EFF"/>
                </a:gs>
                <a:gs pos="40000">
                  <a:srgbClr val="85C2FF"/>
                </a:gs>
                <a:gs pos="70000">
                  <a:srgbClr val="C4D6EB"/>
                </a:gs>
                <a:gs pos="100000">
                  <a:srgbClr val="FFEBFA"/>
                </a:gs>
              </a:gsLst>
              <a:lin ang="5400012" scaled="0"/>
            </a:gradFill>
            <a:ln>
              <a:noFill/>
            </a:ln>
          </p:spPr>
          <p:txBody>
            <a:bodyPr lIns="91425" tIns="91425" rIns="91425" bIns="91425" anchor="ctr" anchorCtr="0">
              <a:noAutofit/>
            </a:bodyPr>
            <a:lstStyle/>
            <a:p>
              <a:pPr lvl="0">
                <a:spcBef>
                  <a:spcPts val="0"/>
                </a:spcBef>
                <a:buNone/>
              </a:pPr>
              <a:endParaRPr/>
            </a:p>
          </p:txBody>
        </p:sp>
        <p:sp>
          <p:nvSpPr>
            <p:cNvPr id="308" name="Shape 308"/>
            <p:cNvSpPr/>
            <p:nvPr/>
          </p:nvSpPr>
          <p:spPr>
            <a:xfrm>
              <a:off x="1488566" y="486652"/>
              <a:ext cx="3171599" cy="3171599"/>
            </a:xfrm>
            <a:prstGeom prst="blockArc">
              <a:avLst>
                <a:gd name="adj1" fmla="val 16200000"/>
                <a:gd name="adj2" fmla="val 20520000"/>
                <a:gd name="adj3" fmla="val 4633"/>
              </a:avLst>
            </a:prstGeom>
            <a:gradFill>
              <a:gsLst>
                <a:gs pos="0">
                  <a:srgbClr val="5E9EFF"/>
                </a:gs>
                <a:gs pos="40000">
                  <a:srgbClr val="85C2FF"/>
                </a:gs>
                <a:gs pos="70000">
                  <a:srgbClr val="C4D6EB"/>
                </a:gs>
                <a:gs pos="100000">
                  <a:srgbClr val="FFEBFA"/>
                </a:gs>
              </a:gsLst>
              <a:lin ang="5400012" scaled="0"/>
            </a:gradFill>
            <a:ln>
              <a:noFill/>
            </a:ln>
          </p:spPr>
          <p:txBody>
            <a:bodyPr lIns="91425" tIns="91425" rIns="91425" bIns="91425" anchor="ctr" anchorCtr="0">
              <a:noAutofit/>
            </a:bodyPr>
            <a:lstStyle/>
            <a:p>
              <a:pPr lvl="0">
                <a:spcBef>
                  <a:spcPts val="0"/>
                </a:spcBef>
                <a:buNone/>
              </a:pPr>
              <a:endParaRPr/>
            </a:p>
          </p:txBody>
        </p:sp>
        <p:sp>
          <p:nvSpPr>
            <p:cNvPr id="309" name="Shape 309"/>
            <p:cNvSpPr/>
            <p:nvPr/>
          </p:nvSpPr>
          <p:spPr>
            <a:xfrm>
              <a:off x="2502621" y="1548803"/>
              <a:ext cx="1113300" cy="972299"/>
            </a:xfrm>
            <a:prstGeom prst="ellipse">
              <a:avLst/>
            </a:prstGeom>
            <a:gradFill>
              <a:gsLst>
                <a:gs pos="0">
                  <a:srgbClr val="5E9EFF"/>
                </a:gs>
                <a:gs pos="40000">
                  <a:srgbClr val="85C2FF"/>
                </a:gs>
                <a:gs pos="70000">
                  <a:srgbClr val="C4D6EB"/>
                </a:gs>
                <a:gs pos="100000">
                  <a:srgbClr val="FFEBFA"/>
                </a:gs>
              </a:gsLst>
              <a:lin ang="5400012" scaled="0"/>
            </a:gradFill>
            <a:ln w="25400" cap="flat" cmpd="sng">
              <a:solidFill>
                <a:srgbClr val="2D2D8A"/>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10" name="Shape 310"/>
            <p:cNvSpPr txBox="1"/>
            <p:nvPr/>
          </p:nvSpPr>
          <p:spPr>
            <a:xfrm>
              <a:off x="2665678" y="1691182"/>
              <a:ext cx="787200" cy="687600"/>
            </a:xfrm>
            <a:prstGeom prst="rect">
              <a:avLst/>
            </a:prstGeom>
            <a:noFill/>
            <a:ln>
              <a:noFill/>
            </a:ln>
          </p:spPr>
          <p:txBody>
            <a:bodyPr lIns="17775" tIns="17775" rIns="17775" bIns="17775" anchor="ctr" anchorCtr="0">
              <a:noAutofit/>
            </a:bodyPr>
            <a:lstStyle/>
            <a:p>
              <a:pPr marL="0" marR="0" lvl="0" indent="0" algn="ctr" rtl="0">
                <a:lnSpc>
                  <a:spcPct val="90000"/>
                </a:lnSpc>
                <a:spcBef>
                  <a:spcPts val="0"/>
                </a:spcBef>
                <a:spcAft>
                  <a:spcPts val="0"/>
                </a:spcAft>
                <a:buSzPct val="25000"/>
                <a:buNone/>
              </a:pPr>
              <a:r>
                <a:rPr lang="en" sz="1400" b="1" i="0">
                  <a:solidFill>
                    <a:srgbClr val="0C1C1D"/>
                  </a:solidFill>
                  <a:latin typeface="Arial"/>
                  <a:ea typeface="Arial"/>
                  <a:cs typeface="Arial"/>
                  <a:sym typeface="Arial"/>
                </a:rPr>
                <a:t>Images, Video, Point Clouds</a:t>
              </a:r>
            </a:p>
          </p:txBody>
        </p:sp>
        <p:sp>
          <p:nvSpPr>
            <p:cNvPr id="311" name="Shape 311"/>
            <p:cNvSpPr/>
            <p:nvPr/>
          </p:nvSpPr>
          <p:spPr>
            <a:xfrm>
              <a:off x="2415732" y="55736"/>
              <a:ext cx="1317300" cy="933300"/>
            </a:xfrm>
            <a:prstGeom prst="ellipse">
              <a:avLst/>
            </a:prstGeom>
            <a:gradFill>
              <a:gsLst>
                <a:gs pos="0">
                  <a:srgbClr val="5E9EFF"/>
                </a:gs>
                <a:gs pos="40000">
                  <a:srgbClr val="85C2FF"/>
                </a:gs>
                <a:gs pos="70000">
                  <a:srgbClr val="C4D6EB"/>
                </a:gs>
                <a:gs pos="100000">
                  <a:srgbClr val="FFEBFA"/>
                </a:gs>
              </a:gsLst>
              <a:lin ang="5400012" scaled="0"/>
            </a:gradFill>
            <a:ln w="63500" cap="flat" cmpd="sng">
              <a:solidFill>
                <a:srgbClr val="2D2D8A"/>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12" name="Shape 312"/>
            <p:cNvSpPr txBox="1"/>
            <p:nvPr/>
          </p:nvSpPr>
          <p:spPr>
            <a:xfrm>
              <a:off x="2608642" y="192432"/>
              <a:ext cx="931500" cy="659999"/>
            </a:xfrm>
            <a:prstGeom prst="rect">
              <a:avLst/>
            </a:prstGeom>
            <a:noFill/>
            <a:ln>
              <a:noFill/>
            </a:ln>
          </p:spPr>
          <p:txBody>
            <a:bodyPr lIns="13950" tIns="13950" rIns="13950" bIns="13950" anchor="ctr" anchorCtr="0">
              <a:noAutofit/>
            </a:bodyPr>
            <a:lstStyle/>
            <a:p>
              <a:pPr marL="0" marR="0" lvl="0" indent="0" algn="ctr" rtl="0">
                <a:lnSpc>
                  <a:spcPct val="90000"/>
                </a:lnSpc>
                <a:spcBef>
                  <a:spcPts val="0"/>
                </a:spcBef>
                <a:spcAft>
                  <a:spcPts val="0"/>
                </a:spcAft>
                <a:buSzPct val="25000"/>
                <a:buNone/>
              </a:pPr>
              <a:r>
                <a:rPr lang="en" sz="1100" b="1" i="0">
                  <a:solidFill>
                    <a:srgbClr val="0C1C1D"/>
                  </a:solidFill>
                  <a:latin typeface="Arial"/>
                  <a:ea typeface="Arial"/>
                  <a:cs typeface="Arial"/>
                  <a:sym typeface="Arial"/>
                </a:rPr>
                <a:t>Recognition</a:t>
              </a:r>
              <a:r>
                <a:rPr lang="en" sz="1050" b="1" i="0">
                  <a:solidFill>
                    <a:srgbClr val="0C1C1D"/>
                  </a:solidFill>
                  <a:latin typeface="Arial"/>
                  <a:ea typeface="Arial"/>
                  <a:cs typeface="Arial"/>
                  <a:sym typeface="Arial"/>
                </a:rPr>
                <a:t> </a:t>
              </a:r>
              <a:r>
                <a:rPr lang="en" sz="1100" b="1" i="0">
                  <a:solidFill>
                    <a:srgbClr val="0C1C1D"/>
                  </a:solidFill>
                  <a:latin typeface="Arial"/>
                  <a:ea typeface="Arial"/>
                  <a:cs typeface="Arial"/>
                  <a:sym typeface="Arial"/>
                </a:rPr>
                <a:t>by Function</a:t>
              </a:r>
            </a:p>
          </p:txBody>
        </p:sp>
        <p:sp>
          <p:nvSpPr>
            <p:cNvPr id="313" name="Shape 313"/>
            <p:cNvSpPr/>
            <p:nvPr/>
          </p:nvSpPr>
          <p:spPr>
            <a:xfrm>
              <a:off x="3864278" y="745008"/>
              <a:ext cx="1104900" cy="1104900"/>
            </a:xfrm>
            <a:prstGeom prst="ellipse">
              <a:avLst/>
            </a:prstGeom>
            <a:gradFill>
              <a:gsLst>
                <a:gs pos="0">
                  <a:srgbClr val="5E9EFF"/>
                </a:gs>
                <a:gs pos="40000">
                  <a:srgbClr val="85C2FF"/>
                </a:gs>
                <a:gs pos="70000">
                  <a:srgbClr val="C4D6EB"/>
                </a:gs>
                <a:gs pos="100000">
                  <a:srgbClr val="FFEBFA"/>
                </a:gs>
              </a:gsLst>
              <a:lin ang="5400012" scaled="0"/>
            </a:gradFill>
            <a:ln w="63500" cap="flat" cmpd="sng">
              <a:solidFill>
                <a:srgbClr val="2D2D8A"/>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14" name="Shape 314"/>
            <p:cNvSpPr txBox="1"/>
            <p:nvPr/>
          </p:nvSpPr>
          <p:spPr>
            <a:xfrm>
              <a:off x="4026085" y="906816"/>
              <a:ext cx="781200" cy="781200"/>
            </a:xfrm>
            <a:prstGeom prst="rect">
              <a:avLst/>
            </a:prstGeom>
            <a:noFill/>
            <a:ln>
              <a:noFill/>
            </a:ln>
          </p:spPr>
          <p:txBody>
            <a:bodyPr lIns="13950" tIns="13950" rIns="13950" bIns="13950" anchor="ctr" anchorCtr="0">
              <a:noAutofit/>
            </a:bodyPr>
            <a:lstStyle/>
            <a:p>
              <a:pPr marL="0" marR="0" lvl="0" indent="0" algn="ctr" rtl="0">
                <a:lnSpc>
                  <a:spcPct val="90000"/>
                </a:lnSpc>
                <a:spcBef>
                  <a:spcPts val="0"/>
                </a:spcBef>
                <a:spcAft>
                  <a:spcPts val="0"/>
                </a:spcAft>
                <a:buSzPct val="25000"/>
                <a:buNone/>
              </a:pPr>
              <a:r>
                <a:rPr lang="en" sz="1100" b="1" i="0">
                  <a:solidFill>
                    <a:srgbClr val="0C1C1D"/>
                  </a:solidFill>
                  <a:latin typeface="Arial"/>
                  <a:ea typeface="Arial"/>
                  <a:cs typeface="Arial"/>
                  <a:sym typeface="Arial"/>
                </a:rPr>
                <a:t>Content-based Retrieval</a:t>
              </a:r>
            </a:p>
          </p:txBody>
        </p:sp>
        <p:sp>
          <p:nvSpPr>
            <p:cNvPr id="315" name="Shape 315"/>
            <p:cNvSpPr/>
            <p:nvPr/>
          </p:nvSpPr>
          <p:spPr>
            <a:xfrm>
              <a:off x="3819419" y="2307478"/>
              <a:ext cx="1194600" cy="1080000"/>
            </a:xfrm>
            <a:prstGeom prst="ellipse">
              <a:avLst/>
            </a:prstGeom>
            <a:gradFill>
              <a:gsLst>
                <a:gs pos="0">
                  <a:srgbClr val="5E9EFF"/>
                </a:gs>
                <a:gs pos="40000">
                  <a:srgbClr val="85C2FF"/>
                </a:gs>
                <a:gs pos="70000">
                  <a:srgbClr val="C4D6EB"/>
                </a:gs>
                <a:gs pos="100000">
                  <a:srgbClr val="FFEBFA"/>
                </a:gs>
              </a:gsLst>
              <a:lin ang="5400012" scaled="0"/>
            </a:gradFill>
            <a:ln w="63500" cap="flat" cmpd="sng">
              <a:solidFill>
                <a:srgbClr val="2D2D8A"/>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16" name="Shape 316"/>
            <p:cNvSpPr txBox="1"/>
            <p:nvPr/>
          </p:nvSpPr>
          <p:spPr>
            <a:xfrm>
              <a:off x="3994366" y="2465636"/>
              <a:ext cx="844800" cy="763800"/>
            </a:xfrm>
            <a:prstGeom prst="rect">
              <a:avLst/>
            </a:prstGeom>
            <a:noFill/>
            <a:ln>
              <a:noFill/>
            </a:ln>
          </p:spPr>
          <p:txBody>
            <a:bodyPr lIns="13950" tIns="13950" rIns="13950" bIns="13950" anchor="ctr" anchorCtr="0">
              <a:noAutofit/>
            </a:bodyPr>
            <a:lstStyle/>
            <a:p>
              <a:pPr marL="0" marR="0" lvl="0" indent="0" algn="ctr" rtl="0">
                <a:lnSpc>
                  <a:spcPct val="90000"/>
                </a:lnSpc>
                <a:spcBef>
                  <a:spcPts val="0"/>
                </a:spcBef>
                <a:spcAft>
                  <a:spcPts val="0"/>
                </a:spcAft>
                <a:buSzPct val="25000"/>
                <a:buNone/>
              </a:pPr>
              <a:r>
                <a:rPr lang="en" sz="1100" b="1" i="0">
                  <a:solidFill>
                    <a:srgbClr val="0C1C1D"/>
                  </a:solidFill>
                  <a:latin typeface="Arial"/>
                  <a:ea typeface="Arial"/>
                  <a:cs typeface="Arial"/>
                  <a:sym typeface="Arial"/>
                </a:rPr>
                <a:t>Event &amp; Activity Recognition</a:t>
              </a:r>
            </a:p>
          </p:txBody>
        </p:sp>
        <p:sp>
          <p:nvSpPr>
            <p:cNvPr id="317" name="Shape 317"/>
            <p:cNvSpPr/>
            <p:nvPr/>
          </p:nvSpPr>
          <p:spPr>
            <a:xfrm>
              <a:off x="2477071" y="3203793"/>
              <a:ext cx="1194600" cy="837300"/>
            </a:xfrm>
            <a:prstGeom prst="ellipse">
              <a:avLst/>
            </a:prstGeom>
            <a:gradFill>
              <a:gsLst>
                <a:gs pos="0">
                  <a:srgbClr val="5E9EFF"/>
                </a:gs>
                <a:gs pos="40000">
                  <a:srgbClr val="85C2FF"/>
                </a:gs>
                <a:gs pos="70000">
                  <a:srgbClr val="C4D6EB"/>
                </a:gs>
                <a:gs pos="100000">
                  <a:srgbClr val="FFEBFA"/>
                </a:gs>
              </a:gsLst>
              <a:lin ang="5400012" scaled="0"/>
            </a:gradFill>
            <a:ln w="63500" cap="flat" cmpd="sng">
              <a:solidFill>
                <a:srgbClr val="2D2D8A"/>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18" name="Shape 318"/>
            <p:cNvSpPr txBox="1"/>
            <p:nvPr/>
          </p:nvSpPr>
          <p:spPr>
            <a:xfrm>
              <a:off x="2652016" y="3326421"/>
              <a:ext cx="844799" cy="592200"/>
            </a:xfrm>
            <a:prstGeom prst="rect">
              <a:avLst/>
            </a:prstGeom>
            <a:noFill/>
            <a:ln>
              <a:noFill/>
            </a:ln>
          </p:spPr>
          <p:txBody>
            <a:bodyPr lIns="13950" tIns="13950" rIns="13950" bIns="13950" anchor="ctr" anchorCtr="0">
              <a:noAutofit/>
            </a:bodyPr>
            <a:lstStyle/>
            <a:p>
              <a:pPr marL="0" marR="0" lvl="0" indent="0" algn="ctr" rtl="0">
                <a:lnSpc>
                  <a:spcPct val="90000"/>
                </a:lnSpc>
                <a:spcBef>
                  <a:spcPts val="0"/>
                </a:spcBef>
                <a:spcAft>
                  <a:spcPts val="0"/>
                </a:spcAft>
                <a:buSzPct val="25000"/>
                <a:buNone/>
              </a:pPr>
              <a:r>
                <a:rPr lang="en" sz="1100" b="1" i="0">
                  <a:solidFill>
                    <a:srgbClr val="0C1C1D"/>
                  </a:solidFill>
                  <a:latin typeface="Arial"/>
                  <a:ea typeface="Arial"/>
                  <a:cs typeface="Arial"/>
                  <a:sym typeface="Arial"/>
                </a:rPr>
                <a:t>Anomaly Detection</a:t>
              </a:r>
            </a:p>
          </p:txBody>
        </p:sp>
        <p:sp>
          <p:nvSpPr>
            <p:cNvPr id="319" name="Shape 319"/>
            <p:cNvSpPr/>
            <p:nvPr/>
          </p:nvSpPr>
          <p:spPr>
            <a:xfrm>
              <a:off x="1071841" y="2381668"/>
              <a:ext cx="1320300" cy="931500"/>
            </a:xfrm>
            <a:prstGeom prst="ellipse">
              <a:avLst/>
            </a:prstGeom>
            <a:gradFill>
              <a:gsLst>
                <a:gs pos="0">
                  <a:srgbClr val="5E9EFF"/>
                </a:gs>
                <a:gs pos="40000">
                  <a:srgbClr val="85C2FF"/>
                </a:gs>
                <a:gs pos="70000">
                  <a:srgbClr val="C4D6EB"/>
                </a:gs>
                <a:gs pos="100000">
                  <a:srgbClr val="FFEBFA"/>
                </a:gs>
              </a:gsLst>
              <a:lin ang="5400012" scaled="0"/>
            </a:gradFill>
            <a:ln w="63500" cap="flat" cmpd="sng">
              <a:solidFill>
                <a:srgbClr val="2D2D8A"/>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20" name="Shape 320"/>
            <p:cNvSpPr txBox="1"/>
            <p:nvPr/>
          </p:nvSpPr>
          <p:spPr>
            <a:xfrm>
              <a:off x="1265204" y="2518097"/>
              <a:ext cx="933600" cy="658800"/>
            </a:xfrm>
            <a:prstGeom prst="rect">
              <a:avLst/>
            </a:prstGeom>
            <a:noFill/>
            <a:ln>
              <a:noFill/>
            </a:ln>
          </p:spPr>
          <p:txBody>
            <a:bodyPr lIns="13950" tIns="13950" rIns="13950" bIns="13950" anchor="ctr" anchorCtr="0">
              <a:noAutofit/>
            </a:bodyPr>
            <a:lstStyle/>
            <a:p>
              <a:pPr marL="0" marR="0" lvl="0" indent="0" algn="ctr" rtl="0">
                <a:lnSpc>
                  <a:spcPct val="90000"/>
                </a:lnSpc>
                <a:spcBef>
                  <a:spcPts val="0"/>
                </a:spcBef>
                <a:spcAft>
                  <a:spcPts val="0"/>
                </a:spcAft>
                <a:buSzPct val="25000"/>
                <a:buNone/>
              </a:pPr>
              <a:r>
                <a:rPr lang="en" sz="1100" b="1">
                  <a:solidFill>
                    <a:srgbClr val="000000"/>
                  </a:solidFill>
                  <a:latin typeface="Arial"/>
                  <a:ea typeface="Arial"/>
                  <a:cs typeface="Arial"/>
                  <a:sym typeface="Arial"/>
                </a:rPr>
                <a:t>3D Extraction and </a:t>
              </a:r>
              <a:r>
                <a:rPr lang="en" sz="1100" b="1" i="0">
                  <a:solidFill>
                    <a:srgbClr val="0C1C1D"/>
                  </a:solidFill>
                  <a:latin typeface="Arial"/>
                  <a:ea typeface="Arial"/>
                  <a:cs typeface="Arial"/>
                  <a:sym typeface="Arial"/>
                </a:rPr>
                <a:t>Compression</a:t>
              </a:r>
            </a:p>
          </p:txBody>
        </p:sp>
        <p:sp>
          <p:nvSpPr>
            <p:cNvPr id="321" name="Shape 321"/>
            <p:cNvSpPr/>
            <p:nvPr/>
          </p:nvSpPr>
          <p:spPr>
            <a:xfrm>
              <a:off x="1172096" y="857141"/>
              <a:ext cx="1119900" cy="880500"/>
            </a:xfrm>
            <a:prstGeom prst="ellipse">
              <a:avLst/>
            </a:prstGeom>
            <a:gradFill>
              <a:gsLst>
                <a:gs pos="0">
                  <a:srgbClr val="5E9EFF"/>
                </a:gs>
                <a:gs pos="40000">
                  <a:srgbClr val="85C2FF"/>
                </a:gs>
                <a:gs pos="70000">
                  <a:srgbClr val="C4D6EB"/>
                </a:gs>
                <a:gs pos="100000">
                  <a:srgbClr val="FFEBFA"/>
                </a:gs>
              </a:gsLst>
              <a:lin ang="5400012" scaled="0"/>
            </a:gradFill>
            <a:ln w="63500" cap="flat" cmpd="sng">
              <a:solidFill>
                <a:srgbClr val="2D2D8A"/>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22" name="Shape 322"/>
            <p:cNvSpPr txBox="1"/>
            <p:nvPr/>
          </p:nvSpPr>
          <p:spPr>
            <a:xfrm>
              <a:off x="1336095" y="986104"/>
              <a:ext cx="792000" cy="622800"/>
            </a:xfrm>
            <a:prstGeom prst="rect">
              <a:avLst/>
            </a:prstGeom>
            <a:noFill/>
            <a:ln>
              <a:noFill/>
            </a:ln>
          </p:spPr>
          <p:txBody>
            <a:bodyPr lIns="13950" tIns="13950" rIns="13950" bIns="13950" anchor="ctr" anchorCtr="0">
              <a:noAutofit/>
            </a:bodyPr>
            <a:lstStyle/>
            <a:p>
              <a:pPr marL="0" marR="0" lvl="0" indent="0" algn="ctr" rtl="0">
                <a:lnSpc>
                  <a:spcPct val="90000"/>
                </a:lnSpc>
                <a:spcBef>
                  <a:spcPts val="0"/>
                </a:spcBef>
                <a:spcAft>
                  <a:spcPts val="0"/>
                </a:spcAft>
                <a:buSzPct val="25000"/>
                <a:buNone/>
              </a:pPr>
              <a:r>
                <a:rPr lang="en" sz="1100" b="1" i="0">
                  <a:solidFill>
                    <a:srgbClr val="0C1C1D"/>
                  </a:solidFill>
                  <a:latin typeface="Arial"/>
                  <a:ea typeface="Arial"/>
                  <a:cs typeface="Arial"/>
                  <a:sym typeface="Arial"/>
                </a:rPr>
                <a:t>Detection &amp; Tracking</a:t>
              </a:r>
            </a:p>
          </p:txBody>
        </p:sp>
      </p:grpSp>
      <p:pic>
        <p:nvPicPr>
          <p:cNvPr id="323" name="Shape 323"/>
          <p:cNvPicPr preferRelativeResize="0"/>
          <p:nvPr/>
        </p:nvPicPr>
        <p:blipFill rotWithShape="1">
          <a:blip r:embed="rId55" cstate="screen">
            <a:alphaModFix/>
            <a:extLst>
              <a:ext uri="{28A0092B-C50C-407E-A947-70E740481C1C}">
                <a14:useLocalDpi xmlns:a14="http://schemas.microsoft.com/office/drawing/2010/main"/>
              </a:ext>
            </a:extLst>
          </a:blip>
          <a:srcRect/>
          <a:stretch/>
        </p:blipFill>
        <p:spPr>
          <a:xfrm>
            <a:off x="152400" y="1352550"/>
            <a:ext cx="1524000" cy="880800"/>
          </a:xfrm>
          <a:prstGeom prst="rect">
            <a:avLst/>
          </a:prstGeom>
          <a:noFill/>
          <a:ln>
            <a:noFill/>
          </a:ln>
        </p:spPr>
      </p:pic>
      <p:pic>
        <p:nvPicPr>
          <p:cNvPr id="324" name="Shape 324"/>
          <p:cNvPicPr preferRelativeResize="0"/>
          <p:nvPr/>
        </p:nvPicPr>
        <p:blipFill rotWithShape="1">
          <a:blip r:embed="rId56" cstate="screen">
            <a:alphaModFix/>
            <a:extLst>
              <a:ext uri="{28A0092B-C50C-407E-A947-70E740481C1C}">
                <a14:useLocalDpi xmlns:a14="http://schemas.microsoft.com/office/drawing/2010/main"/>
              </a:ext>
            </a:extLst>
          </a:blip>
          <a:srcRect/>
          <a:stretch/>
        </p:blipFill>
        <p:spPr>
          <a:xfrm>
            <a:off x="276543" y="2038350"/>
            <a:ext cx="2395500" cy="676200"/>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Shape 329"/>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Medical Computing</a:t>
            </a:r>
          </a:p>
        </p:txBody>
      </p:sp>
      <p:sp>
        <p:nvSpPr>
          <p:cNvPr id="330" name="Shape 330"/>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endParaRPr/>
          </a:p>
        </p:txBody>
      </p:sp>
      <p:pic>
        <p:nvPicPr>
          <p:cNvPr id="331" name="Shape 33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181600" y="3028950"/>
            <a:ext cx="1704900" cy="1568700"/>
          </a:xfrm>
          <a:prstGeom prst="rect">
            <a:avLst/>
          </a:prstGeom>
          <a:noFill/>
          <a:ln>
            <a:noFill/>
          </a:ln>
        </p:spPr>
      </p:pic>
      <p:pic>
        <p:nvPicPr>
          <p:cNvPr id="332" name="Shape 332" descr="AllMean3D"/>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629400" y="858618"/>
            <a:ext cx="1334400" cy="978300"/>
          </a:xfrm>
          <a:prstGeom prst="rect">
            <a:avLst/>
          </a:prstGeom>
          <a:noFill/>
          <a:ln>
            <a:noFill/>
          </a:ln>
          <a:effectLst>
            <a:outerShdw blurRad="292100" dist="139700" dir="2700000" algn="tl" rotWithShape="0">
              <a:srgbClr val="333333">
                <a:alpha val="64709"/>
              </a:srgbClr>
            </a:outerShdw>
          </a:effectLst>
        </p:spPr>
      </p:pic>
      <p:pic>
        <p:nvPicPr>
          <p:cNvPr id="333" name="Shape 33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878405" y="1761350"/>
            <a:ext cx="1131899" cy="1071900"/>
          </a:xfrm>
          <a:prstGeom prst="rect">
            <a:avLst/>
          </a:prstGeom>
          <a:noFill/>
          <a:ln>
            <a:noFill/>
          </a:ln>
        </p:spPr>
      </p:pic>
      <p:sp>
        <p:nvSpPr>
          <p:cNvPr id="334" name="Shape 334"/>
          <p:cNvSpPr txBox="1"/>
          <p:nvPr/>
        </p:nvSpPr>
        <p:spPr>
          <a:xfrm>
            <a:off x="4546760" y="4656951"/>
            <a:ext cx="1709100" cy="2769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1200" b="1">
                <a:solidFill>
                  <a:srgbClr val="F2F2F2"/>
                </a:solidFill>
                <a:latin typeface="Arial"/>
                <a:ea typeface="Arial"/>
                <a:cs typeface="Arial"/>
                <a:sym typeface="Arial"/>
              </a:rPr>
              <a:t>Quantitative imaging</a:t>
            </a:r>
          </a:p>
        </p:txBody>
      </p:sp>
      <p:sp>
        <p:nvSpPr>
          <p:cNvPr id="335" name="Shape 335"/>
          <p:cNvSpPr txBox="1"/>
          <p:nvPr/>
        </p:nvSpPr>
        <p:spPr>
          <a:xfrm>
            <a:off x="7000220" y="4705350"/>
            <a:ext cx="2031900" cy="2769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1200" b="1">
                <a:solidFill>
                  <a:srgbClr val="F2F2F2"/>
                </a:solidFill>
                <a:latin typeface="Arial"/>
                <a:ea typeface="Arial"/>
                <a:cs typeface="Arial"/>
                <a:sym typeface="Arial"/>
              </a:rPr>
              <a:t>Electronic health records</a:t>
            </a:r>
          </a:p>
        </p:txBody>
      </p:sp>
      <p:sp>
        <p:nvSpPr>
          <p:cNvPr id="336" name="Shape 336"/>
          <p:cNvSpPr txBox="1"/>
          <p:nvPr/>
        </p:nvSpPr>
        <p:spPr>
          <a:xfrm>
            <a:off x="5278725" y="2523350"/>
            <a:ext cx="1480800" cy="2769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1200" b="1">
                <a:solidFill>
                  <a:srgbClr val="F2F2F2"/>
                </a:solidFill>
                <a:latin typeface="Arial"/>
                <a:ea typeface="Arial"/>
                <a:cs typeface="Arial"/>
                <a:sym typeface="Arial"/>
              </a:rPr>
              <a:t>Vascular analysis</a:t>
            </a:r>
          </a:p>
        </p:txBody>
      </p:sp>
      <p:pic>
        <p:nvPicPr>
          <p:cNvPr id="337" name="Shape 33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086600" y="3333750"/>
            <a:ext cx="1895100" cy="1265400"/>
          </a:xfrm>
          <a:prstGeom prst="rect">
            <a:avLst/>
          </a:prstGeom>
          <a:noFill/>
          <a:ln>
            <a:noFill/>
          </a:ln>
        </p:spPr>
      </p:pic>
      <p:pic>
        <p:nvPicPr>
          <p:cNvPr id="338" name="Shape 33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455914" y="3105150"/>
            <a:ext cx="1868700" cy="1349700"/>
          </a:xfrm>
          <a:prstGeom prst="rect">
            <a:avLst/>
          </a:prstGeom>
          <a:noFill/>
          <a:ln>
            <a:noFill/>
          </a:ln>
        </p:spPr>
      </p:pic>
      <p:pic>
        <p:nvPicPr>
          <p:cNvPr id="339" name="Shape 339"/>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5943600" y="3105150"/>
            <a:ext cx="809700" cy="635700"/>
          </a:xfrm>
          <a:prstGeom prst="rect">
            <a:avLst/>
          </a:prstGeom>
          <a:noFill/>
          <a:ln>
            <a:noFill/>
          </a:ln>
        </p:spPr>
      </p:pic>
      <p:sp>
        <p:nvSpPr>
          <p:cNvPr id="340" name="Shape 340"/>
          <p:cNvSpPr txBox="1"/>
          <p:nvPr/>
        </p:nvSpPr>
        <p:spPr>
          <a:xfrm>
            <a:off x="338344" y="2437833"/>
            <a:ext cx="1510199" cy="4617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1200" b="1">
                <a:solidFill>
                  <a:srgbClr val="F2F2F2"/>
                </a:solidFill>
                <a:latin typeface="Arial"/>
                <a:ea typeface="Arial"/>
                <a:cs typeface="Arial"/>
                <a:sym typeface="Arial"/>
              </a:rPr>
              <a:t>Surgical guidance </a:t>
            </a:r>
          </a:p>
          <a:p>
            <a:pPr marL="0" marR="0" lvl="0" indent="0" algn="ctr" rtl="0">
              <a:spcBef>
                <a:spcPts val="0"/>
              </a:spcBef>
              <a:spcAft>
                <a:spcPts val="0"/>
              </a:spcAft>
              <a:buSzPct val="25000"/>
              <a:buNone/>
            </a:pPr>
            <a:r>
              <a:rPr lang="en" sz="1200" b="1">
                <a:solidFill>
                  <a:srgbClr val="F2F2F2"/>
                </a:solidFill>
                <a:latin typeface="Arial"/>
                <a:ea typeface="Arial"/>
                <a:cs typeface="Arial"/>
                <a:sym typeface="Arial"/>
              </a:rPr>
              <a:t>And simulation</a:t>
            </a:r>
          </a:p>
        </p:txBody>
      </p:sp>
      <p:pic>
        <p:nvPicPr>
          <p:cNvPr id="341" name="Shape 341"/>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327005" y="1447233"/>
            <a:ext cx="1592099" cy="1232399"/>
          </a:xfrm>
          <a:prstGeom prst="rect">
            <a:avLst/>
          </a:prstGeom>
          <a:noFill/>
          <a:ln>
            <a:noFill/>
          </a:ln>
        </p:spPr>
      </p:pic>
      <p:pic>
        <p:nvPicPr>
          <p:cNvPr id="342" name="Shape 342"/>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76200" y="1276350"/>
            <a:ext cx="1134000" cy="850500"/>
          </a:xfrm>
          <a:prstGeom prst="rect">
            <a:avLst/>
          </a:prstGeom>
          <a:noFill/>
          <a:ln>
            <a:noFill/>
          </a:ln>
        </p:spPr>
      </p:pic>
      <p:sp>
        <p:nvSpPr>
          <p:cNvPr id="343" name="Shape 343"/>
          <p:cNvSpPr txBox="1"/>
          <p:nvPr/>
        </p:nvSpPr>
        <p:spPr>
          <a:xfrm>
            <a:off x="507012" y="4663632"/>
            <a:ext cx="1432800" cy="2769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1200" b="1">
                <a:solidFill>
                  <a:srgbClr val="F2F2F2"/>
                </a:solidFill>
                <a:latin typeface="Arial"/>
                <a:ea typeface="Arial"/>
                <a:cs typeface="Arial"/>
                <a:sym typeface="Arial"/>
              </a:rPr>
              <a:t>Digital pathology</a:t>
            </a:r>
          </a:p>
        </p:txBody>
      </p:sp>
      <p:pic>
        <p:nvPicPr>
          <p:cNvPr id="344" name="Shape 344"/>
          <p:cNvPicPr preferRelativeResize="0"/>
          <p:nvPr/>
        </p:nvPicPr>
        <p:blipFill rotWithShape="1">
          <a:blip r:embed="rId11">
            <a:alphaModFix/>
          </a:blip>
          <a:srcRect/>
          <a:stretch/>
        </p:blipFill>
        <p:spPr>
          <a:xfrm>
            <a:off x="552850" y="2952775"/>
            <a:ext cx="1613100" cy="1375500"/>
          </a:xfrm>
          <a:prstGeom prst="rect">
            <a:avLst/>
          </a:prstGeom>
          <a:noFill/>
          <a:ln>
            <a:noFill/>
          </a:ln>
        </p:spPr>
      </p:pic>
      <p:pic>
        <p:nvPicPr>
          <p:cNvPr id="345" name="Shape 345"/>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4887805" y="923150"/>
            <a:ext cx="1510500" cy="1330199"/>
          </a:xfrm>
          <a:prstGeom prst="rect">
            <a:avLst/>
          </a:prstGeom>
          <a:noFill/>
          <a:ln w="38100" cap="sq" cmpd="sng">
            <a:solidFill>
              <a:srgbClr val="000000"/>
            </a:solidFill>
            <a:prstDash val="solid"/>
            <a:miter/>
            <a:headEnd type="none" w="med" len="med"/>
            <a:tailEnd type="none" w="med" len="med"/>
          </a:ln>
          <a:effectLst>
            <a:outerShdw blurRad="50799" dist="38100" dir="2700000" algn="tl" rotWithShape="0">
              <a:srgbClr val="000000">
                <a:alpha val="42750"/>
              </a:srgbClr>
            </a:outerShdw>
          </a:effectLst>
        </p:spPr>
      </p:pic>
      <p:pic>
        <p:nvPicPr>
          <p:cNvPr id="346" name="Shape 346"/>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2438400" y="3181350"/>
            <a:ext cx="1600200" cy="1524000"/>
          </a:xfrm>
          <a:prstGeom prst="rect">
            <a:avLst/>
          </a:prstGeom>
          <a:noFill/>
          <a:ln>
            <a:noFill/>
          </a:ln>
        </p:spPr>
      </p:pic>
      <p:sp>
        <p:nvSpPr>
          <p:cNvPr id="347" name="Shape 347"/>
          <p:cNvSpPr txBox="1"/>
          <p:nvPr/>
        </p:nvSpPr>
        <p:spPr>
          <a:xfrm>
            <a:off x="2437122" y="4705350"/>
            <a:ext cx="1655700" cy="2769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1200" b="1">
                <a:solidFill>
                  <a:srgbClr val="F2F2F2"/>
                </a:solidFill>
                <a:latin typeface="Arial"/>
                <a:ea typeface="Arial"/>
                <a:cs typeface="Arial"/>
                <a:sym typeface="Arial"/>
              </a:rPr>
              <a:t>Orthopedic analysis</a:t>
            </a:r>
          </a:p>
        </p:txBody>
      </p:sp>
      <p:pic>
        <p:nvPicPr>
          <p:cNvPr id="348" name="Shape 348" descr="SkeletonMatrixWithSurfaces_NoMouthVersion.png"/>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8001000" y="770754"/>
            <a:ext cx="1061400" cy="1572300"/>
          </a:xfrm>
          <a:prstGeom prst="rect">
            <a:avLst/>
          </a:prstGeom>
          <a:noFill/>
          <a:ln>
            <a:noFill/>
          </a:ln>
          <a:effectLst>
            <a:outerShdw blurRad="292100" dist="139700" dir="2700000" algn="tl" rotWithShape="0">
              <a:srgbClr val="333333">
                <a:alpha val="64709"/>
              </a:srgbClr>
            </a:outerShdw>
          </a:effectLst>
        </p:spPr>
      </p:pic>
      <p:pic>
        <p:nvPicPr>
          <p:cNvPr id="349" name="Shape 349"/>
          <p:cNvPicPr preferRelativeResize="0"/>
          <p:nvPr/>
        </p:nvPicPr>
        <p:blipFill rotWithShape="1">
          <a:blip r:embed="rId15" cstate="screen">
            <a:alphaModFix amt="73000"/>
            <a:extLst>
              <a:ext uri="{28A0092B-C50C-407E-A947-70E740481C1C}">
                <a14:useLocalDpi xmlns:a14="http://schemas.microsoft.com/office/drawing/2010/main"/>
              </a:ext>
            </a:extLst>
          </a:blip>
          <a:srcRect/>
          <a:stretch/>
        </p:blipFill>
        <p:spPr>
          <a:xfrm>
            <a:off x="8077200" y="1387419"/>
            <a:ext cx="934500" cy="918900"/>
          </a:xfrm>
          <a:prstGeom prst="rect">
            <a:avLst/>
          </a:prstGeom>
          <a:noFill/>
          <a:ln>
            <a:noFill/>
          </a:ln>
        </p:spPr>
      </p:pic>
      <p:sp>
        <p:nvSpPr>
          <p:cNvPr id="350" name="Shape 350"/>
          <p:cNvSpPr txBox="1"/>
          <p:nvPr/>
        </p:nvSpPr>
        <p:spPr>
          <a:xfrm>
            <a:off x="7086600" y="2001618"/>
            <a:ext cx="2020500" cy="6462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1200" b="1">
                <a:solidFill>
                  <a:srgbClr val="F2F2F2"/>
                </a:solidFill>
                <a:latin typeface="Arial"/>
                <a:ea typeface="Arial"/>
                <a:cs typeface="Arial"/>
                <a:sym typeface="Arial"/>
              </a:rPr>
              <a:t>Longitudinal and population shape analysis</a:t>
            </a:r>
          </a:p>
        </p:txBody>
      </p:sp>
      <p:pic>
        <p:nvPicPr>
          <p:cNvPr id="351" name="Shape 351"/>
          <p:cNvPicPr preferRelativeResize="0"/>
          <p:nvPr/>
        </p:nvPicPr>
        <p:blipFill rotWithShape="1">
          <a:blip r:embed="rId16" cstate="screen">
            <a:alphaModFix/>
            <a:extLst>
              <a:ext uri="{28A0092B-C50C-407E-A947-70E740481C1C}">
                <a14:useLocalDpi xmlns:a14="http://schemas.microsoft.com/office/drawing/2010/main"/>
              </a:ext>
            </a:extLst>
          </a:blip>
          <a:srcRect/>
          <a:stretch/>
        </p:blipFill>
        <p:spPr>
          <a:xfrm>
            <a:off x="2362200" y="1200150"/>
            <a:ext cx="2205600" cy="1371600"/>
          </a:xfrm>
          <a:prstGeom prst="rect">
            <a:avLst/>
          </a:prstGeom>
          <a:noFill/>
          <a:ln>
            <a:noFill/>
          </a:ln>
        </p:spPr>
      </p:pic>
      <p:sp>
        <p:nvSpPr>
          <p:cNvPr id="352" name="Shape 352"/>
          <p:cNvSpPr txBox="1"/>
          <p:nvPr/>
        </p:nvSpPr>
        <p:spPr>
          <a:xfrm>
            <a:off x="2133600" y="2571750"/>
            <a:ext cx="2667000" cy="4617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 sz="1200" b="1">
                <a:solidFill>
                  <a:srgbClr val="F2F2F2"/>
                </a:solidFill>
                <a:latin typeface="Arial"/>
                <a:ea typeface="Arial"/>
                <a:cs typeface="Arial"/>
                <a:sym typeface="Arial"/>
              </a:rPr>
              <a:t>Interactive medical applications and visualizations</a:t>
            </a:r>
          </a:p>
        </p:txBody>
      </p:sp>
      <p:pic>
        <p:nvPicPr>
          <p:cNvPr id="353" name="Shape 353"/>
          <p:cNvPicPr preferRelativeResize="0"/>
          <p:nvPr/>
        </p:nvPicPr>
        <p:blipFill rotWithShape="1">
          <a:blip r:embed="rId17" cstate="screen">
            <a:alphaModFix/>
            <a:extLst>
              <a:ext uri="{28A0092B-C50C-407E-A947-70E740481C1C}">
                <a14:useLocalDpi xmlns:a14="http://schemas.microsoft.com/office/drawing/2010/main"/>
              </a:ext>
            </a:extLst>
          </a:blip>
          <a:srcRect/>
          <a:stretch/>
        </p:blipFill>
        <p:spPr>
          <a:xfrm>
            <a:off x="2273002" y="1880870"/>
            <a:ext cx="1613099" cy="1071900"/>
          </a:xfrm>
          <a:prstGeom prst="rect">
            <a:avLst/>
          </a:prstGeom>
          <a:noFill/>
          <a:ln>
            <a:noFill/>
          </a:ln>
        </p:spPr>
      </p:pic>
      <p:pic>
        <p:nvPicPr>
          <p:cNvPr id="354" name="Shape 354" descr="head.png"/>
          <p:cNvPicPr preferRelativeResize="0"/>
          <p:nvPr/>
        </p:nvPicPr>
        <p:blipFill rotWithShape="1">
          <a:blip r:embed="rId18" cstate="screen">
            <a:alphaModFix/>
            <a:extLst>
              <a:ext uri="{28A0092B-C50C-407E-A947-70E740481C1C}">
                <a14:useLocalDpi xmlns:a14="http://schemas.microsoft.com/office/drawing/2010/main"/>
              </a:ext>
            </a:extLst>
          </a:blip>
          <a:srcRect/>
          <a:stretch/>
        </p:blipFill>
        <p:spPr>
          <a:xfrm>
            <a:off x="2209800" y="1123950"/>
            <a:ext cx="763200" cy="1484700"/>
          </a:xfrm>
          <a:prstGeom prst="rect">
            <a:avLst/>
          </a:prstGeom>
          <a:noFill/>
          <a:ln>
            <a:noFill/>
          </a:ln>
        </p:spPr>
      </p:pic>
      <p:pic>
        <p:nvPicPr>
          <p:cNvPr id="355" name="Shape 355"/>
          <p:cNvPicPr preferRelativeResize="0"/>
          <p:nvPr/>
        </p:nvPicPr>
        <p:blipFill rotWithShape="1">
          <a:blip r:embed="rId19" cstate="screen">
            <a:alphaModFix/>
            <a:extLst>
              <a:ext uri="{28A0092B-C50C-407E-A947-70E740481C1C}">
                <a14:useLocalDpi xmlns:a14="http://schemas.microsoft.com/office/drawing/2010/main"/>
              </a:ext>
            </a:extLst>
          </a:blip>
          <a:srcRect/>
          <a:stretch/>
        </p:blipFill>
        <p:spPr>
          <a:xfrm>
            <a:off x="3733800" y="3562350"/>
            <a:ext cx="917400" cy="1219200"/>
          </a:xfrm>
          <a:prstGeom prst="rect">
            <a:avLst/>
          </a:prstGeom>
          <a:noFill/>
          <a:ln>
            <a:noFill/>
          </a:ln>
        </p:spPr>
      </p:pic>
      <p:pic>
        <p:nvPicPr>
          <p:cNvPr id="356" name="Shape 356"/>
          <p:cNvPicPr preferRelativeResize="0"/>
          <p:nvPr/>
        </p:nvPicPr>
        <p:blipFill rotWithShape="1">
          <a:blip r:embed="rId20" cstate="screen">
            <a:alphaModFix/>
            <a:extLst>
              <a:ext uri="{28A0092B-C50C-407E-A947-70E740481C1C}">
                <a14:useLocalDpi xmlns:a14="http://schemas.microsoft.com/office/drawing/2010/main"/>
              </a:ext>
            </a:extLst>
          </a:blip>
          <a:srcRect/>
          <a:stretch/>
        </p:blipFill>
        <p:spPr>
          <a:xfrm>
            <a:off x="3581400" y="1885950"/>
            <a:ext cx="748500" cy="962100"/>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Shape 361"/>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Community Adaptation</a:t>
            </a:r>
          </a:p>
        </p:txBody>
      </p:sp>
      <p:pic>
        <p:nvPicPr>
          <p:cNvPr id="362" name="Shape 362"/>
          <p:cNvPicPr preferRelativeResize="0"/>
          <p:nvPr/>
        </p:nvPicPr>
        <p:blipFill rotWithShape="1">
          <a:blip r:embed="rId3">
            <a:alphaModFix/>
          </a:blip>
          <a:srcRect/>
          <a:stretch/>
        </p:blipFill>
        <p:spPr>
          <a:xfrm>
            <a:off x="1523391" y="1531489"/>
            <a:ext cx="3172800" cy="2231100"/>
          </a:xfrm>
          <a:prstGeom prst="rect">
            <a:avLst/>
          </a:prstGeom>
          <a:noFill/>
          <a:ln>
            <a:noFill/>
          </a:ln>
        </p:spPr>
      </p:pic>
      <p:pic>
        <p:nvPicPr>
          <p:cNvPr id="363" name="Shape 363"/>
          <p:cNvPicPr preferRelativeResize="0"/>
          <p:nvPr/>
        </p:nvPicPr>
        <p:blipFill rotWithShape="1">
          <a:blip r:embed="rId4">
            <a:alphaModFix/>
          </a:blip>
          <a:srcRect/>
          <a:stretch/>
        </p:blipFill>
        <p:spPr>
          <a:xfrm>
            <a:off x="3744089" y="1152474"/>
            <a:ext cx="669000" cy="591000"/>
          </a:xfrm>
          <a:prstGeom prst="rect">
            <a:avLst/>
          </a:prstGeom>
          <a:noFill/>
          <a:ln>
            <a:noFill/>
          </a:ln>
        </p:spPr>
      </p:pic>
      <p:pic>
        <p:nvPicPr>
          <p:cNvPr id="364" name="Shape 36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84925" y="2092003"/>
            <a:ext cx="1452000" cy="835500"/>
          </a:xfrm>
          <a:prstGeom prst="rect">
            <a:avLst/>
          </a:prstGeom>
          <a:noFill/>
          <a:ln>
            <a:noFill/>
          </a:ln>
        </p:spPr>
      </p:pic>
      <p:pic>
        <p:nvPicPr>
          <p:cNvPr id="365" name="Shape 365"/>
          <p:cNvPicPr preferRelativeResize="0"/>
          <p:nvPr/>
        </p:nvPicPr>
        <p:blipFill rotWithShape="1">
          <a:blip r:embed="rId6">
            <a:alphaModFix/>
          </a:blip>
          <a:srcRect/>
          <a:stretch/>
        </p:blipFill>
        <p:spPr>
          <a:xfrm>
            <a:off x="676394" y="1152474"/>
            <a:ext cx="1957500" cy="405600"/>
          </a:xfrm>
          <a:prstGeom prst="rect">
            <a:avLst/>
          </a:prstGeom>
          <a:noFill/>
          <a:ln>
            <a:noFill/>
          </a:ln>
        </p:spPr>
      </p:pic>
      <p:pic>
        <p:nvPicPr>
          <p:cNvPr id="366" name="Shape 366"/>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27631" y="3116944"/>
            <a:ext cx="1836300" cy="956999"/>
          </a:xfrm>
          <a:prstGeom prst="rect">
            <a:avLst/>
          </a:prstGeom>
          <a:noFill/>
          <a:ln>
            <a:noFill/>
          </a:ln>
        </p:spPr>
      </p:pic>
      <p:pic>
        <p:nvPicPr>
          <p:cNvPr id="367" name="Shape 367" descr="http://www.paraview.org/paraview/img/paraviewlogo.png"/>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309863" y="2433650"/>
            <a:ext cx="569399" cy="427200"/>
          </a:xfrm>
          <a:prstGeom prst="rect">
            <a:avLst/>
          </a:prstGeom>
          <a:noFill/>
          <a:ln>
            <a:noFill/>
          </a:ln>
        </p:spPr>
      </p:pic>
      <p:pic>
        <p:nvPicPr>
          <p:cNvPr id="368" name="Shape 368"/>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3103503" y="3490252"/>
            <a:ext cx="2096100" cy="1078500"/>
          </a:xfrm>
          <a:prstGeom prst="rect">
            <a:avLst/>
          </a:prstGeom>
          <a:noFill/>
          <a:ln>
            <a:noFill/>
          </a:ln>
        </p:spPr>
      </p:pic>
      <p:pic>
        <p:nvPicPr>
          <p:cNvPr id="369" name="Shape 369"/>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4427380" y="3373179"/>
            <a:ext cx="726000" cy="213600"/>
          </a:xfrm>
          <a:prstGeom prst="rect">
            <a:avLst/>
          </a:prstGeom>
          <a:noFill/>
          <a:ln>
            <a:noFill/>
          </a:ln>
        </p:spPr>
      </p:pic>
      <p:pic>
        <p:nvPicPr>
          <p:cNvPr id="370" name="Shape 370"/>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5077200" y="1531500"/>
            <a:ext cx="4006500" cy="3004800"/>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Shape 375"/>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HDF at Kitware	</a:t>
            </a:r>
          </a:p>
        </p:txBody>
      </p:sp>
      <p:sp>
        <p:nvSpPr>
          <p:cNvPr id="376" name="Shape 376"/>
          <p:cNvSpPr txBox="1">
            <a:spLocks noGrp="1"/>
          </p:cNvSpPr>
          <p:nvPr>
            <p:ph type="body" idx="1"/>
          </p:nvPr>
        </p:nvSpPr>
        <p:spPr>
          <a:xfrm>
            <a:off x="311700" y="1152475"/>
            <a:ext cx="4232700" cy="1915800"/>
          </a:xfrm>
          <a:prstGeom prst="rect">
            <a:avLst/>
          </a:prstGeom>
        </p:spPr>
        <p:txBody>
          <a:bodyPr lIns="91425" tIns="91425" rIns="91425" bIns="91425" anchor="t" anchorCtr="0">
            <a:noAutofit/>
          </a:bodyPr>
          <a:lstStyle/>
          <a:p>
            <a:pPr lvl="0" rtl="0">
              <a:spcBef>
                <a:spcPts val="0"/>
              </a:spcBef>
              <a:buNone/>
            </a:pPr>
            <a:r>
              <a:rPr lang="en" b="1"/>
              <a:t>Climate Community</a:t>
            </a:r>
          </a:p>
          <a:p>
            <a:pPr lvl="0">
              <a:spcBef>
                <a:spcPts val="0"/>
              </a:spcBef>
              <a:buNone/>
            </a:pPr>
            <a:endParaRPr/>
          </a:p>
        </p:txBody>
      </p:sp>
      <p:sp>
        <p:nvSpPr>
          <p:cNvPr id="377" name="Shape 377"/>
          <p:cNvSpPr txBox="1">
            <a:spLocks noGrp="1"/>
          </p:cNvSpPr>
          <p:nvPr>
            <p:ph type="body" idx="1"/>
          </p:nvPr>
        </p:nvSpPr>
        <p:spPr>
          <a:xfrm>
            <a:off x="4655100" y="1152475"/>
            <a:ext cx="4232700" cy="1915800"/>
          </a:xfrm>
          <a:prstGeom prst="rect">
            <a:avLst/>
          </a:prstGeom>
        </p:spPr>
        <p:txBody>
          <a:bodyPr lIns="91425" tIns="91425" rIns="91425" bIns="91425" anchor="t" anchorCtr="0">
            <a:noAutofit/>
          </a:bodyPr>
          <a:lstStyle/>
          <a:p>
            <a:pPr lvl="0" rtl="0">
              <a:spcBef>
                <a:spcPts val="0"/>
              </a:spcBef>
              <a:buNone/>
            </a:pPr>
            <a:r>
              <a:rPr lang="en" b="1"/>
              <a:t>High Performance Computing</a:t>
            </a:r>
          </a:p>
          <a:p>
            <a:pPr lvl="0" rtl="0">
              <a:spcBef>
                <a:spcPts val="0"/>
              </a:spcBef>
              <a:buNone/>
            </a:pPr>
            <a:endParaRPr/>
          </a:p>
        </p:txBody>
      </p:sp>
      <p:pic>
        <p:nvPicPr>
          <p:cNvPr id="378" name="Shape 378"/>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7363250" y="1539500"/>
            <a:ext cx="1555825" cy="785675"/>
          </a:xfrm>
          <a:prstGeom prst="rect">
            <a:avLst/>
          </a:prstGeom>
          <a:noFill/>
          <a:ln>
            <a:noFill/>
          </a:ln>
        </p:spPr>
      </p:pic>
      <p:sp>
        <p:nvSpPr>
          <p:cNvPr id="379" name="Shape 379"/>
          <p:cNvSpPr txBox="1"/>
          <p:nvPr/>
        </p:nvSpPr>
        <p:spPr>
          <a:xfrm>
            <a:off x="4839375" y="1494225"/>
            <a:ext cx="3029400" cy="1782300"/>
          </a:xfrm>
          <a:prstGeom prst="rect">
            <a:avLst/>
          </a:prstGeom>
          <a:noFill/>
          <a:ln>
            <a:noFill/>
          </a:ln>
        </p:spPr>
        <p:txBody>
          <a:bodyPr lIns="91425" tIns="91425" rIns="91425" bIns="91425" anchor="t" anchorCtr="0">
            <a:noAutofit/>
          </a:bodyPr>
          <a:lstStyle/>
          <a:p>
            <a:pPr lvl="0" rtl="0">
              <a:spcBef>
                <a:spcPts val="0"/>
              </a:spcBef>
              <a:buNone/>
            </a:pPr>
            <a:r>
              <a:rPr lang="en">
                <a:latin typeface="Droid Serif"/>
                <a:ea typeface="Droid Serif"/>
                <a:cs typeface="Droid Serif"/>
                <a:sym typeface="Droid Serif"/>
              </a:rPr>
              <a:t>Extensible Data Model and Format</a:t>
            </a:r>
          </a:p>
          <a:p>
            <a:pPr marL="457200" lvl="0" indent="-228600" rtl="0">
              <a:spcBef>
                <a:spcPts val="0"/>
              </a:spcBef>
              <a:buFont typeface="Droid Serif"/>
              <a:buChar char="-"/>
            </a:pPr>
            <a:r>
              <a:rPr lang="en">
                <a:latin typeface="Droid Serif"/>
                <a:ea typeface="Droid Serif"/>
                <a:cs typeface="Droid Serif"/>
                <a:sym typeface="Droid Serif"/>
              </a:rPr>
              <a:t>Developed to exchange scientific data between HPC codes and tools</a:t>
            </a:r>
          </a:p>
          <a:p>
            <a:pPr marL="457200" lvl="0" indent="-228600" rtl="0">
              <a:spcBef>
                <a:spcPts val="0"/>
              </a:spcBef>
              <a:buFont typeface="Droid Serif"/>
              <a:buChar char="-"/>
            </a:pPr>
            <a:r>
              <a:rPr lang="en">
                <a:latin typeface="Droid Serif"/>
                <a:ea typeface="Droid Serif"/>
                <a:cs typeface="Droid Serif"/>
                <a:sym typeface="Droid Serif"/>
              </a:rPr>
              <a:t>Heavy data is stored using HDF5</a:t>
            </a:r>
          </a:p>
          <a:p>
            <a:pPr lvl="0">
              <a:spcBef>
                <a:spcPts val="0"/>
              </a:spcBef>
              <a:buNone/>
            </a:pPr>
            <a:endParaRPr>
              <a:latin typeface="Droid Serif"/>
              <a:ea typeface="Droid Serif"/>
              <a:cs typeface="Droid Serif"/>
              <a:sym typeface="Droid Serif"/>
            </a:endParaRPr>
          </a:p>
          <a:p>
            <a:pPr lvl="0">
              <a:spcBef>
                <a:spcPts val="0"/>
              </a:spcBef>
              <a:buNone/>
            </a:pPr>
            <a:endParaRPr>
              <a:latin typeface="Droid Serif"/>
              <a:ea typeface="Droid Serif"/>
              <a:cs typeface="Droid Serif"/>
              <a:sym typeface="Droid Serif"/>
            </a:endParaRPr>
          </a:p>
        </p:txBody>
      </p:sp>
      <p:pic>
        <p:nvPicPr>
          <p:cNvPr id="380" name="Shape 380"/>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2274250" y="1646624"/>
            <a:ext cx="2082250" cy="1421524"/>
          </a:xfrm>
          <a:prstGeom prst="rect">
            <a:avLst/>
          </a:prstGeom>
          <a:noFill/>
          <a:ln>
            <a:noFill/>
          </a:ln>
        </p:spPr>
      </p:pic>
      <p:sp>
        <p:nvSpPr>
          <p:cNvPr id="381" name="Shape 381"/>
          <p:cNvSpPr txBox="1"/>
          <p:nvPr/>
        </p:nvSpPr>
        <p:spPr>
          <a:xfrm>
            <a:off x="440750" y="1486675"/>
            <a:ext cx="1754100" cy="1599900"/>
          </a:xfrm>
          <a:prstGeom prst="rect">
            <a:avLst/>
          </a:prstGeom>
          <a:noFill/>
          <a:ln>
            <a:noFill/>
          </a:ln>
        </p:spPr>
        <p:txBody>
          <a:bodyPr lIns="91425" tIns="91425" rIns="91425" bIns="91425" anchor="t" anchorCtr="0">
            <a:noAutofit/>
          </a:bodyPr>
          <a:lstStyle/>
          <a:p>
            <a:pPr lvl="0">
              <a:spcBef>
                <a:spcPts val="0"/>
              </a:spcBef>
              <a:buNone/>
            </a:pPr>
            <a:r>
              <a:rPr lang="en">
                <a:latin typeface="Droid Serif"/>
                <a:ea typeface="Droid Serif"/>
                <a:cs typeface="Droid Serif"/>
                <a:sym typeface="Droid Serif"/>
              </a:rPr>
              <a:t>Network Common Data Form (NetCDF)</a:t>
            </a:r>
          </a:p>
          <a:p>
            <a:pPr marL="457200" lvl="0" indent="-228600" rtl="0">
              <a:spcBef>
                <a:spcPts val="0"/>
              </a:spcBef>
              <a:buFont typeface="Droid Serif"/>
              <a:buChar char="-"/>
            </a:pPr>
            <a:r>
              <a:rPr lang="en">
                <a:latin typeface="Droid Serif"/>
                <a:ea typeface="Droid Serif"/>
                <a:cs typeface="Droid Serif"/>
                <a:sym typeface="Droid Serif"/>
              </a:rPr>
              <a:t>Most projects use NetCDF4</a:t>
            </a:r>
          </a:p>
          <a:p>
            <a:pPr lvl="0" rtl="0">
              <a:spcBef>
                <a:spcPts val="0"/>
              </a:spcBef>
              <a:buNone/>
            </a:pPr>
            <a:endParaRPr>
              <a:latin typeface="Droid Serif"/>
              <a:ea typeface="Droid Serif"/>
              <a:cs typeface="Droid Serif"/>
              <a:sym typeface="Droid Serif"/>
            </a:endParaRPr>
          </a:p>
          <a:p>
            <a:pPr lvl="0">
              <a:spcBef>
                <a:spcPts val="0"/>
              </a:spcBef>
              <a:buNone/>
            </a:pPr>
            <a:endParaRPr>
              <a:latin typeface="Droid Serif"/>
              <a:ea typeface="Droid Serif"/>
              <a:cs typeface="Droid Serif"/>
              <a:sym typeface="Droid Serif"/>
            </a:endParaRPr>
          </a:p>
        </p:txBody>
      </p:sp>
      <p:sp>
        <p:nvSpPr>
          <p:cNvPr id="382" name="Shape 382"/>
          <p:cNvSpPr txBox="1">
            <a:spLocks noGrp="1"/>
          </p:cNvSpPr>
          <p:nvPr>
            <p:ph type="body" idx="1"/>
          </p:nvPr>
        </p:nvSpPr>
        <p:spPr>
          <a:xfrm>
            <a:off x="311700" y="3068275"/>
            <a:ext cx="4232700" cy="1880700"/>
          </a:xfrm>
          <a:prstGeom prst="rect">
            <a:avLst/>
          </a:prstGeom>
        </p:spPr>
        <p:txBody>
          <a:bodyPr lIns="91425" tIns="91425" rIns="91425" bIns="91425" anchor="t" anchorCtr="0">
            <a:noAutofit/>
          </a:bodyPr>
          <a:lstStyle/>
          <a:p>
            <a:pPr lvl="0" rtl="0">
              <a:spcBef>
                <a:spcPts val="0"/>
              </a:spcBef>
              <a:buNone/>
            </a:pPr>
            <a:r>
              <a:rPr lang="en" b="1"/>
              <a:t>Medical Community</a:t>
            </a:r>
          </a:p>
          <a:p>
            <a:pPr lvl="0" rtl="0">
              <a:spcBef>
                <a:spcPts val="0"/>
              </a:spcBef>
              <a:buNone/>
            </a:pPr>
            <a:endParaRPr/>
          </a:p>
        </p:txBody>
      </p:sp>
      <p:sp>
        <p:nvSpPr>
          <p:cNvPr id="383" name="Shape 383"/>
          <p:cNvSpPr txBox="1">
            <a:spLocks noGrp="1"/>
          </p:cNvSpPr>
          <p:nvPr>
            <p:ph type="body" idx="1"/>
          </p:nvPr>
        </p:nvSpPr>
        <p:spPr>
          <a:xfrm>
            <a:off x="4655100" y="3068275"/>
            <a:ext cx="4232700" cy="1880700"/>
          </a:xfrm>
          <a:prstGeom prst="rect">
            <a:avLst/>
          </a:prstGeom>
        </p:spPr>
        <p:txBody>
          <a:bodyPr lIns="91425" tIns="91425" rIns="91425" bIns="91425" anchor="t" anchorCtr="0">
            <a:noAutofit/>
          </a:bodyPr>
          <a:lstStyle/>
          <a:p>
            <a:pPr lvl="0" rtl="0">
              <a:spcBef>
                <a:spcPts val="0"/>
              </a:spcBef>
              <a:buNone/>
            </a:pPr>
            <a:r>
              <a:rPr lang="en" b="1"/>
              <a:t>Vision Community</a:t>
            </a:r>
          </a:p>
          <a:p>
            <a:pPr lvl="0" rtl="0">
              <a:spcBef>
                <a:spcPts val="0"/>
              </a:spcBef>
              <a:buNone/>
            </a:pPr>
            <a:endParaRPr/>
          </a:p>
        </p:txBody>
      </p:sp>
      <p:pic>
        <p:nvPicPr>
          <p:cNvPr id="384" name="Shape 38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2360605" y="3482275"/>
            <a:ext cx="1995900" cy="1274202"/>
          </a:xfrm>
          <a:prstGeom prst="rect">
            <a:avLst/>
          </a:prstGeom>
          <a:noFill/>
          <a:ln>
            <a:noFill/>
          </a:ln>
        </p:spPr>
      </p:pic>
      <p:sp>
        <p:nvSpPr>
          <p:cNvPr id="385" name="Shape 385"/>
          <p:cNvSpPr txBox="1"/>
          <p:nvPr/>
        </p:nvSpPr>
        <p:spPr>
          <a:xfrm>
            <a:off x="837725" y="3555525"/>
            <a:ext cx="1995900" cy="1239000"/>
          </a:xfrm>
          <a:prstGeom prst="rect">
            <a:avLst/>
          </a:prstGeom>
          <a:noFill/>
          <a:ln>
            <a:noFill/>
          </a:ln>
        </p:spPr>
        <p:txBody>
          <a:bodyPr lIns="91425" tIns="91425" rIns="91425" bIns="91425" anchor="t" anchorCtr="0">
            <a:noAutofit/>
          </a:bodyPr>
          <a:lstStyle/>
          <a:p>
            <a:pPr lvl="0">
              <a:spcBef>
                <a:spcPts val="0"/>
              </a:spcBef>
              <a:buNone/>
            </a:pPr>
            <a:r>
              <a:rPr lang="en">
                <a:solidFill>
                  <a:schemeClr val="dk1"/>
                </a:solidFill>
                <a:highlight>
                  <a:srgbClr val="FFFFFF"/>
                </a:highlight>
                <a:latin typeface="Droid Serif"/>
                <a:ea typeface="Droid Serif"/>
                <a:cs typeface="Droid Serif"/>
                <a:sym typeface="Droid Serif"/>
              </a:rPr>
              <a:t>Leading-edge algorithms for registering and segmenting multidimensional data</a:t>
            </a:r>
          </a:p>
        </p:txBody>
      </p:sp>
      <p:pic>
        <p:nvPicPr>
          <p:cNvPr id="386" name="Shape 386"/>
          <p:cNvPicPr preferRelativeResize="0"/>
          <p:nvPr/>
        </p:nvPicPr>
        <p:blipFill>
          <a:blip r:embed="rId6">
            <a:alphaModFix/>
          </a:blip>
          <a:stretch>
            <a:fillRect/>
          </a:stretch>
        </p:blipFill>
        <p:spPr>
          <a:xfrm>
            <a:off x="5705126" y="3447845"/>
            <a:ext cx="1297910" cy="1599899"/>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Shape 391"/>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ACME</a:t>
            </a:r>
          </a:p>
          <a:p>
            <a:pPr lvl="0">
              <a:spcBef>
                <a:spcPts val="0"/>
              </a:spcBef>
              <a:buNone/>
            </a:pPr>
            <a:endParaRPr/>
          </a:p>
        </p:txBody>
      </p:sp>
      <p:sp>
        <p:nvSpPr>
          <p:cNvPr id="392" name="Shape 392"/>
          <p:cNvSpPr txBox="1">
            <a:spLocks noGrp="1"/>
          </p:cNvSpPr>
          <p:nvPr>
            <p:ph type="body" idx="1"/>
          </p:nvPr>
        </p:nvSpPr>
        <p:spPr>
          <a:xfrm>
            <a:off x="311700" y="1152475"/>
            <a:ext cx="4247700" cy="3416400"/>
          </a:xfrm>
          <a:prstGeom prst="rect">
            <a:avLst/>
          </a:prstGeom>
        </p:spPr>
        <p:txBody>
          <a:bodyPr lIns="91425" tIns="91425" rIns="91425" bIns="91425" anchor="t" anchorCtr="0">
            <a:noAutofit/>
          </a:bodyPr>
          <a:lstStyle/>
          <a:p>
            <a:pPr lvl="0" rtl="0">
              <a:spcBef>
                <a:spcPts val="0"/>
              </a:spcBef>
              <a:buNone/>
            </a:pPr>
            <a:r>
              <a:rPr lang="en" sz="1400">
                <a:solidFill>
                  <a:schemeClr val="dk1"/>
                </a:solidFill>
                <a:highlight>
                  <a:srgbClr val="FFFFFF"/>
                </a:highlight>
              </a:rPr>
              <a:t>The Accelerated Climate Modeling for Energy (ACME) project is  sponsored by the Earth System Modeling (ESM) program (Biological and Environmental Research) with eight national laboratories and six partner institutions to develop and apply the most complete, leading-edge climate and Earth system models to challenging and demanding climate-change research imperatives.</a:t>
            </a:r>
          </a:p>
        </p:txBody>
      </p:sp>
      <p:sp>
        <p:nvSpPr>
          <p:cNvPr id="393" name="Shape 393"/>
          <p:cNvSpPr txBox="1">
            <a:spLocks noGrp="1"/>
          </p:cNvSpPr>
          <p:nvPr>
            <p:ph type="body" idx="1"/>
          </p:nvPr>
        </p:nvSpPr>
        <p:spPr>
          <a:xfrm>
            <a:off x="4578900" y="3586300"/>
            <a:ext cx="4247700" cy="1374600"/>
          </a:xfrm>
          <a:prstGeom prst="rect">
            <a:avLst/>
          </a:prstGeom>
        </p:spPr>
        <p:txBody>
          <a:bodyPr lIns="91425" tIns="91425" rIns="91425" bIns="91425" anchor="t" anchorCtr="0">
            <a:noAutofit/>
          </a:bodyPr>
          <a:lstStyle/>
          <a:p>
            <a:pPr lvl="0" rtl="0">
              <a:spcBef>
                <a:spcPts val="0"/>
              </a:spcBef>
              <a:buNone/>
            </a:pPr>
            <a:r>
              <a:rPr lang="en" sz="1400" b="1"/>
              <a:t>Most commonly used data format - NetCDF4</a:t>
            </a:r>
          </a:p>
          <a:p>
            <a:pPr lvl="0" rtl="0">
              <a:spcBef>
                <a:spcPts val="0"/>
              </a:spcBef>
              <a:buNone/>
            </a:pPr>
            <a:r>
              <a:rPr lang="en" sz="1400" b="1"/>
              <a:t>Data streaming using OpenDAP</a:t>
            </a:r>
          </a:p>
          <a:p>
            <a:pPr lvl="0" rtl="0">
              <a:spcBef>
                <a:spcPts val="0"/>
              </a:spcBef>
              <a:buNone/>
            </a:pPr>
            <a:r>
              <a:rPr lang="en" sz="1400" b="1"/>
              <a:t>Python Interface for most of the tools</a:t>
            </a:r>
          </a:p>
        </p:txBody>
      </p:sp>
      <p:pic>
        <p:nvPicPr>
          <p:cNvPr id="394" name="Shape 394"/>
          <p:cNvPicPr preferRelativeResize="0"/>
          <p:nvPr/>
        </p:nvPicPr>
        <p:blipFill>
          <a:blip r:embed="rId3">
            <a:alphaModFix/>
          </a:blip>
          <a:stretch>
            <a:fillRect/>
          </a:stretch>
        </p:blipFill>
        <p:spPr>
          <a:xfrm>
            <a:off x="4398650" y="1297145"/>
            <a:ext cx="4427950" cy="2163800"/>
          </a:xfrm>
          <a:prstGeom prst="rect">
            <a:avLst/>
          </a:prstGeom>
          <a:noFill/>
          <a:ln>
            <a:noFill/>
          </a:ln>
        </p:spPr>
      </p:pic>
      <p:pic>
        <p:nvPicPr>
          <p:cNvPr id="395" name="Shape 395"/>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311700" y="3586298"/>
            <a:ext cx="1639875" cy="711699"/>
          </a:xfrm>
          <a:prstGeom prst="rect">
            <a:avLst/>
          </a:prstGeom>
          <a:noFill/>
          <a:ln>
            <a:noFill/>
          </a:ln>
        </p:spPr>
      </p:pic>
      <p:pic>
        <p:nvPicPr>
          <p:cNvPr id="396" name="Shape 396"/>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311700" y="4286925"/>
            <a:ext cx="1800153" cy="344547"/>
          </a:xfrm>
          <a:prstGeom prst="rect">
            <a:avLst/>
          </a:prstGeom>
          <a:noFill/>
          <a:ln>
            <a:noFill/>
          </a:ln>
        </p:spPr>
      </p:pic>
      <p:pic>
        <p:nvPicPr>
          <p:cNvPr id="397" name="Shape 397"/>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2154164" y="4313651"/>
            <a:ext cx="668384" cy="344547"/>
          </a:xfrm>
          <a:prstGeom prst="rect">
            <a:avLst/>
          </a:prstGeom>
          <a:noFill/>
          <a:ln>
            <a:noFill/>
          </a:ln>
        </p:spPr>
      </p:pic>
      <p:pic>
        <p:nvPicPr>
          <p:cNvPr id="398" name="Shape 398"/>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1993098" y="3682049"/>
            <a:ext cx="2278047" cy="572699"/>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Shape 403"/>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rtl="0">
              <a:spcBef>
                <a:spcPts val="0"/>
              </a:spcBef>
              <a:buNone/>
            </a:pPr>
            <a:r>
              <a:rPr lang="en" b="1"/>
              <a:t>OpenNEX</a:t>
            </a:r>
          </a:p>
        </p:txBody>
      </p:sp>
      <p:sp>
        <p:nvSpPr>
          <p:cNvPr id="404" name="Shape 404"/>
          <p:cNvSpPr txBox="1">
            <a:spLocks noGrp="1"/>
          </p:cNvSpPr>
          <p:nvPr>
            <p:ph type="body" idx="1"/>
          </p:nvPr>
        </p:nvSpPr>
        <p:spPr>
          <a:xfrm>
            <a:off x="387900" y="1152475"/>
            <a:ext cx="4292700" cy="3416400"/>
          </a:xfrm>
          <a:prstGeom prst="rect">
            <a:avLst/>
          </a:prstGeom>
        </p:spPr>
        <p:txBody>
          <a:bodyPr lIns="91425" tIns="91425" rIns="91425" bIns="91425" anchor="t" anchorCtr="0">
            <a:noAutofit/>
          </a:bodyPr>
          <a:lstStyle/>
          <a:p>
            <a:pPr lvl="0" rtl="0">
              <a:spcBef>
                <a:spcPts val="0"/>
              </a:spcBef>
              <a:buNone/>
            </a:pPr>
            <a:r>
              <a:rPr lang="en"/>
              <a:t>NEX is a platform for scientific collaboration, knowledge sharing and research for the Earth science community</a:t>
            </a:r>
          </a:p>
        </p:txBody>
      </p:sp>
      <p:pic>
        <p:nvPicPr>
          <p:cNvPr id="405" name="Shape 405"/>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545875" y="2974825"/>
            <a:ext cx="3765925" cy="1762550"/>
          </a:xfrm>
          <a:prstGeom prst="rect">
            <a:avLst/>
          </a:prstGeom>
          <a:noFill/>
          <a:ln>
            <a:noFill/>
          </a:ln>
        </p:spPr>
      </p:pic>
      <p:sp>
        <p:nvSpPr>
          <p:cNvPr id="406" name="Shape 406"/>
          <p:cNvSpPr txBox="1">
            <a:spLocks noGrp="1"/>
          </p:cNvSpPr>
          <p:nvPr>
            <p:ph type="body" idx="1"/>
          </p:nvPr>
        </p:nvSpPr>
        <p:spPr>
          <a:xfrm>
            <a:off x="4426500" y="1152475"/>
            <a:ext cx="4292700" cy="1762500"/>
          </a:xfrm>
          <a:prstGeom prst="rect">
            <a:avLst/>
          </a:prstGeom>
        </p:spPr>
        <p:txBody>
          <a:bodyPr lIns="91425" tIns="91425" rIns="91425" bIns="91425" anchor="t" anchorCtr="0">
            <a:noAutofit/>
          </a:bodyPr>
          <a:lstStyle/>
          <a:p>
            <a:pPr lvl="0" rtl="0">
              <a:spcBef>
                <a:spcPts val="0"/>
              </a:spcBef>
              <a:buNone/>
            </a:pPr>
            <a:r>
              <a:rPr lang="en" sz="1400" b="1"/>
              <a:t>Global Daily Downscaled Projections (NEX-GDDP, NetCDF4)</a:t>
            </a:r>
          </a:p>
          <a:p>
            <a:pPr lvl="0" rtl="0">
              <a:spcBef>
                <a:spcPts val="0"/>
              </a:spcBef>
              <a:buNone/>
            </a:pPr>
            <a:r>
              <a:rPr lang="en" sz="1400" b="1"/>
              <a:t>MODIS-Land and Atmosphere </a:t>
            </a:r>
            <a:r>
              <a:rPr lang="en" b="1"/>
              <a:t>(HDF)</a:t>
            </a:r>
          </a:p>
          <a:p>
            <a:pPr lvl="0" rtl="0">
              <a:spcBef>
                <a:spcPts val="0"/>
              </a:spcBef>
              <a:buNone/>
            </a:pPr>
            <a:endParaRPr/>
          </a:p>
          <a:p>
            <a:pPr lvl="0" rtl="0">
              <a:spcBef>
                <a:spcPts val="0"/>
              </a:spcBef>
              <a:buNone/>
            </a:pPr>
            <a:endParaRPr/>
          </a:p>
        </p:txBody>
      </p:sp>
      <p:pic>
        <p:nvPicPr>
          <p:cNvPr id="407" name="Shape 407"/>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352649" y="2547374"/>
            <a:ext cx="3844649" cy="2376324"/>
          </a:xfrm>
          <a:prstGeom prst="rect">
            <a:avLst/>
          </a:prstGeom>
          <a:noFill/>
          <a:ln>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Shape 412"/>
          <p:cNvSpPr/>
          <p:nvPr/>
        </p:nvSpPr>
        <p:spPr>
          <a:xfrm>
            <a:off x="3343325" y="688449"/>
            <a:ext cx="5575500" cy="4220100"/>
          </a:xfrm>
          <a:prstGeom prst="roundRect">
            <a:avLst>
              <a:gd name="adj" fmla="val 12794"/>
            </a:avLst>
          </a:prstGeom>
          <a:noFill/>
          <a:ln w="63500" cap="flat" cmpd="sng">
            <a:solidFill>
              <a:srgbClr val="85888D"/>
            </a:solidFill>
            <a:prstDash val="solid"/>
            <a:miter/>
            <a:headEnd type="none" w="med" len="med"/>
            <a:tailEnd type="none" w="med" len="med"/>
          </a:ln>
        </p:spPr>
        <p:txBody>
          <a:bodyPr lIns="19050" tIns="19050" rIns="19050" bIns="19050" anchor="ctr" anchorCtr="0">
            <a:noAutofit/>
          </a:bodyPr>
          <a:lstStyle/>
          <a:p>
            <a:pPr marL="0" marR="0" lvl="0" indent="0" algn="ctr" rtl="0">
              <a:lnSpc>
                <a:spcPct val="100000"/>
              </a:lnSpc>
              <a:spcBef>
                <a:spcPts val="0"/>
              </a:spcBef>
              <a:spcAft>
                <a:spcPts val="0"/>
              </a:spcAft>
              <a:buClr>
                <a:srgbClr val="FFFFFF"/>
              </a:buClr>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pic>
        <p:nvPicPr>
          <p:cNvPr id="413" name="Shape 41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5838" y="2278856"/>
            <a:ext cx="1443000" cy="585900"/>
          </a:xfrm>
          <a:prstGeom prst="rect">
            <a:avLst/>
          </a:prstGeom>
          <a:noFill/>
          <a:ln>
            <a:noFill/>
          </a:ln>
        </p:spPr>
      </p:pic>
      <p:cxnSp>
        <p:nvCxnSpPr>
          <p:cNvPr id="414" name="Shape 414"/>
          <p:cNvCxnSpPr/>
          <p:nvPr/>
        </p:nvCxnSpPr>
        <p:spPr>
          <a:xfrm rot="10800000" flipH="1">
            <a:off x="618803" y="1622453"/>
            <a:ext cx="327300" cy="626700"/>
          </a:xfrm>
          <a:prstGeom prst="straightConnector1">
            <a:avLst/>
          </a:prstGeom>
          <a:noFill/>
          <a:ln w="76200" cap="flat" cmpd="sng">
            <a:solidFill>
              <a:srgbClr val="000000"/>
            </a:solidFill>
            <a:prstDash val="solid"/>
            <a:miter/>
            <a:headEnd type="none" w="med" len="med"/>
            <a:tailEnd type="stealth" w="med" len="med"/>
          </a:ln>
        </p:spPr>
      </p:cxnSp>
      <p:cxnSp>
        <p:nvCxnSpPr>
          <p:cNvPr id="415" name="Shape 415"/>
          <p:cNvCxnSpPr/>
          <p:nvPr/>
        </p:nvCxnSpPr>
        <p:spPr>
          <a:xfrm rot="10800000">
            <a:off x="3061674" y="121458"/>
            <a:ext cx="0" cy="4787100"/>
          </a:xfrm>
          <a:prstGeom prst="straightConnector1">
            <a:avLst/>
          </a:prstGeom>
          <a:noFill/>
          <a:ln w="38100" cap="rnd" cmpd="sng">
            <a:solidFill>
              <a:srgbClr val="000000"/>
            </a:solidFill>
            <a:prstDash val="dashDot"/>
            <a:miter/>
            <a:headEnd type="none" w="med" len="med"/>
            <a:tailEnd type="none" w="med" len="med"/>
          </a:ln>
        </p:spPr>
      </p:cxnSp>
      <p:sp>
        <p:nvSpPr>
          <p:cNvPr id="416" name="Shape 416"/>
          <p:cNvSpPr/>
          <p:nvPr/>
        </p:nvSpPr>
        <p:spPr>
          <a:xfrm>
            <a:off x="4876436" y="-54425"/>
            <a:ext cx="2678400" cy="314400"/>
          </a:xfrm>
          <a:prstGeom prst="rect">
            <a:avLst/>
          </a:prstGeom>
          <a:noFill/>
          <a:ln>
            <a:noFill/>
          </a:ln>
        </p:spPr>
        <p:txBody>
          <a:bodyPr lIns="19050" tIns="19050" rIns="19050" bIns="19050" anchor="ctr" anchorCtr="0">
            <a:noAutofit/>
          </a:bodyPr>
          <a:lstStyle/>
          <a:p>
            <a:pPr marL="0" marR="0" lvl="0" indent="0" algn="ctr" rtl="0">
              <a:lnSpc>
                <a:spcPct val="100000"/>
              </a:lnSpc>
              <a:spcBef>
                <a:spcPts val="0"/>
              </a:spcBef>
              <a:spcAft>
                <a:spcPts val="0"/>
              </a:spcAft>
              <a:buClr>
                <a:srgbClr val="000000"/>
              </a:buClr>
              <a:buSzPct val="25000"/>
              <a:buFont typeface="Nunito"/>
              <a:buNone/>
            </a:pPr>
            <a:r>
              <a:rPr lang="en" sz="1900" b="1" i="0" u="none" strike="noStrike" cap="none">
                <a:solidFill>
                  <a:srgbClr val="000000"/>
                </a:solidFill>
                <a:latin typeface="Nunito"/>
                <a:ea typeface="Nunito"/>
                <a:cs typeface="Nunito"/>
                <a:sym typeface="Nunito"/>
              </a:rPr>
              <a:t>Web Visualization</a:t>
            </a:r>
          </a:p>
        </p:txBody>
      </p:sp>
      <p:sp>
        <p:nvSpPr>
          <p:cNvPr id="417" name="Shape 417"/>
          <p:cNvSpPr/>
          <p:nvPr/>
        </p:nvSpPr>
        <p:spPr>
          <a:xfrm>
            <a:off x="651762" y="-10499"/>
            <a:ext cx="1926300" cy="314400"/>
          </a:xfrm>
          <a:prstGeom prst="rect">
            <a:avLst/>
          </a:prstGeom>
          <a:noFill/>
          <a:ln>
            <a:noFill/>
          </a:ln>
        </p:spPr>
        <p:txBody>
          <a:bodyPr lIns="19050" tIns="19050" rIns="19050" bIns="19050" anchor="ctr" anchorCtr="0">
            <a:noAutofit/>
          </a:bodyPr>
          <a:lstStyle/>
          <a:p>
            <a:pPr marL="0" marR="0" lvl="0" indent="0" algn="ctr" rtl="0">
              <a:lnSpc>
                <a:spcPct val="100000"/>
              </a:lnSpc>
              <a:spcBef>
                <a:spcPts val="0"/>
              </a:spcBef>
              <a:spcAft>
                <a:spcPts val="0"/>
              </a:spcAft>
              <a:buClr>
                <a:srgbClr val="000000"/>
              </a:buClr>
              <a:buSzPct val="25000"/>
              <a:buFont typeface="Nunito"/>
              <a:buNone/>
            </a:pPr>
            <a:r>
              <a:rPr lang="en" sz="1900" b="1" i="0" u="none" strike="noStrike" cap="none">
                <a:solidFill>
                  <a:srgbClr val="000000"/>
                </a:solidFill>
                <a:latin typeface="Nunito"/>
                <a:ea typeface="Nunito"/>
                <a:cs typeface="Nunito"/>
                <a:sym typeface="Nunito"/>
              </a:rPr>
              <a:t>Data processing</a:t>
            </a:r>
          </a:p>
        </p:txBody>
      </p:sp>
      <p:cxnSp>
        <p:nvCxnSpPr>
          <p:cNvPr id="418" name="Shape 418"/>
          <p:cNvCxnSpPr/>
          <p:nvPr/>
        </p:nvCxnSpPr>
        <p:spPr>
          <a:xfrm>
            <a:off x="2596645" y="1136231"/>
            <a:ext cx="347700" cy="0"/>
          </a:xfrm>
          <a:prstGeom prst="straightConnector1">
            <a:avLst/>
          </a:prstGeom>
          <a:noFill/>
          <a:ln w="76200" cap="flat" cmpd="sng">
            <a:solidFill>
              <a:srgbClr val="000000"/>
            </a:solidFill>
            <a:prstDash val="solid"/>
            <a:miter/>
            <a:headEnd type="none" w="med" len="med"/>
            <a:tailEnd type="stealth" w="med" len="med"/>
          </a:ln>
        </p:spPr>
      </p:cxnSp>
      <p:cxnSp>
        <p:nvCxnSpPr>
          <p:cNvPr id="419" name="Shape 419"/>
          <p:cNvCxnSpPr/>
          <p:nvPr/>
        </p:nvCxnSpPr>
        <p:spPr>
          <a:xfrm>
            <a:off x="609987" y="3028195"/>
            <a:ext cx="344700" cy="657900"/>
          </a:xfrm>
          <a:prstGeom prst="straightConnector1">
            <a:avLst/>
          </a:prstGeom>
          <a:noFill/>
          <a:ln w="76200" cap="flat" cmpd="sng">
            <a:solidFill>
              <a:srgbClr val="000000"/>
            </a:solidFill>
            <a:prstDash val="solid"/>
            <a:miter/>
            <a:headEnd type="none" w="med" len="med"/>
            <a:tailEnd type="stealth" w="med" len="med"/>
          </a:ln>
        </p:spPr>
      </p:cxnSp>
      <p:cxnSp>
        <p:nvCxnSpPr>
          <p:cNvPr id="420" name="Shape 420"/>
          <p:cNvCxnSpPr/>
          <p:nvPr/>
        </p:nvCxnSpPr>
        <p:spPr>
          <a:xfrm>
            <a:off x="2596645" y="3954258"/>
            <a:ext cx="347700" cy="0"/>
          </a:xfrm>
          <a:prstGeom prst="straightConnector1">
            <a:avLst/>
          </a:prstGeom>
          <a:noFill/>
          <a:ln w="76200" cap="flat" cmpd="sng">
            <a:solidFill>
              <a:srgbClr val="000000"/>
            </a:solidFill>
            <a:prstDash val="solid"/>
            <a:miter/>
            <a:headEnd type="none" w="med" len="med"/>
            <a:tailEnd type="stealth" w="med" len="med"/>
          </a:ln>
        </p:spPr>
      </p:cxnSp>
      <p:sp>
        <p:nvSpPr>
          <p:cNvPr id="421" name="Shape 421"/>
          <p:cNvSpPr/>
          <p:nvPr/>
        </p:nvSpPr>
        <p:spPr>
          <a:xfrm>
            <a:off x="1040675" y="1033200"/>
            <a:ext cx="1443000" cy="820500"/>
          </a:xfrm>
          <a:prstGeom prst="roundRect">
            <a:avLst>
              <a:gd name="adj" fmla="val 16667"/>
            </a:avLst>
          </a:prstGeom>
          <a:noFill/>
          <a:ln w="38100" cap="flat" cmpd="sng">
            <a:solidFill>
              <a:srgbClr val="666666"/>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b="1"/>
          </a:p>
        </p:txBody>
      </p:sp>
      <p:pic>
        <p:nvPicPr>
          <p:cNvPr id="422" name="Shape 422"/>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138500" y="1467525"/>
            <a:ext cx="591079" cy="314400"/>
          </a:xfrm>
          <a:prstGeom prst="rect">
            <a:avLst/>
          </a:prstGeom>
          <a:noFill/>
          <a:ln>
            <a:noFill/>
          </a:ln>
        </p:spPr>
      </p:pic>
      <p:sp>
        <p:nvSpPr>
          <p:cNvPr id="423" name="Shape 423"/>
          <p:cNvSpPr txBox="1"/>
          <p:nvPr/>
        </p:nvSpPr>
        <p:spPr>
          <a:xfrm>
            <a:off x="1010725" y="974525"/>
            <a:ext cx="1377600" cy="373200"/>
          </a:xfrm>
          <a:prstGeom prst="rect">
            <a:avLst/>
          </a:prstGeom>
          <a:noFill/>
          <a:ln>
            <a:noFill/>
          </a:ln>
        </p:spPr>
        <p:txBody>
          <a:bodyPr lIns="91425" tIns="91425" rIns="91425" bIns="91425" anchor="t" anchorCtr="0">
            <a:noAutofit/>
          </a:bodyPr>
          <a:lstStyle/>
          <a:p>
            <a:pPr lvl="0">
              <a:spcBef>
                <a:spcPts val="0"/>
              </a:spcBef>
              <a:buNone/>
            </a:pPr>
            <a:r>
              <a:rPr lang="en">
                <a:latin typeface="Nunito"/>
                <a:ea typeface="Nunito"/>
                <a:cs typeface="Nunito"/>
                <a:sym typeface="Nunito"/>
              </a:rPr>
              <a:t>Gaia</a:t>
            </a:r>
          </a:p>
        </p:txBody>
      </p:sp>
      <p:pic>
        <p:nvPicPr>
          <p:cNvPr id="424" name="Shape 42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1472250" y="1193725"/>
            <a:ext cx="859024" cy="254850"/>
          </a:xfrm>
          <a:prstGeom prst="rect">
            <a:avLst/>
          </a:prstGeom>
          <a:noFill/>
          <a:ln>
            <a:noFill/>
          </a:ln>
        </p:spPr>
      </p:pic>
      <p:sp>
        <p:nvSpPr>
          <p:cNvPr id="425" name="Shape 425"/>
          <p:cNvSpPr/>
          <p:nvPr/>
        </p:nvSpPr>
        <p:spPr>
          <a:xfrm>
            <a:off x="1040675" y="3547800"/>
            <a:ext cx="1443000" cy="820500"/>
          </a:xfrm>
          <a:prstGeom prst="roundRect">
            <a:avLst>
              <a:gd name="adj" fmla="val 16667"/>
            </a:avLst>
          </a:prstGeom>
          <a:noFill/>
          <a:ln w="38100" cap="flat" cmpd="sng">
            <a:solidFill>
              <a:srgbClr val="666666"/>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b="1"/>
          </a:p>
        </p:txBody>
      </p:sp>
      <p:sp>
        <p:nvSpPr>
          <p:cNvPr id="426" name="Shape 426"/>
          <p:cNvSpPr txBox="1"/>
          <p:nvPr/>
        </p:nvSpPr>
        <p:spPr>
          <a:xfrm>
            <a:off x="1010725" y="3489125"/>
            <a:ext cx="4312500" cy="373200"/>
          </a:xfrm>
          <a:prstGeom prst="rect">
            <a:avLst/>
          </a:prstGeom>
          <a:noFill/>
          <a:ln>
            <a:noFill/>
          </a:ln>
        </p:spPr>
        <p:txBody>
          <a:bodyPr lIns="91425" tIns="91425" rIns="91425" bIns="91425" anchor="t" anchorCtr="0">
            <a:noAutofit/>
          </a:bodyPr>
          <a:lstStyle/>
          <a:p>
            <a:pPr lvl="0" rtl="0">
              <a:spcBef>
                <a:spcPts val="0"/>
              </a:spcBef>
              <a:buNone/>
            </a:pPr>
            <a:r>
              <a:rPr lang="en">
                <a:latin typeface="Nunito"/>
                <a:ea typeface="Nunito"/>
                <a:cs typeface="Nunito"/>
                <a:sym typeface="Nunito"/>
              </a:rPr>
              <a:t>Gaia</a:t>
            </a:r>
          </a:p>
        </p:txBody>
      </p:sp>
      <p:pic>
        <p:nvPicPr>
          <p:cNvPr id="427" name="Shape 427"/>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1480120" y="3631686"/>
            <a:ext cx="591074" cy="652725"/>
          </a:xfrm>
          <a:prstGeom prst="rect">
            <a:avLst/>
          </a:prstGeom>
          <a:noFill/>
          <a:ln>
            <a:noFill/>
          </a:ln>
        </p:spPr>
      </p:pic>
      <p:pic>
        <p:nvPicPr>
          <p:cNvPr id="428" name="Shape 428"/>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4078800" y="974525"/>
            <a:ext cx="4190799" cy="3704900"/>
          </a:xfrm>
          <a:prstGeom prst="rect">
            <a:avLst/>
          </a:prstGeom>
          <a:noFill/>
          <a:ln>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Shape 433"/>
          <p:cNvSpPr/>
          <p:nvPr/>
        </p:nvSpPr>
        <p:spPr>
          <a:xfrm>
            <a:off x="3343329" y="284453"/>
            <a:ext cx="5575407" cy="2122437"/>
          </a:xfrm>
          <a:prstGeom prst="roundRect">
            <a:avLst>
              <a:gd name="adj" fmla="val 12794"/>
            </a:avLst>
          </a:prstGeom>
          <a:noFill/>
          <a:ln w="63500" cap="flat" cmpd="sng">
            <a:solidFill>
              <a:srgbClr val="85888D"/>
            </a:solidFill>
            <a:prstDash val="solid"/>
            <a:miter/>
            <a:headEnd type="none" w="med" len="med"/>
            <a:tailEnd type="none" w="med" len="med"/>
          </a:ln>
        </p:spPr>
        <p:txBody>
          <a:bodyPr lIns="19050" tIns="19050" rIns="19050" bIns="19050" anchor="ctr" anchorCtr="0">
            <a:noAutofit/>
          </a:bodyPr>
          <a:lstStyle/>
          <a:p>
            <a:pPr marL="0" marR="0" lvl="0" indent="0" algn="ctr" rtl="0">
              <a:lnSpc>
                <a:spcPct val="100000"/>
              </a:lnSpc>
              <a:spcBef>
                <a:spcPts val="0"/>
              </a:spcBef>
              <a:spcAft>
                <a:spcPts val="0"/>
              </a:spcAft>
              <a:buClr>
                <a:srgbClr val="FFFFFF"/>
              </a:buClr>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434" name="Shape 434"/>
          <p:cNvSpPr/>
          <p:nvPr/>
        </p:nvSpPr>
        <p:spPr>
          <a:xfrm>
            <a:off x="3343329" y="2479723"/>
            <a:ext cx="5575407" cy="2621931"/>
          </a:xfrm>
          <a:prstGeom prst="roundRect">
            <a:avLst>
              <a:gd name="adj" fmla="val 10356"/>
            </a:avLst>
          </a:prstGeom>
          <a:noFill/>
          <a:ln w="63500" cap="flat" cmpd="sng">
            <a:solidFill>
              <a:srgbClr val="85888D"/>
            </a:solidFill>
            <a:prstDash val="solid"/>
            <a:miter/>
            <a:headEnd type="none" w="med" len="med"/>
            <a:tailEnd type="none" w="med" len="med"/>
          </a:ln>
        </p:spPr>
        <p:txBody>
          <a:bodyPr lIns="19050" tIns="19050" rIns="19050" bIns="19050" anchor="ctr" anchorCtr="0">
            <a:noAutofit/>
          </a:bodyPr>
          <a:lstStyle/>
          <a:p>
            <a:pPr marL="0" marR="0" lvl="0" indent="0" algn="ctr" rtl="0">
              <a:lnSpc>
                <a:spcPct val="100000"/>
              </a:lnSpc>
              <a:spcBef>
                <a:spcPts val="0"/>
              </a:spcBef>
              <a:spcAft>
                <a:spcPts val="0"/>
              </a:spcAft>
              <a:buClr>
                <a:srgbClr val="000000"/>
              </a:buClr>
              <a:buFont typeface="Helvetica Neue"/>
              <a:buNone/>
            </a:pPr>
            <a:endParaRPr sz="1200" b="0" i="0" u="none" strike="noStrike" cap="none">
              <a:solidFill>
                <a:srgbClr val="000000"/>
              </a:solidFill>
              <a:latin typeface="Helvetica Neue"/>
              <a:ea typeface="Helvetica Neue"/>
              <a:cs typeface="Helvetica Neue"/>
              <a:sym typeface="Helvetica Neue"/>
            </a:endParaRPr>
          </a:p>
        </p:txBody>
      </p:sp>
      <p:pic>
        <p:nvPicPr>
          <p:cNvPr id="435" name="Shape 43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5838" y="2278856"/>
            <a:ext cx="1443037" cy="585787"/>
          </a:xfrm>
          <a:prstGeom prst="rect">
            <a:avLst/>
          </a:prstGeom>
          <a:noFill/>
          <a:ln>
            <a:noFill/>
          </a:ln>
        </p:spPr>
      </p:pic>
      <p:pic>
        <p:nvPicPr>
          <p:cNvPr id="436" name="Shape 43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516565" y="2634205"/>
            <a:ext cx="1097921" cy="1097921"/>
          </a:xfrm>
          <a:prstGeom prst="rect">
            <a:avLst/>
          </a:prstGeom>
          <a:noFill/>
          <a:ln>
            <a:noFill/>
          </a:ln>
        </p:spPr>
      </p:pic>
      <p:pic>
        <p:nvPicPr>
          <p:cNvPr id="437" name="Shape 43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470803" y="3776191"/>
            <a:ext cx="1189445" cy="1189445"/>
          </a:xfrm>
          <a:prstGeom prst="rect">
            <a:avLst/>
          </a:prstGeom>
          <a:noFill/>
          <a:ln>
            <a:noFill/>
          </a:ln>
        </p:spPr>
      </p:pic>
      <p:pic>
        <p:nvPicPr>
          <p:cNvPr id="438" name="Shape 43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489805" y="2623540"/>
            <a:ext cx="2164387" cy="2164387"/>
          </a:xfrm>
          <a:prstGeom prst="rect">
            <a:avLst/>
          </a:prstGeom>
          <a:noFill/>
          <a:ln>
            <a:noFill/>
          </a:ln>
        </p:spPr>
      </p:pic>
      <p:pic>
        <p:nvPicPr>
          <p:cNvPr id="439" name="Shape 439"/>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07911" y="715521"/>
            <a:ext cx="1443037" cy="883987"/>
          </a:xfrm>
          <a:prstGeom prst="rect">
            <a:avLst/>
          </a:prstGeom>
          <a:noFill/>
          <a:ln>
            <a:noFill/>
          </a:ln>
        </p:spPr>
      </p:pic>
      <p:grpSp>
        <p:nvGrpSpPr>
          <p:cNvPr id="440" name="Shape 440"/>
          <p:cNvGrpSpPr/>
          <p:nvPr/>
        </p:nvGrpSpPr>
        <p:grpSpPr>
          <a:xfrm>
            <a:off x="3490053" y="415367"/>
            <a:ext cx="1046570" cy="1808221"/>
            <a:chOff x="0" y="0"/>
            <a:chExt cx="2790854" cy="4821924"/>
          </a:xfrm>
        </p:grpSpPr>
        <p:pic>
          <p:nvPicPr>
            <p:cNvPr id="441" name="Shape 44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88900" y="50800"/>
              <a:ext cx="2613053" cy="4580623"/>
            </a:xfrm>
            <a:prstGeom prst="rect">
              <a:avLst/>
            </a:prstGeom>
            <a:noFill/>
            <a:ln>
              <a:noFill/>
            </a:ln>
          </p:spPr>
        </p:pic>
        <p:pic>
          <p:nvPicPr>
            <p:cNvPr id="442" name="Shape 442"/>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0" y="0"/>
              <a:ext cx="2790854" cy="4821924"/>
            </a:xfrm>
            <a:prstGeom prst="rect">
              <a:avLst/>
            </a:prstGeom>
            <a:noFill/>
            <a:ln>
              <a:noFill/>
            </a:ln>
          </p:spPr>
        </p:pic>
      </p:grpSp>
      <p:grpSp>
        <p:nvGrpSpPr>
          <p:cNvPr id="443" name="Shape 443"/>
          <p:cNvGrpSpPr/>
          <p:nvPr/>
        </p:nvGrpSpPr>
        <p:grpSpPr>
          <a:xfrm>
            <a:off x="4568163" y="565910"/>
            <a:ext cx="2678298" cy="1559523"/>
            <a:chOff x="0" y="0"/>
            <a:chExt cx="7142128" cy="4158727"/>
          </a:xfrm>
        </p:grpSpPr>
        <p:pic>
          <p:nvPicPr>
            <p:cNvPr id="444" name="Shape 444"/>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127000" y="88900"/>
              <a:ext cx="6888128" cy="3828527"/>
            </a:xfrm>
            <a:prstGeom prst="rect">
              <a:avLst/>
            </a:prstGeom>
            <a:noFill/>
            <a:ln>
              <a:noFill/>
            </a:ln>
          </p:spPr>
        </p:pic>
        <p:pic>
          <p:nvPicPr>
            <p:cNvPr id="445" name="Shape 445"/>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0" y="0"/>
              <a:ext cx="7142128" cy="4158727"/>
            </a:xfrm>
            <a:prstGeom prst="rect">
              <a:avLst/>
            </a:prstGeom>
            <a:noFill/>
            <a:ln>
              <a:noFill/>
            </a:ln>
          </p:spPr>
        </p:pic>
      </p:grpSp>
      <p:sp>
        <p:nvSpPr>
          <p:cNvPr id="446" name="Shape 446"/>
          <p:cNvSpPr/>
          <p:nvPr/>
        </p:nvSpPr>
        <p:spPr>
          <a:xfrm>
            <a:off x="5177144" y="2971170"/>
            <a:ext cx="2076974" cy="1966176"/>
          </a:xfrm>
          <a:custGeom>
            <a:avLst/>
            <a:gdLst/>
            <a:ahLst/>
            <a:cxnLst/>
            <a:rect l="0" t="0" r="0" b="0"/>
            <a:pathLst>
              <a:path w="120000" h="120000" extrusionOk="0">
                <a:moveTo>
                  <a:pt x="60814" y="0"/>
                </a:moveTo>
                <a:cubicBezTo>
                  <a:pt x="60441" y="0"/>
                  <a:pt x="60219" y="400"/>
                  <a:pt x="60219" y="1055"/>
                </a:cubicBezTo>
                <a:cubicBezTo>
                  <a:pt x="60219" y="1711"/>
                  <a:pt x="60441" y="2106"/>
                  <a:pt x="60814" y="2106"/>
                </a:cubicBezTo>
                <a:cubicBezTo>
                  <a:pt x="61186" y="2106"/>
                  <a:pt x="61414" y="1711"/>
                  <a:pt x="61414" y="1055"/>
                </a:cubicBezTo>
                <a:cubicBezTo>
                  <a:pt x="61414" y="400"/>
                  <a:pt x="61186" y="0"/>
                  <a:pt x="60814" y="0"/>
                </a:cubicBezTo>
                <a:close/>
                <a:moveTo>
                  <a:pt x="87580" y="483"/>
                </a:moveTo>
                <a:cubicBezTo>
                  <a:pt x="87353" y="555"/>
                  <a:pt x="87175" y="805"/>
                  <a:pt x="86936" y="1278"/>
                </a:cubicBezTo>
                <a:cubicBezTo>
                  <a:pt x="86624" y="1889"/>
                  <a:pt x="86258" y="2072"/>
                  <a:pt x="85691" y="1878"/>
                </a:cubicBezTo>
                <a:cubicBezTo>
                  <a:pt x="85163" y="1706"/>
                  <a:pt x="84718" y="1856"/>
                  <a:pt x="84379" y="2345"/>
                </a:cubicBezTo>
                <a:cubicBezTo>
                  <a:pt x="83746" y="3262"/>
                  <a:pt x="82556" y="2873"/>
                  <a:pt x="82556" y="1745"/>
                </a:cubicBezTo>
                <a:cubicBezTo>
                  <a:pt x="82556" y="589"/>
                  <a:pt x="81461" y="272"/>
                  <a:pt x="80950" y="1278"/>
                </a:cubicBezTo>
                <a:cubicBezTo>
                  <a:pt x="80611" y="1945"/>
                  <a:pt x="80372" y="2028"/>
                  <a:pt x="79755" y="1678"/>
                </a:cubicBezTo>
                <a:cubicBezTo>
                  <a:pt x="79105" y="1311"/>
                  <a:pt x="78944" y="1406"/>
                  <a:pt x="78732" y="2289"/>
                </a:cubicBezTo>
                <a:cubicBezTo>
                  <a:pt x="78365" y="3829"/>
                  <a:pt x="77598" y="4379"/>
                  <a:pt x="76593" y="3806"/>
                </a:cubicBezTo>
                <a:cubicBezTo>
                  <a:pt x="76103" y="3528"/>
                  <a:pt x="75159" y="3456"/>
                  <a:pt x="74303" y="3623"/>
                </a:cubicBezTo>
                <a:cubicBezTo>
                  <a:pt x="72858" y="3912"/>
                  <a:pt x="72874" y="3917"/>
                  <a:pt x="76203" y="5112"/>
                </a:cubicBezTo>
                <a:cubicBezTo>
                  <a:pt x="84235" y="7991"/>
                  <a:pt x="91143" y="12759"/>
                  <a:pt x="97179" y="19573"/>
                </a:cubicBezTo>
                <a:cubicBezTo>
                  <a:pt x="99119" y="21768"/>
                  <a:pt x="100753" y="23568"/>
                  <a:pt x="100803" y="23579"/>
                </a:cubicBezTo>
                <a:cubicBezTo>
                  <a:pt x="101197" y="23652"/>
                  <a:pt x="97985" y="19472"/>
                  <a:pt x="97323" y="19045"/>
                </a:cubicBezTo>
                <a:cubicBezTo>
                  <a:pt x="96862" y="18750"/>
                  <a:pt x="96579" y="18355"/>
                  <a:pt x="96684" y="18166"/>
                </a:cubicBezTo>
                <a:cubicBezTo>
                  <a:pt x="96795" y="17978"/>
                  <a:pt x="96356" y="17288"/>
                  <a:pt x="95717" y="16638"/>
                </a:cubicBezTo>
                <a:cubicBezTo>
                  <a:pt x="95072" y="15988"/>
                  <a:pt x="94650" y="15293"/>
                  <a:pt x="94767" y="15088"/>
                </a:cubicBezTo>
                <a:cubicBezTo>
                  <a:pt x="94889" y="14882"/>
                  <a:pt x="94778" y="14443"/>
                  <a:pt x="94522" y="14115"/>
                </a:cubicBezTo>
                <a:cubicBezTo>
                  <a:pt x="94261" y="13787"/>
                  <a:pt x="94172" y="13315"/>
                  <a:pt x="94322" y="13059"/>
                </a:cubicBezTo>
                <a:cubicBezTo>
                  <a:pt x="94633" y="12526"/>
                  <a:pt x="92910" y="10019"/>
                  <a:pt x="91026" y="8274"/>
                </a:cubicBezTo>
                <a:cubicBezTo>
                  <a:pt x="89970" y="7291"/>
                  <a:pt x="89804" y="6941"/>
                  <a:pt x="90187" y="6457"/>
                </a:cubicBezTo>
                <a:cubicBezTo>
                  <a:pt x="90554" y="5985"/>
                  <a:pt x="90526" y="5718"/>
                  <a:pt x="90059" y="5223"/>
                </a:cubicBezTo>
                <a:cubicBezTo>
                  <a:pt x="89520" y="4657"/>
                  <a:pt x="89387" y="4701"/>
                  <a:pt x="88786" y="5668"/>
                </a:cubicBezTo>
                <a:cubicBezTo>
                  <a:pt x="88220" y="6579"/>
                  <a:pt x="87986" y="6679"/>
                  <a:pt x="87303" y="6296"/>
                </a:cubicBezTo>
                <a:cubicBezTo>
                  <a:pt x="86513" y="5846"/>
                  <a:pt x="86524" y="5796"/>
                  <a:pt x="87753" y="3495"/>
                </a:cubicBezTo>
                <a:cubicBezTo>
                  <a:pt x="88742" y="1639"/>
                  <a:pt x="88898" y="1072"/>
                  <a:pt x="88475" y="789"/>
                </a:cubicBezTo>
                <a:cubicBezTo>
                  <a:pt x="88075" y="522"/>
                  <a:pt x="87803" y="411"/>
                  <a:pt x="87580" y="483"/>
                </a:cubicBezTo>
                <a:close/>
                <a:moveTo>
                  <a:pt x="71785" y="3423"/>
                </a:moveTo>
                <a:cubicBezTo>
                  <a:pt x="71602" y="3423"/>
                  <a:pt x="71424" y="3456"/>
                  <a:pt x="71285" y="3517"/>
                </a:cubicBezTo>
                <a:cubicBezTo>
                  <a:pt x="71012" y="3634"/>
                  <a:pt x="71235" y="3723"/>
                  <a:pt x="71785" y="3723"/>
                </a:cubicBezTo>
                <a:cubicBezTo>
                  <a:pt x="72335" y="3723"/>
                  <a:pt x="72558" y="3634"/>
                  <a:pt x="72285" y="3517"/>
                </a:cubicBezTo>
                <a:cubicBezTo>
                  <a:pt x="72146" y="3456"/>
                  <a:pt x="71963" y="3423"/>
                  <a:pt x="71785" y="3423"/>
                </a:cubicBezTo>
                <a:close/>
                <a:moveTo>
                  <a:pt x="60113" y="4406"/>
                </a:moveTo>
                <a:lnTo>
                  <a:pt x="60341" y="15160"/>
                </a:lnTo>
                <a:cubicBezTo>
                  <a:pt x="60553" y="25808"/>
                  <a:pt x="61108" y="30832"/>
                  <a:pt x="62248" y="32282"/>
                </a:cubicBezTo>
                <a:cubicBezTo>
                  <a:pt x="63615" y="34022"/>
                  <a:pt x="65304" y="32027"/>
                  <a:pt x="67733" y="25802"/>
                </a:cubicBezTo>
                <a:cubicBezTo>
                  <a:pt x="68539" y="23752"/>
                  <a:pt x="69373" y="22040"/>
                  <a:pt x="69590" y="22001"/>
                </a:cubicBezTo>
                <a:cubicBezTo>
                  <a:pt x="69845" y="21951"/>
                  <a:pt x="69934" y="23446"/>
                  <a:pt x="69851" y="26025"/>
                </a:cubicBezTo>
                <a:lnTo>
                  <a:pt x="69712" y="30126"/>
                </a:lnTo>
                <a:lnTo>
                  <a:pt x="67522" y="32499"/>
                </a:lnTo>
                <a:cubicBezTo>
                  <a:pt x="64421" y="35850"/>
                  <a:pt x="63893" y="36095"/>
                  <a:pt x="61948" y="35044"/>
                </a:cubicBezTo>
                <a:cubicBezTo>
                  <a:pt x="61081" y="34572"/>
                  <a:pt x="60169" y="33933"/>
                  <a:pt x="59924" y="33627"/>
                </a:cubicBezTo>
                <a:cubicBezTo>
                  <a:pt x="59530" y="33121"/>
                  <a:pt x="59013" y="26191"/>
                  <a:pt x="58413" y="13270"/>
                </a:cubicBezTo>
                <a:cubicBezTo>
                  <a:pt x="58296" y="10720"/>
                  <a:pt x="58096" y="7708"/>
                  <a:pt x="57968" y="6574"/>
                </a:cubicBezTo>
                <a:lnTo>
                  <a:pt x="57735" y="4523"/>
                </a:lnTo>
                <a:lnTo>
                  <a:pt x="54606" y="4795"/>
                </a:lnTo>
                <a:cubicBezTo>
                  <a:pt x="41789" y="5924"/>
                  <a:pt x="28739" y="13821"/>
                  <a:pt x="20553" y="25397"/>
                </a:cubicBezTo>
                <a:cubicBezTo>
                  <a:pt x="19936" y="26269"/>
                  <a:pt x="19497" y="27042"/>
                  <a:pt x="19580" y="27103"/>
                </a:cubicBezTo>
                <a:cubicBezTo>
                  <a:pt x="19669" y="27169"/>
                  <a:pt x="20986" y="28186"/>
                  <a:pt x="22520" y="29359"/>
                </a:cubicBezTo>
                <a:cubicBezTo>
                  <a:pt x="29662" y="34805"/>
                  <a:pt x="38760" y="40251"/>
                  <a:pt x="41483" y="40713"/>
                </a:cubicBezTo>
                <a:cubicBezTo>
                  <a:pt x="42362" y="40857"/>
                  <a:pt x="43179" y="41146"/>
                  <a:pt x="43295" y="41346"/>
                </a:cubicBezTo>
                <a:cubicBezTo>
                  <a:pt x="43640" y="41935"/>
                  <a:pt x="41600" y="42552"/>
                  <a:pt x="39321" y="42552"/>
                </a:cubicBezTo>
                <a:cubicBezTo>
                  <a:pt x="37443" y="42552"/>
                  <a:pt x="36982" y="42352"/>
                  <a:pt x="34903" y="40646"/>
                </a:cubicBezTo>
                <a:cubicBezTo>
                  <a:pt x="32163" y="38401"/>
                  <a:pt x="22959" y="31838"/>
                  <a:pt x="20186" y="30154"/>
                </a:cubicBezTo>
                <a:cubicBezTo>
                  <a:pt x="17985" y="28820"/>
                  <a:pt x="18213" y="28675"/>
                  <a:pt x="16306" y="32582"/>
                </a:cubicBezTo>
                <a:cubicBezTo>
                  <a:pt x="9720" y="46042"/>
                  <a:pt x="9287" y="63142"/>
                  <a:pt x="15172" y="77313"/>
                </a:cubicBezTo>
                <a:lnTo>
                  <a:pt x="16829" y="81320"/>
                </a:lnTo>
                <a:lnTo>
                  <a:pt x="20280" y="79359"/>
                </a:lnTo>
                <a:cubicBezTo>
                  <a:pt x="22175" y="78280"/>
                  <a:pt x="25516" y="76269"/>
                  <a:pt x="27705" y="74879"/>
                </a:cubicBezTo>
                <a:cubicBezTo>
                  <a:pt x="38177" y="68266"/>
                  <a:pt x="41206" y="64726"/>
                  <a:pt x="37482" y="63465"/>
                </a:cubicBezTo>
                <a:cubicBezTo>
                  <a:pt x="35759" y="62875"/>
                  <a:pt x="35820" y="62192"/>
                  <a:pt x="37621" y="62020"/>
                </a:cubicBezTo>
                <a:cubicBezTo>
                  <a:pt x="38788" y="61908"/>
                  <a:pt x="39177" y="62136"/>
                  <a:pt x="40405" y="63653"/>
                </a:cubicBezTo>
                <a:lnTo>
                  <a:pt x="41834" y="65415"/>
                </a:lnTo>
                <a:lnTo>
                  <a:pt x="40589" y="67360"/>
                </a:lnTo>
                <a:cubicBezTo>
                  <a:pt x="38138" y="71184"/>
                  <a:pt x="35620" y="73935"/>
                  <a:pt x="34036" y="74518"/>
                </a:cubicBezTo>
                <a:cubicBezTo>
                  <a:pt x="30457" y="75846"/>
                  <a:pt x="25849" y="78180"/>
                  <a:pt x="22064" y="80576"/>
                </a:cubicBezTo>
                <a:lnTo>
                  <a:pt x="18024" y="83138"/>
                </a:lnTo>
                <a:lnTo>
                  <a:pt x="19169" y="85072"/>
                </a:lnTo>
                <a:cubicBezTo>
                  <a:pt x="22375" y="90512"/>
                  <a:pt x="28700" y="96875"/>
                  <a:pt x="34714" y="100715"/>
                </a:cubicBezTo>
                <a:cubicBezTo>
                  <a:pt x="40678" y="104517"/>
                  <a:pt x="48686" y="107245"/>
                  <a:pt x="55628" y="107829"/>
                </a:cubicBezTo>
                <a:cubicBezTo>
                  <a:pt x="57824" y="108012"/>
                  <a:pt x="59874" y="108196"/>
                  <a:pt x="60186" y="108223"/>
                </a:cubicBezTo>
                <a:cubicBezTo>
                  <a:pt x="60658" y="108279"/>
                  <a:pt x="60703" y="106845"/>
                  <a:pt x="60497" y="99115"/>
                </a:cubicBezTo>
                <a:cubicBezTo>
                  <a:pt x="60247" y="89868"/>
                  <a:pt x="59474" y="83043"/>
                  <a:pt x="58446" y="80948"/>
                </a:cubicBezTo>
                <a:cubicBezTo>
                  <a:pt x="57957" y="79948"/>
                  <a:pt x="57968" y="79698"/>
                  <a:pt x="58568" y="78858"/>
                </a:cubicBezTo>
                <a:lnTo>
                  <a:pt x="59246" y="77908"/>
                </a:lnTo>
                <a:lnTo>
                  <a:pt x="60108" y="78881"/>
                </a:lnTo>
                <a:cubicBezTo>
                  <a:pt x="60897" y="79770"/>
                  <a:pt x="61019" y="80792"/>
                  <a:pt x="61786" y="92541"/>
                </a:cubicBezTo>
                <a:cubicBezTo>
                  <a:pt x="62237" y="99521"/>
                  <a:pt x="62609" y="105823"/>
                  <a:pt x="62609" y="106545"/>
                </a:cubicBezTo>
                <a:cubicBezTo>
                  <a:pt x="62609" y="107801"/>
                  <a:pt x="62681" y="107862"/>
                  <a:pt x="64243" y="107862"/>
                </a:cubicBezTo>
                <a:cubicBezTo>
                  <a:pt x="66905" y="107862"/>
                  <a:pt x="73664" y="106239"/>
                  <a:pt x="77543" y="104667"/>
                </a:cubicBezTo>
                <a:cubicBezTo>
                  <a:pt x="83701" y="102172"/>
                  <a:pt x="89331" y="98404"/>
                  <a:pt x="94367" y="93430"/>
                </a:cubicBezTo>
                <a:lnTo>
                  <a:pt x="97007" y="90812"/>
                </a:lnTo>
                <a:lnTo>
                  <a:pt x="94656" y="88489"/>
                </a:lnTo>
                <a:cubicBezTo>
                  <a:pt x="93366" y="87206"/>
                  <a:pt x="90287" y="84382"/>
                  <a:pt x="87814" y="82204"/>
                </a:cubicBezTo>
                <a:cubicBezTo>
                  <a:pt x="84963" y="79692"/>
                  <a:pt x="83451" y="78097"/>
                  <a:pt x="83695" y="77841"/>
                </a:cubicBezTo>
                <a:cubicBezTo>
                  <a:pt x="84118" y="77397"/>
                  <a:pt x="86108" y="78858"/>
                  <a:pt x="93455" y="85027"/>
                </a:cubicBezTo>
                <a:cubicBezTo>
                  <a:pt x="98768" y="89495"/>
                  <a:pt x="97990" y="89467"/>
                  <a:pt x="100691" y="85255"/>
                </a:cubicBezTo>
                <a:cubicBezTo>
                  <a:pt x="103048" y="81581"/>
                  <a:pt x="105160" y="77074"/>
                  <a:pt x="106455" y="72956"/>
                </a:cubicBezTo>
                <a:cubicBezTo>
                  <a:pt x="110607" y="59736"/>
                  <a:pt x="109584" y="44653"/>
                  <a:pt x="103732" y="32527"/>
                </a:cubicBezTo>
                <a:lnTo>
                  <a:pt x="102892" y="30793"/>
                </a:lnTo>
                <a:lnTo>
                  <a:pt x="99808" y="32543"/>
                </a:lnTo>
                <a:cubicBezTo>
                  <a:pt x="98107" y="33505"/>
                  <a:pt x="95567" y="35028"/>
                  <a:pt x="94167" y="35922"/>
                </a:cubicBezTo>
                <a:cubicBezTo>
                  <a:pt x="92588" y="36934"/>
                  <a:pt x="91482" y="37401"/>
                  <a:pt x="91254" y="37162"/>
                </a:cubicBezTo>
                <a:cubicBezTo>
                  <a:pt x="90798" y="36684"/>
                  <a:pt x="92527" y="35205"/>
                  <a:pt x="97712" y="31621"/>
                </a:cubicBezTo>
                <a:cubicBezTo>
                  <a:pt x="99791" y="30176"/>
                  <a:pt x="101564" y="28937"/>
                  <a:pt x="101642" y="28859"/>
                </a:cubicBezTo>
                <a:cubicBezTo>
                  <a:pt x="101714" y="28775"/>
                  <a:pt x="101192" y="27814"/>
                  <a:pt x="100480" y="26725"/>
                </a:cubicBezTo>
                <a:cubicBezTo>
                  <a:pt x="92316" y="14187"/>
                  <a:pt x="78299" y="5707"/>
                  <a:pt x="64054" y="4684"/>
                </a:cubicBezTo>
                <a:lnTo>
                  <a:pt x="60113" y="4406"/>
                </a:lnTo>
                <a:close/>
                <a:moveTo>
                  <a:pt x="38944" y="6574"/>
                </a:moveTo>
                <a:cubicBezTo>
                  <a:pt x="38360" y="6607"/>
                  <a:pt x="35998" y="7897"/>
                  <a:pt x="35687" y="8430"/>
                </a:cubicBezTo>
                <a:cubicBezTo>
                  <a:pt x="35548" y="8669"/>
                  <a:pt x="36248" y="8447"/>
                  <a:pt x="37254" y="7930"/>
                </a:cubicBezTo>
                <a:cubicBezTo>
                  <a:pt x="38254" y="7413"/>
                  <a:pt x="39077" y="6841"/>
                  <a:pt x="39077" y="6646"/>
                </a:cubicBezTo>
                <a:cubicBezTo>
                  <a:pt x="39077" y="6596"/>
                  <a:pt x="39027" y="6574"/>
                  <a:pt x="38944" y="6574"/>
                </a:cubicBezTo>
                <a:close/>
                <a:moveTo>
                  <a:pt x="33408" y="9692"/>
                </a:moveTo>
                <a:cubicBezTo>
                  <a:pt x="33069" y="9692"/>
                  <a:pt x="32669" y="10003"/>
                  <a:pt x="32530" y="10381"/>
                </a:cubicBezTo>
                <a:cubicBezTo>
                  <a:pt x="32313" y="10986"/>
                  <a:pt x="32369" y="10998"/>
                  <a:pt x="32985" y="10497"/>
                </a:cubicBezTo>
                <a:cubicBezTo>
                  <a:pt x="33375" y="10186"/>
                  <a:pt x="33775" y="9875"/>
                  <a:pt x="33864" y="9808"/>
                </a:cubicBezTo>
                <a:cubicBezTo>
                  <a:pt x="33958" y="9742"/>
                  <a:pt x="33752" y="9692"/>
                  <a:pt x="33408" y="9692"/>
                </a:cubicBezTo>
                <a:close/>
                <a:moveTo>
                  <a:pt x="31085" y="11453"/>
                </a:moveTo>
                <a:cubicBezTo>
                  <a:pt x="30974" y="11459"/>
                  <a:pt x="30768" y="11492"/>
                  <a:pt x="30501" y="11564"/>
                </a:cubicBezTo>
                <a:cubicBezTo>
                  <a:pt x="29845" y="11731"/>
                  <a:pt x="28278" y="12609"/>
                  <a:pt x="27022" y="13515"/>
                </a:cubicBezTo>
                <a:cubicBezTo>
                  <a:pt x="25760" y="14421"/>
                  <a:pt x="24599" y="15171"/>
                  <a:pt x="24437" y="15171"/>
                </a:cubicBezTo>
                <a:cubicBezTo>
                  <a:pt x="24282" y="15171"/>
                  <a:pt x="23765" y="15682"/>
                  <a:pt x="23287" y="16310"/>
                </a:cubicBezTo>
                <a:cubicBezTo>
                  <a:pt x="22542" y="17300"/>
                  <a:pt x="22331" y="17377"/>
                  <a:pt x="21781" y="16894"/>
                </a:cubicBezTo>
                <a:cubicBezTo>
                  <a:pt x="21403" y="16560"/>
                  <a:pt x="20858" y="16472"/>
                  <a:pt x="20441" y="16660"/>
                </a:cubicBezTo>
                <a:cubicBezTo>
                  <a:pt x="20052" y="16833"/>
                  <a:pt x="19374" y="16999"/>
                  <a:pt x="18935" y="17022"/>
                </a:cubicBezTo>
                <a:cubicBezTo>
                  <a:pt x="18352" y="17055"/>
                  <a:pt x="18168" y="17327"/>
                  <a:pt x="18240" y="18028"/>
                </a:cubicBezTo>
                <a:cubicBezTo>
                  <a:pt x="18402" y="19606"/>
                  <a:pt x="17296" y="19567"/>
                  <a:pt x="15411" y="17939"/>
                </a:cubicBezTo>
                <a:cubicBezTo>
                  <a:pt x="13872" y="16605"/>
                  <a:pt x="13594" y="16499"/>
                  <a:pt x="13149" y="17066"/>
                </a:cubicBezTo>
                <a:cubicBezTo>
                  <a:pt x="12733" y="17594"/>
                  <a:pt x="12766" y="17844"/>
                  <a:pt x="13294" y="18467"/>
                </a:cubicBezTo>
                <a:cubicBezTo>
                  <a:pt x="13666" y="18900"/>
                  <a:pt x="13794" y="19395"/>
                  <a:pt x="13594" y="19617"/>
                </a:cubicBezTo>
                <a:cubicBezTo>
                  <a:pt x="13411" y="19834"/>
                  <a:pt x="13144" y="20528"/>
                  <a:pt x="13005" y="21156"/>
                </a:cubicBezTo>
                <a:cubicBezTo>
                  <a:pt x="12777" y="22179"/>
                  <a:pt x="12977" y="22457"/>
                  <a:pt x="15039" y="23968"/>
                </a:cubicBezTo>
                <a:cubicBezTo>
                  <a:pt x="16306" y="24896"/>
                  <a:pt x="17457" y="25663"/>
                  <a:pt x="17601" y="25680"/>
                </a:cubicBezTo>
                <a:cubicBezTo>
                  <a:pt x="17751" y="25691"/>
                  <a:pt x="18774" y="24519"/>
                  <a:pt x="19874" y="23074"/>
                </a:cubicBezTo>
                <a:cubicBezTo>
                  <a:pt x="22259" y="19928"/>
                  <a:pt x="26939" y="15060"/>
                  <a:pt x="29701" y="12854"/>
                </a:cubicBezTo>
                <a:cubicBezTo>
                  <a:pt x="31046" y="11781"/>
                  <a:pt x="31435" y="11442"/>
                  <a:pt x="31085" y="11453"/>
                </a:cubicBezTo>
                <a:close/>
                <a:moveTo>
                  <a:pt x="105232" y="29348"/>
                </a:moveTo>
                <a:cubicBezTo>
                  <a:pt x="105143" y="29353"/>
                  <a:pt x="105049" y="29381"/>
                  <a:pt x="104965" y="29437"/>
                </a:cubicBezTo>
                <a:cubicBezTo>
                  <a:pt x="104554" y="29715"/>
                  <a:pt x="104610" y="30076"/>
                  <a:pt x="105243" y="31221"/>
                </a:cubicBezTo>
                <a:cubicBezTo>
                  <a:pt x="105677" y="32010"/>
                  <a:pt x="106644" y="34261"/>
                  <a:pt x="107394" y="36233"/>
                </a:cubicBezTo>
                <a:cubicBezTo>
                  <a:pt x="113903" y="53428"/>
                  <a:pt x="111518" y="73396"/>
                  <a:pt x="101219" y="87989"/>
                </a:cubicBezTo>
                <a:cubicBezTo>
                  <a:pt x="99713" y="90118"/>
                  <a:pt x="99669" y="90257"/>
                  <a:pt x="100369" y="90812"/>
                </a:cubicBezTo>
                <a:cubicBezTo>
                  <a:pt x="100769" y="91135"/>
                  <a:pt x="101214" y="91407"/>
                  <a:pt x="101353" y="91412"/>
                </a:cubicBezTo>
                <a:cubicBezTo>
                  <a:pt x="101714" y="91429"/>
                  <a:pt x="102137" y="90156"/>
                  <a:pt x="101909" y="89762"/>
                </a:cubicBezTo>
                <a:cubicBezTo>
                  <a:pt x="101803" y="89579"/>
                  <a:pt x="102081" y="89089"/>
                  <a:pt x="102514" y="88667"/>
                </a:cubicBezTo>
                <a:cubicBezTo>
                  <a:pt x="103287" y="87934"/>
                  <a:pt x="103354" y="87939"/>
                  <a:pt x="104460" y="88806"/>
                </a:cubicBezTo>
                <a:cubicBezTo>
                  <a:pt x="105588" y="89690"/>
                  <a:pt x="105616" y="89690"/>
                  <a:pt x="106299" y="88889"/>
                </a:cubicBezTo>
                <a:cubicBezTo>
                  <a:pt x="106683" y="88439"/>
                  <a:pt x="107161" y="88189"/>
                  <a:pt x="107366" y="88323"/>
                </a:cubicBezTo>
                <a:cubicBezTo>
                  <a:pt x="107956" y="88706"/>
                  <a:pt x="108889" y="87100"/>
                  <a:pt x="108422" y="86505"/>
                </a:cubicBezTo>
                <a:cubicBezTo>
                  <a:pt x="107822" y="85738"/>
                  <a:pt x="108773" y="84127"/>
                  <a:pt x="109612" y="84494"/>
                </a:cubicBezTo>
                <a:cubicBezTo>
                  <a:pt x="111329" y="85238"/>
                  <a:pt x="111529" y="85155"/>
                  <a:pt x="112257" y="83449"/>
                </a:cubicBezTo>
                <a:cubicBezTo>
                  <a:pt x="112963" y="81798"/>
                  <a:pt x="112963" y="81709"/>
                  <a:pt x="112274" y="80903"/>
                </a:cubicBezTo>
                <a:cubicBezTo>
                  <a:pt x="111585" y="80098"/>
                  <a:pt x="111590" y="80009"/>
                  <a:pt x="112635" y="78342"/>
                </a:cubicBezTo>
                <a:cubicBezTo>
                  <a:pt x="113302" y="77286"/>
                  <a:pt x="113930" y="76697"/>
                  <a:pt x="114269" y="76836"/>
                </a:cubicBezTo>
                <a:cubicBezTo>
                  <a:pt x="115192" y="77208"/>
                  <a:pt x="115487" y="75368"/>
                  <a:pt x="114614" y="74690"/>
                </a:cubicBezTo>
                <a:cubicBezTo>
                  <a:pt x="114203" y="74374"/>
                  <a:pt x="113925" y="73735"/>
                  <a:pt x="113997" y="73262"/>
                </a:cubicBezTo>
                <a:cubicBezTo>
                  <a:pt x="114069" y="72801"/>
                  <a:pt x="113919" y="72156"/>
                  <a:pt x="113669" y="71839"/>
                </a:cubicBezTo>
                <a:cubicBezTo>
                  <a:pt x="113313" y="71389"/>
                  <a:pt x="113413" y="70961"/>
                  <a:pt x="114125" y="69950"/>
                </a:cubicBezTo>
                <a:cubicBezTo>
                  <a:pt x="114842" y="68927"/>
                  <a:pt x="114942" y="68488"/>
                  <a:pt x="114608" y="67922"/>
                </a:cubicBezTo>
                <a:cubicBezTo>
                  <a:pt x="114292" y="67394"/>
                  <a:pt x="114314" y="66771"/>
                  <a:pt x="114720" y="65560"/>
                </a:cubicBezTo>
                <a:cubicBezTo>
                  <a:pt x="115225" y="64037"/>
                  <a:pt x="115214" y="63870"/>
                  <a:pt x="114469" y="63320"/>
                </a:cubicBezTo>
                <a:cubicBezTo>
                  <a:pt x="113252" y="62420"/>
                  <a:pt x="114075" y="61092"/>
                  <a:pt x="115842" y="61092"/>
                </a:cubicBezTo>
                <a:cubicBezTo>
                  <a:pt x="116943" y="61092"/>
                  <a:pt x="117221" y="60919"/>
                  <a:pt x="117326" y="60147"/>
                </a:cubicBezTo>
                <a:cubicBezTo>
                  <a:pt x="117404" y="59541"/>
                  <a:pt x="117776" y="59146"/>
                  <a:pt x="118354" y="59058"/>
                </a:cubicBezTo>
                <a:cubicBezTo>
                  <a:pt x="119405" y="58902"/>
                  <a:pt x="119627" y="57118"/>
                  <a:pt x="118649" y="56723"/>
                </a:cubicBezTo>
                <a:cubicBezTo>
                  <a:pt x="118321" y="56590"/>
                  <a:pt x="118054" y="56118"/>
                  <a:pt x="118054" y="55662"/>
                </a:cubicBezTo>
                <a:cubicBezTo>
                  <a:pt x="118054" y="55128"/>
                  <a:pt x="117732" y="54784"/>
                  <a:pt x="117154" y="54689"/>
                </a:cubicBezTo>
                <a:cubicBezTo>
                  <a:pt x="116626" y="54606"/>
                  <a:pt x="116315" y="54295"/>
                  <a:pt x="116387" y="53945"/>
                </a:cubicBezTo>
                <a:cubicBezTo>
                  <a:pt x="116454" y="53617"/>
                  <a:pt x="116298" y="52917"/>
                  <a:pt x="116031" y="52400"/>
                </a:cubicBezTo>
                <a:cubicBezTo>
                  <a:pt x="115375" y="51099"/>
                  <a:pt x="115820" y="50166"/>
                  <a:pt x="117248" y="49866"/>
                </a:cubicBezTo>
                <a:cubicBezTo>
                  <a:pt x="118193" y="49666"/>
                  <a:pt x="118449" y="49393"/>
                  <a:pt x="118449" y="48587"/>
                </a:cubicBezTo>
                <a:cubicBezTo>
                  <a:pt x="118449" y="47776"/>
                  <a:pt x="118277" y="47582"/>
                  <a:pt x="117610" y="47687"/>
                </a:cubicBezTo>
                <a:cubicBezTo>
                  <a:pt x="116698" y="47826"/>
                  <a:pt x="115748" y="46181"/>
                  <a:pt x="116470" y="45709"/>
                </a:cubicBezTo>
                <a:cubicBezTo>
                  <a:pt x="117104" y="45292"/>
                  <a:pt x="116904" y="44419"/>
                  <a:pt x="115914" y="43291"/>
                </a:cubicBezTo>
                <a:cubicBezTo>
                  <a:pt x="114675" y="41880"/>
                  <a:pt x="114658" y="39201"/>
                  <a:pt x="115887" y="38556"/>
                </a:cubicBezTo>
                <a:cubicBezTo>
                  <a:pt x="116832" y="38062"/>
                  <a:pt x="116731" y="37295"/>
                  <a:pt x="115525" y="35894"/>
                </a:cubicBezTo>
                <a:cubicBezTo>
                  <a:pt x="114825" y="35083"/>
                  <a:pt x="114764" y="34800"/>
                  <a:pt x="115181" y="34099"/>
                </a:cubicBezTo>
                <a:cubicBezTo>
                  <a:pt x="115542" y="33488"/>
                  <a:pt x="115559" y="33038"/>
                  <a:pt x="115253" y="32427"/>
                </a:cubicBezTo>
                <a:cubicBezTo>
                  <a:pt x="114897" y="31726"/>
                  <a:pt x="114692" y="31665"/>
                  <a:pt x="113986" y="32065"/>
                </a:cubicBezTo>
                <a:cubicBezTo>
                  <a:pt x="113280" y="32466"/>
                  <a:pt x="113030" y="32393"/>
                  <a:pt x="112463" y="31599"/>
                </a:cubicBezTo>
                <a:cubicBezTo>
                  <a:pt x="111874" y="30776"/>
                  <a:pt x="111679" y="30726"/>
                  <a:pt x="110873" y="31182"/>
                </a:cubicBezTo>
                <a:cubicBezTo>
                  <a:pt x="110068" y="31638"/>
                  <a:pt x="109862" y="31582"/>
                  <a:pt x="109273" y="30754"/>
                </a:cubicBezTo>
                <a:cubicBezTo>
                  <a:pt x="108689" y="29931"/>
                  <a:pt x="108489" y="29881"/>
                  <a:pt x="107683" y="30337"/>
                </a:cubicBezTo>
                <a:cubicBezTo>
                  <a:pt x="106883" y="30787"/>
                  <a:pt x="106677" y="30737"/>
                  <a:pt x="106127" y="29976"/>
                </a:cubicBezTo>
                <a:cubicBezTo>
                  <a:pt x="105821" y="29548"/>
                  <a:pt x="105510" y="29331"/>
                  <a:pt x="105232" y="29348"/>
                </a:cubicBezTo>
                <a:close/>
                <a:moveTo>
                  <a:pt x="10148" y="43819"/>
                </a:moveTo>
                <a:cubicBezTo>
                  <a:pt x="9731" y="43819"/>
                  <a:pt x="8681" y="46881"/>
                  <a:pt x="8481" y="48665"/>
                </a:cubicBezTo>
                <a:cubicBezTo>
                  <a:pt x="8353" y="49827"/>
                  <a:pt x="8014" y="51133"/>
                  <a:pt x="7725" y="51583"/>
                </a:cubicBezTo>
                <a:cubicBezTo>
                  <a:pt x="7319" y="52205"/>
                  <a:pt x="7303" y="52539"/>
                  <a:pt x="7653" y="52989"/>
                </a:cubicBezTo>
                <a:cubicBezTo>
                  <a:pt x="7997" y="53428"/>
                  <a:pt x="8003" y="53772"/>
                  <a:pt x="7675" y="54334"/>
                </a:cubicBezTo>
                <a:cubicBezTo>
                  <a:pt x="7425" y="54751"/>
                  <a:pt x="7102" y="55795"/>
                  <a:pt x="6952" y="56651"/>
                </a:cubicBezTo>
                <a:cubicBezTo>
                  <a:pt x="6797" y="57507"/>
                  <a:pt x="6424" y="58307"/>
                  <a:pt x="6124" y="58430"/>
                </a:cubicBezTo>
                <a:cubicBezTo>
                  <a:pt x="5296" y="58769"/>
                  <a:pt x="5468" y="60125"/>
                  <a:pt x="6374" y="60375"/>
                </a:cubicBezTo>
                <a:cubicBezTo>
                  <a:pt x="6813" y="60497"/>
                  <a:pt x="7175" y="60914"/>
                  <a:pt x="7175" y="61303"/>
                </a:cubicBezTo>
                <a:cubicBezTo>
                  <a:pt x="7175" y="61692"/>
                  <a:pt x="6813" y="62114"/>
                  <a:pt x="6374" y="62236"/>
                </a:cubicBezTo>
                <a:cubicBezTo>
                  <a:pt x="5391" y="62509"/>
                  <a:pt x="5346" y="63492"/>
                  <a:pt x="6269" y="64570"/>
                </a:cubicBezTo>
                <a:cubicBezTo>
                  <a:pt x="6930" y="65343"/>
                  <a:pt x="6925" y="65415"/>
                  <a:pt x="6152" y="66082"/>
                </a:cubicBezTo>
                <a:cubicBezTo>
                  <a:pt x="5457" y="66677"/>
                  <a:pt x="5391" y="67010"/>
                  <a:pt x="5696" y="68361"/>
                </a:cubicBezTo>
                <a:cubicBezTo>
                  <a:pt x="5891" y="69227"/>
                  <a:pt x="6208" y="69939"/>
                  <a:pt x="6402" y="69939"/>
                </a:cubicBezTo>
                <a:cubicBezTo>
                  <a:pt x="6591" y="69939"/>
                  <a:pt x="6936" y="70322"/>
                  <a:pt x="7175" y="70795"/>
                </a:cubicBezTo>
                <a:cubicBezTo>
                  <a:pt x="7553" y="71545"/>
                  <a:pt x="7458" y="71712"/>
                  <a:pt x="6391" y="72101"/>
                </a:cubicBezTo>
                <a:cubicBezTo>
                  <a:pt x="5719" y="72351"/>
                  <a:pt x="5174" y="72679"/>
                  <a:pt x="5179" y="72829"/>
                </a:cubicBezTo>
                <a:cubicBezTo>
                  <a:pt x="5196" y="73496"/>
                  <a:pt x="5919" y="74235"/>
                  <a:pt x="6308" y="73985"/>
                </a:cubicBezTo>
                <a:cubicBezTo>
                  <a:pt x="6675" y="73740"/>
                  <a:pt x="7569" y="74907"/>
                  <a:pt x="7569" y="75624"/>
                </a:cubicBezTo>
                <a:cubicBezTo>
                  <a:pt x="7569" y="75768"/>
                  <a:pt x="7030" y="76085"/>
                  <a:pt x="6374" y="76324"/>
                </a:cubicBezTo>
                <a:cubicBezTo>
                  <a:pt x="5374" y="76691"/>
                  <a:pt x="5218" y="76930"/>
                  <a:pt x="5418" y="77769"/>
                </a:cubicBezTo>
                <a:cubicBezTo>
                  <a:pt x="5585" y="78469"/>
                  <a:pt x="5468" y="78858"/>
                  <a:pt x="5035" y="79031"/>
                </a:cubicBezTo>
                <a:cubicBezTo>
                  <a:pt x="4474" y="79259"/>
                  <a:pt x="4490" y="79481"/>
                  <a:pt x="5196" y="80942"/>
                </a:cubicBezTo>
                <a:cubicBezTo>
                  <a:pt x="5635" y="81843"/>
                  <a:pt x="6080" y="82582"/>
                  <a:pt x="6191" y="82582"/>
                </a:cubicBezTo>
                <a:cubicBezTo>
                  <a:pt x="6308" y="82582"/>
                  <a:pt x="7047" y="82287"/>
                  <a:pt x="7842" y="81937"/>
                </a:cubicBezTo>
                <a:cubicBezTo>
                  <a:pt x="9148" y="81365"/>
                  <a:pt x="9353" y="81376"/>
                  <a:pt x="9987" y="81976"/>
                </a:cubicBezTo>
                <a:cubicBezTo>
                  <a:pt x="10621" y="82582"/>
                  <a:pt x="10798" y="82582"/>
                  <a:pt x="11877" y="81993"/>
                </a:cubicBezTo>
                <a:cubicBezTo>
                  <a:pt x="12927" y="81420"/>
                  <a:pt x="13133" y="81409"/>
                  <a:pt x="13561" y="81959"/>
                </a:cubicBezTo>
                <a:cubicBezTo>
                  <a:pt x="14028" y="82554"/>
                  <a:pt x="15145" y="82826"/>
                  <a:pt x="15145" y="82348"/>
                </a:cubicBezTo>
                <a:cubicBezTo>
                  <a:pt x="15145" y="82221"/>
                  <a:pt x="14872" y="81565"/>
                  <a:pt x="14544" y="80887"/>
                </a:cubicBezTo>
                <a:cubicBezTo>
                  <a:pt x="13244" y="78230"/>
                  <a:pt x="11249" y="72506"/>
                  <a:pt x="10432" y="69094"/>
                </a:cubicBezTo>
                <a:cubicBezTo>
                  <a:pt x="8814" y="62325"/>
                  <a:pt x="8586" y="51761"/>
                  <a:pt x="9926" y="45470"/>
                </a:cubicBezTo>
                <a:cubicBezTo>
                  <a:pt x="10120" y="44558"/>
                  <a:pt x="10220" y="43819"/>
                  <a:pt x="10148" y="43819"/>
                </a:cubicBezTo>
                <a:close/>
                <a:moveTo>
                  <a:pt x="20930" y="91224"/>
                </a:moveTo>
                <a:lnTo>
                  <a:pt x="21892" y="92374"/>
                </a:lnTo>
                <a:cubicBezTo>
                  <a:pt x="22426" y="93013"/>
                  <a:pt x="22926" y="93541"/>
                  <a:pt x="22992" y="93541"/>
                </a:cubicBezTo>
                <a:cubicBezTo>
                  <a:pt x="23309" y="93541"/>
                  <a:pt x="23048" y="93196"/>
                  <a:pt x="22025" y="92241"/>
                </a:cubicBezTo>
                <a:lnTo>
                  <a:pt x="20930" y="91224"/>
                </a:lnTo>
                <a:close/>
                <a:moveTo>
                  <a:pt x="98296" y="92274"/>
                </a:moveTo>
                <a:cubicBezTo>
                  <a:pt x="98068" y="92274"/>
                  <a:pt x="96990" y="93235"/>
                  <a:pt x="95906" y="94408"/>
                </a:cubicBezTo>
                <a:cubicBezTo>
                  <a:pt x="93277" y="97253"/>
                  <a:pt x="89726" y="100232"/>
                  <a:pt x="86108" y="102622"/>
                </a:cubicBezTo>
                <a:cubicBezTo>
                  <a:pt x="84485" y="103694"/>
                  <a:pt x="83545" y="104450"/>
                  <a:pt x="84018" y="104300"/>
                </a:cubicBezTo>
                <a:cubicBezTo>
                  <a:pt x="84496" y="104155"/>
                  <a:pt x="84996" y="104228"/>
                  <a:pt x="85129" y="104456"/>
                </a:cubicBezTo>
                <a:cubicBezTo>
                  <a:pt x="85263" y="104689"/>
                  <a:pt x="85624" y="104772"/>
                  <a:pt x="85930" y="104645"/>
                </a:cubicBezTo>
                <a:cubicBezTo>
                  <a:pt x="86247" y="104517"/>
                  <a:pt x="86769" y="104878"/>
                  <a:pt x="87141" y="105484"/>
                </a:cubicBezTo>
                <a:cubicBezTo>
                  <a:pt x="87764" y="106484"/>
                  <a:pt x="88092" y="106573"/>
                  <a:pt x="90232" y="106228"/>
                </a:cubicBezTo>
                <a:cubicBezTo>
                  <a:pt x="90393" y="106201"/>
                  <a:pt x="90504" y="106028"/>
                  <a:pt x="90471" y="105856"/>
                </a:cubicBezTo>
                <a:cubicBezTo>
                  <a:pt x="90437" y="105684"/>
                  <a:pt x="90543" y="105211"/>
                  <a:pt x="90710" y="104800"/>
                </a:cubicBezTo>
                <a:cubicBezTo>
                  <a:pt x="90882" y="104383"/>
                  <a:pt x="90826" y="103811"/>
                  <a:pt x="90571" y="103494"/>
                </a:cubicBezTo>
                <a:cubicBezTo>
                  <a:pt x="90232" y="103061"/>
                  <a:pt x="90354" y="102677"/>
                  <a:pt x="91082" y="101849"/>
                </a:cubicBezTo>
                <a:cubicBezTo>
                  <a:pt x="91710" y="101132"/>
                  <a:pt x="91899" y="100627"/>
                  <a:pt x="91638" y="100349"/>
                </a:cubicBezTo>
                <a:cubicBezTo>
                  <a:pt x="91154" y="99843"/>
                  <a:pt x="91577" y="99015"/>
                  <a:pt x="92316" y="99015"/>
                </a:cubicBezTo>
                <a:cubicBezTo>
                  <a:pt x="92616" y="99015"/>
                  <a:pt x="93227" y="98398"/>
                  <a:pt x="93666" y="97642"/>
                </a:cubicBezTo>
                <a:cubicBezTo>
                  <a:pt x="94111" y="96892"/>
                  <a:pt x="95195" y="95536"/>
                  <a:pt x="96078" y="94630"/>
                </a:cubicBezTo>
                <a:lnTo>
                  <a:pt x="97685" y="92974"/>
                </a:lnTo>
                <a:lnTo>
                  <a:pt x="100730" y="96036"/>
                </a:lnTo>
                <a:cubicBezTo>
                  <a:pt x="103059" y="98376"/>
                  <a:pt x="103887" y="98970"/>
                  <a:pt x="104237" y="98587"/>
                </a:cubicBezTo>
                <a:cubicBezTo>
                  <a:pt x="104582" y="98209"/>
                  <a:pt x="103976" y="97398"/>
                  <a:pt x="101697" y="95180"/>
                </a:cubicBezTo>
                <a:cubicBezTo>
                  <a:pt x="100052" y="93585"/>
                  <a:pt x="98524" y="92274"/>
                  <a:pt x="98296" y="92274"/>
                </a:cubicBezTo>
                <a:close/>
                <a:moveTo>
                  <a:pt x="24499" y="95319"/>
                </a:moveTo>
                <a:cubicBezTo>
                  <a:pt x="24226" y="95608"/>
                  <a:pt x="28617" y="100276"/>
                  <a:pt x="29178" y="100288"/>
                </a:cubicBezTo>
                <a:cubicBezTo>
                  <a:pt x="30162" y="100304"/>
                  <a:pt x="33419" y="103150"/>
                  <a:pt x="33358" y="103939"/>
                </a:cubicBezTo>
                <a:cubicBezTo>
                  <a:pt x="33313" y="104500"/>
                  <a:pt x="33591" y="104717"/>
                  <a:pt x="34408" y="104745"/>
                </a:cubicBezTo>
                <a:cubicBezTo>
                  <a:pt x="35020" y="104772"/>
                  <a:pt x="35892" y="105211"/>
                  <a:pt x="36348" y="105728"/>
                </a:cubicBezTo>
                <a:cubicBezTo>
                  <a:pt x="36920" y="106378"/>
                  <a:pt x="37304" y="106528"/>
                  <a:pt x="37587" y="106228"/>
                </a:cubicBezTo>
                <a:cubicBezTo>
                  <a:pt x="37860" y="105939"/>
                  <a:pt x="38254" y="105928"/>
                  <a:pt x="38732" y="106201"/>
                </a:cubicBezTo>
                <a:cubicBezTo>
                  <a:pt x="39310" y="106528"/>
                  <a:pt x="39371" y="106823"/>
                  <a:pt x="39077" y="107651"/>
                </a:cubicBezTo>
                <a:cubicBezTo>
                  <a:pt x="38766" y="108507"/>
                  <a:pt x="38855" y="108774"/>
                  <a:pt x="39538" y="109163"/>
                </a:cubicBezTo>
                <a:cubicBezTo>
                  <a:pt x="40000" y="109418"/>
                  <a:pt x="40983" y="109635"/>
                  <a:pt x="41722" y="109635"/>
                </a:cubicBezTo>
                <a:cubicBezTo>
                  <a:pt x="42467" y="109635"/>
                  <a:pt x="43201" y="109857"/>
                  <a:pt x="43368" y="110141"/>
                </a:cubicBezTo>
                <a:cubicBezTo>
                  <a:pt x="43529" y="110424"/>
                  <a:pt x="43996" y="110797"/>
                  <a:pt x="44396" y="110952"/>
                </a:cubicBezTo>
                <a:cubicBezTo>
                  <a:pt x="44802" y="111108"/>
                  <a:pt x="45057" y="111469"/>
                  <a:pt x="44963" y="111758"/>
                </a:cubicBezTo>
                <a:cubicBezTo>
                  <a:pt x="44835" y="112169"/>
                  <a:pt x="39944" y="112308"/>
                  <a:pt x="22709" y="112397"/>
                </a:cubicBezTo>
                <a:cubicBezTo>
                  <a:pt x="5652" y="112480"/>
                  <a:pt x="561" y="112619"/>
                  <a:pt x="322" y="113019"/>
                </a:cubicBezTo>
                <a:cubicBezTo>
                  <a:pt x="127" y="113342"/>
                  <a:pt x="16" y="114937"/>
                  <a:pt x="0" y="116498"/>
                </a:cubicBezTo>
                <a:cubicBezTo>
                  <a:pt x="-11" y="118066"/>
                  <a:pt x="72" y="119599"/>
                  <a:pt x="261" y="119799"/>
                </a:cubicBezTo>
                <a:cubicBezTo>
                  <a:pt x="405" y="119955"/>
                  <a:pt x="27372" y="120038"/>
                  <a:pt x="60186" y="119977"/>
                </a:cubicBezTo>
                <a:lnTo>
                  <a:pt x="119849" y="119872"/>
                </a:lnTo>
                <a:lnTo>
                  <a:pt x="119972" y="117143"/>
                </a:lnTo>
                <a:cubicBezTo>
                  <a:pt x="120038" y="115648"/>
                  <a:pt x="119983" y="113986"/>
                  <a:pt x="119861" y="113458"/>
                </a:cubicBezTo>
                <a:lnTo>
                  <a:pt x="119638" y="112503"/>
                </a:lnTo>
                <a:lnTo>
                  <a:pt x="89431" y="112397"/>
                </a:lnTo>
                <a:lnTo>
                  <a:pt x="59224" y="112286"/>
                </a:lnTo>
                <a:lnTo>
                  <a:pt x="59258" y="111341"/>
                </a:lnTo>
                <a:cubicBezTo>
                  <a:pt x="59291" y="110291"/>
                  <a:pt x="59502" y="110357"/>
                  <a:pt x="52955" y="109591"/>
                </a:cubicBezTo>
                <a:cubicBezTo>
                  <a:pt x="44218" y="108562"/>
                  <a:pt x="34569" y="104028"/>
                  <a:pt x="27344" y="97553"/>
                </a:cubicBezTo>
                <a:cubicBezTo>
                  <a:pt x="25866" y="96231"/>
                  <a:pt x="24588" y="95225"/>
                  <a:pt x="24499" y="95319"/>
                </a:cubicBezTo>
                <a:close/>
              </a:path>
            </a:pathLst>
          </a:custGeom>
          <a:noFill/>
          <a:ln>
            <a:noFill/>
          </a:ln>
        </p:spPr>
      </p:sp>
      <p:grpSp>
        <p:nvGrpSpPr>
          <p:cNvPr id="447" name="Shape 447"/>
          <p:cNvGrpSpPr/>
          <p:nvPr/>
        </p:nvGrpSpPr>
        <p:grpSpPr>
          <a:xfrm>
            <a:off x="7278001" y="511803"/>
            <a:ext cx="1575060" cy="1792305"/>
            <a:chOff x="0" y="0"/>
            <a:chExt cx="4200160" cy="4779481"/>
          </a:xfrm>
        </p:grpSpPr>
        <p:pic>
          <p:nvPicPr>
            <p:cNvPr id="448" name="Shape 448"/>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127000" y="88900"/>
              <a:ext cx="3946159" cy="4449280"/>
            </a:xfrm>
            <a:prstGeom prst="rect">
              <a:avLst/>
            </a:prstGeom>
            <a:noFill/>
            <a:ln>
              <a:noFill/>
            </a:ln>
          </p:spPr>
        </p:pic>
        <p:pic>
          <p:nvPicPr>
            <p:cNvPr id="449" name="Shape 449"/>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0" y="0"/>
              <a:ext cx="4200160" cy="4779481"/>
            </a:xfrm>
            <a:prstGeom prst="rect">
              <a:avLst/>
            </a:prstGeom>
            <a:noFill/>
            <a:ln>
              <a:noFill/>
            </a:ln>
          </p:spPr>
        </p:pic>
      </p:grpSp>
      <p:cxnSp>
        <p:nvCxnSpPr>
          <p:cNvPr id="450" name="Shape 450"/>
          <p:cNvCxnSpPr/>
          <p:nvPr/>
        </p:nvCxnSpPr>
        <p:spPr>
          <a:xfrm rot="10800000" flipH="1">
            <a:off x="618803" y="1622595"/>
            <a:ext cx="327401" cy="626558"/>
          </a:xfrm>
          <a:prstGeom prst="straightConnector1">
            <a:avLst/>
          </a:prstGeom>
          <a:noFill/>
          <a:ln w="76200" cap="flat" cmpd="sng">
            <a:solidFill>
              <a:srgbClr val="000000"/>
            </a:solidFill>
            <a:prstDash val="solid"/>
            <a:miter/>
            <a:headEnd type="none" w="med" len="med"/>
            <a:tailEnd type="stealth" w="med" len="med"/>
          </a:ln>
        </p:spPr>
      </p:cxnSp>
      <p:cxnSp>
        <p:nvCxnSpPr>
          <p:cNvPr id="451" name="Shape 451"/>
          <p:cNvCxnSpPr/>
          <p:nvPr/>
        </p:nvCxnSpPr>
        <p:spPr>
          <a:xfrm rot="10800000" flipH="1">
            <a:off x="3061674" y="121351"/>
            <a:ext cx="0" cy="4787206"/>
          </a:xfrm>
          <a:prstGeom prst="straightConnector1">
            <a:avLst/>
          </a:prstGeom>
          <a:noFill/>
          <a:ln w="38100" cap="rnd" cmpd="sng">
            <a:solidFill>
              <a:srgbClr val="000000"/>
            </a:solidFill>
            <a:prstDash val="dashDot"/>
            <a:miter/>
            <a:headEnd type="none" w="med" len="med"/>
            <a:tailEnd type="none" w="med" len="med"/>
          </a:ln>
        </p:spPr>
      </p:cxnSp>
      <p:sp>
        <p:nvSpPr>
          <p:cNvPr id="452" name="Shape 452"/>
          <p:cNvSpPr/>
          <p:nvPr/>
        </p:nvSpPr>
        <p:spPr>
          <a:xfrm>
            <a:off x="4876436" y="-54425"/>
            <a:ext cx="2678400" cy="314400"/>
          </a:xfrm>
          <a:prstGeom prst="rect">
            <a:avLst/>
          </a:prstGeom>
          <a:noFill/>
          <a:ln>
            <a:noFill/>
          </a:ln>
        </p:spPr>
        <p:txBody>
          <a:bodyPr lIns="19050" tIns="19050" rIns="19050" bIns="19050" anchor="ctr" anchorCtr="0">
            <a:noAutofit/>
          </a:bodyPr>
          <a:lstStyle/>
          <a:p>
            <a:pPr marL="0" marR="0" lvl="0" indent="0" algn="ctr" rtl="0">
              <a:lnSpc>
                <a:spcPct val="100000"/>
              </a:lnSpc>
              <a:spcBef>
                <a:spcPts val="0"/>
              </a:spcBef>
              <a:spcAft>
                <a:spcPts val="0"/>
              </a:spcAft>
              <a:buClr>
                <a:srgbClr val="000000"/>
              </a:buClr>
              <a:buSzPct val="25000"/>
              <a:buFont typeface="Nunito"/>
              <a:buNone/>
            </a:pPr>
            <a:r>
              <a:rPr lang="en" sz="1900" b="1" i="0" u="none" strike="noStrike" cap="none">
                <a:solidFill>
                  <a:srgbClr val="000000"/>
                </a:solidFill>
                <a:latin typeface="Nunito"/>
                <a:ea typeface="Nunito"/>
                <a:cs typeface="Nunito"/>
                <a:sym typeface="Nunito"/>
              </a:rPr>
              <a:t>Web Visualization</a:t>
            </a:r>
          </a:p>
        </p:txBody>
      </p:sp>
      <p:sp>
        <p:nvSpPr>
          <p:cNvPr id="453" name="Shape 453"/>
          <p:cNvSpPr/>
          <p:nvPr/>
        </p:nvSpPr>
        <p:spPr>
          <a:xfrm>
            <a:off x="651762" y="-10499"/>
            <a:ext cx="1926300" cy="314400"/>
          </a:xfrm>
          <a:prstGeom prst="rect">
            <a:avLst/>
          </a:prstGeom>
          <a:noFill/>
          <a:ln>
            <a:noFill/>
          </a:ln>
        </p:spPr>
        <p:txBody>
          <a:bodyPr lIns="19050" tIns="19050" rIns="19050" bIns="19050" anchor="ctr" anchorCtr="0">
            <a:noAutofit/>
          </a:bodyPr>
          <a:lstStyle/>
          <a:p>
            <a:pPr marL="0" marR="0" lvl="0" indent="0" algn="ctr" rtl="0">
              <a:lnSpc>
                <a:spcPct val="100000"/>
              </a:lnSpc>
              <a:spcBef>
                <a:spcPts val="0"/>
              </a:spcBef>
              <a:spcAft>
                <a:spcPts val="0"/>
              </a:spcAft>
              <a:buClr>
                <a:srgbClr val="000000"/>
              </a:buClr>
              <a:buSzPct val="25000"/>
              <a:buFont typeface="Nunito"/>
              <a:buNone/>
            </a:pPr>
            <a:r>
              <a:rPr lang="en" sz="1900" b="1" i="0" u="none" strike="noStrike" cap="none">
                <a:solidFill>
                  <a:srgbClr val="000000"/>
                </a:solidFill>
                <a:latin typeface="Nunito"/>
                <a:ea typeface="Nunito"/>
                <a:cs typeface="Nunito"/>
                <a:sym typeface="Nunito"/>
              </a:rPr>
              <a:t>Data processing</a:t>
            </a:r>
          </a:p>
        </p:txBody>
      </p:sp>
      <p:cxnSp>
        <p:nvCxnSpPr>
          <p:cNvPr id="454" name="Shape 454"/>
          <p:cNvCxnSpPr/>
          <p:nvPr/>
        </p:nvCxnSpPr>
        <p:spPr>
          <a:xfrm>
            <a:off x="2596645" y="1136231"/>
            <a:ext cx="347727" cy="0"/>
          </a:xfrm>
          <a:prstGeom prst="straightConnector1">
            <a:avLst/>
          </a:prstGeom>
          <a:noFill/>
          <a:ln w="76200" cap="flat" cmpd="sng">
            <a:solidFill>
              <a:srgbClr val="000000"/>
            </a:solidFill>
            <a:prstDash val="solid"/>
            <a:miter/>
            <a:headEnd type="none" w="med" len="med"/>
            <a:tailEnd type="stealth" w="med" len="med"/>
          </a:ln>
        </p:spPr>
      </p:cxnSp>
      <p:cxnSp>
        <p:nvCxnSpPr>
          <p:cNvPr id="455" name="Shape 455"/>
          <p:cNvCxnSpPr/>
          <p:nvPr/>
        </p:nvCxnSpPr>
        <p:spPr>
          <a:xfrm>
            <a:off x="609987" y="3028195"/>
            <a:ext cx="344618" cy="657769"/>
          </a:xfrm>
          <a:prstGeom prst="straightConnector1">
            <a:avLst/>
          </a:prstGeom>
          <a:noFill/>
          <a:ln w="76200" cap="flat" cmpd="sng">
            <a:solidFill>
              <a:srgbClr val="000000"/>
            </a:solidFill>
            <a:prstDash val="solid"/>
            <a:miter/>
            <a:headEnd type="none" w="med" len="med"/>
            <a:tailEnd type="stealth" w="med" len="med"/>
          </a:ln>
        </p:spPr>
      </p:cxnSp>
      <p:cxnSp>
        <p:nvCxnSpPr>
          <p:cNvPr id="456" name="Shape 456"/>
          <p:cNvCxnSpPr/>
          <p:nvPr/>
        </p:nvCxnSpPr>
        <p:spPr>
          <a:xfrm>
            <a:off x="1563045" y="2571750"/>
            <a:ext cx="347727" cy="0"/>
          </a:xfrm>
          <a:prstGeom prst="straightConnector1">
            <a:avLst/>
          </a:prstGeom>
          <a:noFill/>
          <a:ln w="76200" cap="flat" cmpd="sng">
            <a:solidFill>
              <a:srgbClr val="000000"/>
            </a:solidFill>
            <a:prstDash val="solid"/>
            <a:miter/>
            <a:headEnd type="none" w="med" len="med"/>
            <a:tailEnd type="stealth" w="med" len="med"/>
          </a:ln>
        </p:spPr>
      </p:cxnSp>
      <p:sp>
        <p:nvSpPr>
          <p:cNvPr id="457" name="Shape 457"/>
          <p:cNvSpPr/>
          <p:nvPr/>
        </p:nvSpPr>
        <p:spPr>
          <a:xfrm>
            <a:off x="2015168" y="2433637"/>
            <a:ext cx="932008" cy="276225"/>
          </a:xfrm>
          <a:prstGeom prst="rect">
            <a:avLst/>
          </a:prstGeom>
          <a:noFill/>
          <a:ln>
            <a:noFill/>
          </a:ln>
        </p:spPr>
        <p:txBody>
          <a:bodyPr lIns="19050" tIns="19050" rIns="19050" bIns="19050" anchor="ctr" anchorCtr="0">
            <a:noAutofit/>
          </a:bodyPr>
          <a:lstStyle/>
          <a:p>
            <a:pPr marL="0" marR="0" lvl="0" indent="0" algn="ctr" rtl="0">
              <a:lnSpc>
                <a:spcPct val="100000"/>
              </a:lnSpc>
              <a:spcBef>
                <a:spcPts val="0"/>
              </a:spcBef>
              <a:spcAft>
                <a:spcPts val="0"/>
              </a:spcAft>
              <a:buClr>
                <a:srgbClr val="000000"/>
              </a:buClr>
              <a:buSzPct val="25000"/>
              <a:buFont typeface="Nunito"/>
              <a:buNone/>
            </a:pPr>
            <a:r>
              <a:rPr lang="en" sz="1600" b="1" i="0" u="none" strike="noStrike" cap="none">
                <a:solidFill>
                  <a:srgbClr val="000000"/>
                </a:solidFill>
                <a:latin typeface="Nunito"/>
                <a:ea typeface="Nunito"/>
                <a:cs typeface="Nunito"/>
                <a:sym typeface="Nunito"/>
              </a:rPr>
              <a:t>Pure JS?</a:t>
            </a:r>
          </a:p>
        </p:txBody>
      </p:sp>
      <p:pic>
        <p:nvPicPr>
          <p:cNvPr id="458" name="Shape 458"/>
          <p:cNvPicPr preferRelativeResize="0"/>
          <p:nvPr/>
        </p:nvPicPr>
        <p:blipFill rotWithShape="1">
          <a:blip r:embed="rId14">
            <a:alphaModFix/>
          </a:blip>
          <a:srcRect/>
          <a:stretch/>
        </p:blipFill>
        <p:spPr>
          <a:xfrm>
            <a:off x="1008241" y="1719375"/>
            <a:ext cx="1242376" cy="224610"/>
          </a:xfrm>
          <a:prstGeom prst="rect">
            <a:avLst/>
          </a:prstGeom>
          <a:noFill/>
          <a:ln>
            <a:noFill/>
          </a:ln>
        </p:spPr>
      </p:pic>
      <p:cxnSp>
        <p:nvCxnSpPr>
          <p:cNvPr id="459" name="Shape 459"/>
          <p:cNvCxnSpPr/>
          <p:nvPr/>
        </p:nvCxnSpPr>
        <p:spPr>
          <a:xfrm>
            <a:off x="2596645" y="3954258"/>
            <a:ext cx="347727" cy="0"/>
          </a:xfrm>
          <a:prstGeom prst="straightConnector1">
            <a:avLst/>
          </a:prstGeom>
          <a:noFill/>
          <a:ln w="76200" cap="flat" cmpd="sng">
            <a:solidFill>
              <a:srgbClr val="000000"/>
            </a:solidFill>
            <a:prstDash val="solid"/>
            <a:miter/>
            <a:headEnd type="none" w="med" len="med"/>
            <a:tailEnd type="stealth" w="med" len="med"/>
          </a:ln>
        </p:spPr>
      </p:cxnSp>
      <p:pic>
        <p:nvPicPr>
          <p:cNvPr id="460" name="Shape 460"/>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1020150" y="3359535"/>
            <a:ext cx="1189445" cy="1189445"/>
          </a:xfrm>
          <a:prstGeom prst="rect">
            <a:avLst/>
          </a:prstGeom>
          <a:noFill/>
          <a:ln>
            <a:noFill/>
          </a:ln>
        </p:spPr>
      </p:pic>
      <p:pic>
        <p:nvPicPr>
          <p:cNvPr id="461" name="Shape 461"/>
          <p:cNvPicPr preferRelativeResize="0"/>
          <p:nvPr/>
        </p:nvPicPr>
        <p:blipFill>
          <a:blip r:embed="rId16" cstate="screen">
            <a:alphaModFix/>
            <a:extLst>
              <a:ext uri="{28A0092B-C50C-407E-A947-70E740481C1C}">
                <a14:useLocalDpi xmlns:a14="http://schemas.microsoft.com/office/drawing/2010/main"/>
              </a:ext>
            </a:extLst>
          </a:blip>
          <a:stretch>
            <a:fillRect/>
          </a:stretch>
        </p:blipFill>
        <p:spPr>
          <a:xfrm>
            <a:off x="115625" y="4317124"/>
            <a:ext cx="756176" cy="756176"/>
          </a:xfrm>
          <a:prstGeom prst="rect">
            <a:avLst/>
          </a:prstGeom>
          <a:noFill/>
          <a:ln>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466" name="Shape 46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92832" y="329437"/>
            <a:ext cx="8558334" cy="4814063"/>
          </a:xfrm>
          <a:prstGeom prst="rect">
            <a:avLst/>
          </a:prstGeom>
          <a:noFill/>
          <a:ln>
            <a:noFill/>
          </a:ln>
        </p:spPr>
      </p:pic>
      <p:sp>
        <p:nvSpPr>
          <p:cNvPr id="467" name="Shape 467"/>
          <p:cNvSpPr/>
          <p:nvPr/>
        </p:nvSpPr>
        <p:spPr>
          <a:xfrm>
            <a:off x="2657847" y="0"/>
            <a:ext cx="3828300" cy="324000"/>
          </a:xfrm>
          <a:prstGeom prst="rect">
            <a:avLst/>
          </a:prstGeom>
          <a:noFill/>
          <a:ln>
            <a:noFill/>
          </a:ln>
        </p:spPr>
        <p:txBody>
          <a:bodyPr lIns="19050" tIns="19050" rIns="19050" bIns="19050" anchor="ctr" anchorCtr="0">
            <a:noAutofit/>
          </a:bodyPr>
          <a:lstStyle/>
          <a:p>
            <a:pPr marL="0" marR="0" lvl="0" indent="0" algn="ctr" rtl="0">
              <a:lnSpc>
                <a:spcPct val="100000"/>
              </a:lnSpc>
              <a:spcBef>
                <a:spcPts val="0"/>
              </a:spcBef>
              <a:spcAft>
                <a:spcPts val="0"/>
              </a:spcAft>
              <a:buClr>
                <a:srgbClr val="000000"/>
              </a:buClr>
              <a:buSzPct val="25000"/>
              <a:buFont typeface="Helvetica Neue"/>
              <a:buNone/>
            </a:pPr>
            <a:r>
              <a:rPr lang="en" sz="1900" b="1" i="0" u="none" strike="noStrike" cap="none">
                <a:solidFill>
                  <a:srgbClr val="000000"/>
                </a:solidFill>
                <a:latin typeface="Helvetica Neue"/>
                <a:ea typeface="Helvetica Neue"/>
                <a:cs typeface="Helvetica Neue"/>
                <a:sym typeface="Helvetica Neue"/>
              </a:rPr>
              <a:t>HDF5 File Organization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pic>
        <p:nvPicPr>
          <p:cNvPr id="472" name="Shape 472" descr="cumulus.png"/>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148524" y="388425"/>
            <a:ext cx="4877099" cy="3404150"/>
          </a:xfrm>
          <a:prstGeom prst="rect">
            <a:avLst/>
          </a:prstGeom>
          <a:noFill/>
          <a:ln>
            <a:noFill/>
          </a:ln>
        </p:spPr>
      </p:pic>
      <p:pic>
        <p:nvPicPr>
          <p:cNvPr id="473" name="Shape 47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58129" y="412921"/>
            <a:ext cx="1956911" cy="1371600"/>
          </a:xfrm>
          <a:prstGeom prst="rect">
            <a:avLst/>
          </a:prstGeom>
          <a:noFill/>
          <a:ln>
            <a:noFill/>
          </a:ln>
        </p:spPr>
      </p:pic>
      <p:pic>
        <p:nvPicPr>
          <p:cNvPr id="474" name="Shape 474" descr="../Downloads/HPCCloud-visualizer.png"/>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58129" y="3533039"/>
            <a:ext cx="1956911" cy="1371600"/>
          </a:xfrm>
          <a:prstGeom prst="rect">
            <a:avLst/>
          </a:prstGeom>
          <a:noFill/>
          <a:ln>
            <a:noFill/>
          </a:ln>
        </p:spPr>
      </p:pic>
      <p:grpSp>
        <p:nvGrpSpPr>
          <p:cNvPr id="475" name="Shape 475"/>
          <p:cNvGrpSpPr/>
          <p:nvPr/>
        </p:nvGrpSpPr>
        <p:grpSpPr>
          <a:xfrm>
            <a:off x="2028346" y="109260"/>
            <a:ext cx="4538083" cy="280629"/>
            <a:chOff x="311700" y="3567700"/>
            <a:chExt cx="8182625" cy="1001175"/>
          </a:xfrm>
        </p:grpSpPr>
        <p:sp>
          <p:nvSpPr>
            <p:cNvPr id="476" name="Shape 476"/>
            <p:cNvSpPr/>
            <p:nvPr/>
          </p:nvSpPr>
          <p:spPr>
            <a:xfrm>
              <a:off x="311700" y="3567700"/>
              <a:ext cx="2109125" cy="1001175"/>
            </a:xfrm>
            <a:prstGeom prst="flowChartProcess">
              <a:avLst/>
            </a:prstGeom>
            <a:solidFill>
              <a:schemeClr val="lt2"/>
            </a:solidFill>
            <a:ln w="9525" cap="flat" cmpd="sng">
              <a:solidFill>
                <a:schemeClr val="dk2"/>
              </a:solidFill>
              <a:prstDash val="solid"/>
              <a:round/>
              <a:headEnd type="none" w="med" len="med"/>
              <a:tailEnd type="none" w="med" len="med"/>
            </a:ln>
          </p:spPr>
          <p:txBody>
            <a:bodyPr lIns="68575" tIns="68575" rIns="68575" bIns="68575" anchor="ctr" anchorCtr="0">
              <a:noAutofit/>
            </a:bodyPr>
            <a:lstStyle/>
            <a:p>
              <a:pPr marL="0" marR="0" lvl="0" indent="0" algn="ctr" rtl="0">
                <a:spcBef>
                  <a:spcPts val="0"/>
                </a:spcBef>
                <a:buClr>
                  <a:schemeClr val="dk1"/>
                </a:buClr>
                <a:buSzPct val="25000"/>
                <a:buFont typeface="Calibri"/>
                <a:buNone/>
              </a:pPr>
              <a:r>
                <a:rPr lang="en" sz="1400" b="0" i="0" u="none" strike="noStrike" cap="none">
                  <a:solidFill>
                    <a:schemeClr val="dk1"/>
                  </a:solidFill>
                  <a:latin typeface="Calibri"/>
                  <a:ea typeface="Calibri"/>
                  <a:cs typeface="Calibri"/>
                  <a:sym typeface="Calibri"/>
                </a:rPr>
                <a:t>Preprocessing</a:t>
              </a:r>
            </a:p>
          </p:txBody>
        </p:sp>
        <p:sp>
          <p:nvSpPr>
            <p:cNvPr id="477" name="Shape 477"/>
            <p:cNvSpPr/>
            <p:nvPr/>
          </p:nvSpPr>
          <p:spPr>
            <a:xfrm>
              <a:off x="3348437" y="3567700"/>
              <a:ext cx="2109125" cy="1001175"/>
            </a:xfrm>
            <a:prstGeom prst="flowChartProcess">
              <a:avLst/>
            </a:prstGeom>
            <a:solidFill>
              <a:schemeClr val="lt2"/>
            </a:solidFill>
            <a:ln w="9525" cap="flat" cmpd="sng">
              <a:solidFill>
                <a:schemeClr val="dk2"/>
              </a:solidFill>
              <a:prstDash val="solid"/>
              <a:round/>
              <a:headEnd type="none" w="med" len="med"/>
              <a:tailEnd type="none" w="med" len="med"/>
            </a:ln>
          </p:spPr>
          <p:txBody>
            <a:bodyPr lIns="68575" tIns="68575" rIns="68575" bIns="68575" anchor="ctr" anchorCtr="0">
              <a:noAutofit/>
            </a:bodyPr>
            <a:lstStyle/>
            <a:p>
              <a:pPr marL="0" marR="0" lvl="0" indent="0" algn="ctr" rtl="0">
                <a:spcBef>
                  <a:spcPts val="0"/>
                </a:spcBef>
                <a:buClr>
                  <a:schemeClr val="dk1"/>
                </a:buClr>
                <a:buSzPct val="25000"/>
                <a:buFont typeface="Calibri"/>
                <a:buNone/>
              </a:pPr>
              <a:r>
                <a:rPr lang="en" sz="1400" b="0" i="0" u="none" strike="noStrike" cap="none">
                  <a:solidFill>
                    <a:schemeClr val="dk1"/>
                  </a:solidFill>
                  <a:latin typeface="Calibri"/>
                  <a:ea typeface="Calibri"/>
                  <a:cs typeface="Calibri"/>
                  <a:sym typeface="Calibri"/>
                </a:rPr>
                <a:t>Simulation</a:t>
              </a:r>
            </a:p>
          </p:txBody>
        </p:sp>
        <p:sp>
          <p:nvSpPr>
            <p:cNvPr id="478" name="Shape 478"/>
            <p:cNvSpPr/>
            <p:nvPr/>
          </p:nvSpPr>
          <p:spPr>
            <a:xfrm>
              <a:off x="6281980" y="3567700"/>
              <a:ext cx="2212344" cy="1001175"/>
            </a:xfrm>
            <a:prstGeom prst="flowChartProcess">
              <a:avLst/>
            </a:prstGeom>
            <a:solidFill>
              <a:schemeClr val="lt2"/>
            </a:solidFill>
            <a:ln w="9525" cap="flat" cmpd="sng">
              <a:solidFill>
                <a:schemeClr val="dk2"/>
              </a:solidFill>
              <a:prstDash val="solid"/>
              <a:round/>
              <a:headEnd type="none" w="med" len="med"/>
              <a:tailEnd type="none" w="med" len="med"/>
            </a:ln>
          </p:spPr>
          <p:txBody>
            <a:bodyPr lIns="68575" tIns="68575" rIns="68575" bIns="68575" anchor="ctr" anchorCtr="0">
              <a:noAutofit/>
            </a:bodyPr>
            <a:lstStyle/>
            <a:p>
              <a:pPr marL="0" marR="0" lvl="0" indent="0" algn="ctr" rtl="0">
                <a:spcBef>
                  <a:spcPts val="0"/>
                </a:spcBef>
                <a:buClr>
                  <a:schemeClr val="dk1"/>
                </a:buClr>
                <a:buSzPct val="25000"/>
                <a:buFont typeface="Calibri"/>
                <a:buNone/>
              </a:pPr>
              <a:r>
                <a:rPr lang="en" sz="1400" b="0" i="0" u="none" strike="noStrike" cap="none">
                  <a:solidFill>
                    <a:schemeClr val="dk1"/>
                  </a:solidFill>
                  <a:latin typeface="Calibri"/>
                  <a:ea typeface="Calibri"/>
                  <a:cs typeface="Calibri"/>
                  <a:sym typeface="Calibri"/>
                </a:rPr>
                <a:t>Postprocessing</a:t>
              </a:r>
            </a:p>
          </p:txBody>
        </p:sp>
        <p:sp>
          <p:nvSpPr>
            <p:cNvPr id="479" name="Shape 479"/>
            <p:cNvSpPr/>
            <p:nvPr/>
          </p:nvSpPr>
          <p:spPr>
            <a:xfrm>
              <a:off x="2648686" y="3801275"/>
              <a:ext cx="471899" cy="534000"/>
            </a:xfrm>
            <a:prstGeom prst="right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68575" tIns="68575" rIns="68575" bIns="68575" anchor="ctr" anchorCtr="0">
              <a:noAutofit/>
            </a:bodyPr>
            <a:lstStyle/>
            <a:p>
              <a:pPr marL="0" marR="0" lvl="0" indent="0" algn="l" rtl="0">
                <a:spcBef>
                  <a:spcPts val="0"/>
                </a:spcBef>
                <a:buClr>
                  <a:schemeClr val="dk1"/>
                </a:buClr>
                <a:buFont typeface="Calibri"/>
                <a:buNone/>
              </a:pPr>
              <a:endParaRPr sz="1400" b="0" i="0" u="none" strike="noStrike" cap="none">
                <a:solidFill>
                  <a:schemeClr val="dk1"/>
                </a:solidFill>
                <a:latin typeface="Calibri"/>
                <a:ea typeface="Calibri"/>
                <a:cs typeface="Calibri"/>
                <a:sym typeface="Calibri"/>
              </a:endParaRPr>
            </a:p>
          </p:txBody>
        </p:sp>
        <p:sp>
          <p:nvSpPr>
            <p:cNvPr id="480" name="Shape 480"/>
            <p:cNvSpPr/>
            <p:nvPr/>
          </p:nvSpPr>
          <p:spPr>
            <a:xfrm>
              <a:off x="5685425" y="3801287"/>
              <a:ext cx="471899" cy="534000"/>
            </a:xfrm>
            <a:prstGeom prst="right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68575" tIns="68575" rIns="68575" bIns="68575" anchor="ctr" anchorCtr="0">
              <a:noAutofit/>
            </a:bodyPr>
            <a:lstStyle/>
            <a:p>
              <a:pPr marL="0" marR="0" lvl="0" indent="0" algn="l" rtl="0">
                <a:spcBef>
                  <a:spcPts val="0"/>
                </a:spcBef>
                <a:buClr>
                  <a:schemeClr val="dk1"/>
                </a:buClr>
                <a:buFont typeface="Calibri"/>
                <a:buNone/>
              </a:pPr>
              <a:endParaRPr sz="1400" b="0" i="0" u="none" strike="noStrike" cap="none">
                <a:solidFill>
                  <a:schemeClr val="dk1"/>
                </a:solidFill>
                <a:latin typeface="Calibri"/>
                <a:ea typeface="Calibri"/>
                <a:cs typeface="Calibri"/>
                <a:sym typeface="Calibri"/>
              </a:endParaRPr>
            </a:p>
          </p:txBody>
        </p:sp>
      </p:grpSp>
      <p:pic>
        <p:nvPicPr>
          <p:cNvPr id="481" name="Shape 48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66293" y="2059462"/>
            <a:ext cx="1901384" cy="1157270"/>
          </a:xfrm>
          <a:prstGeom prst="rect">
            <a:avLst/>
          </a:prstGeom>
          <a:noFill/>
          <a:ln w="12700" cap="flat" cmpd="sng">
            <a:solidFill>
              <a:srgbClr val="9C9C9C"/>
            </a:solidFill>
            <a:prstDash val="solid"/>
            <a:miter/>
            <a:headEnd type="none" w="med" len="med"/>
            <a:tailEnd type="none" w="med" len="med"/>
          </a:ln>
        </p:spPr>
      </p:pic>
      <p:pic>
        <p:nvPicPr>
          <p:cNvPr id="482" name="Shape 482"/>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66441" y="3144337"/>
            <a:ext cx="986115" cy="268495"/>
          </a:xfrm>
          <a:prstGeom prst="rect">
            <a:avLst/>
          </a:prstGeom>
          <a:noFill/>
          <a:ln w="12700" cap="flat" cmpd="sng">
            <a:solidFill>
              <a:srgbClr val="9C9C9C"/>
            </a:solidFill>
            <a:prstDash val="solid"/>
            <a:miter/>
            <a:headEnd type="none" w="med" len="med"/>
            <a:tailEnd type="none" w="med" len="med"/>
          </a:ln>
        </p:spPr>
      </p:pic>
      <p:sp>
        <p:nvSpPr>
          <p:cNvPr id="483" name="Shape 483"/>
          <p:cNvSpPr/>
          <p:nvPr/>
        </p:nvSpPr>
        <p:spPr>
          <a:xfrm>
            <a:off x="1504536" y="2163375"/>
            <a:ext cx="437100" cy="1168800"/>
          </a:xfrm>
          <a:custGeom>
            <a:avLst/>
            <a:gdLst/>
            <a:ahLst/>
            <a:cxnLst/>
            <a:rect l="0" t="0" r="0" b="0"/>
            <a:pathLst>
              <a:path w="120000" h="120000" extrusionOk="0">
                <a:moveTo>
                  <a:pt x="0" y="0"/>
                </a:moveTo>
                <a:cubicBezTo>
                  <a:pt x="155467" y="35038"/>
                  <a:pt x="159871" y="75038"/>
                  <a:pt x="13211" y="120000"/>
                </a:cubicBezTo>
              </a:path>
            </a:pathLst>
          </a:custGeom>
          <a:noFill/>
          <a:ln w="50800" cap="flat" cmpd="sng">
            <a:solidFill>
              <a:srgbClr val="000000"/>
            </a:solidFill>
            <a:prstDash val="solid"/>
            <a:miter/>
            <a:headEnd type="none" w="med" len="med"/>
            <a:tailEnd type="none" w="med" len="med"/>
          </a:ln>
        </p:spPr>
        <p:txBody>
          <a:bodyPr lIns="68575" tIns="34275" rIns="68575" bIns="34275" anchor="t" anchorCtr="0">
            <a:noAutofit/>
          </a:bodyPr>
          <a:lstStyle/>
          <a:p>
            <a:pPr marL="0" marR="0" lvl="0" indent="0" algn="l" rtl="0">
              <a:spcBef>
                <a:spcPts val="0"/>
              </a:spcBef>
              <a:buNone/>
            </a:pPr>
            <a:endParaRPr sz="1400">
              <a:solidFill>
                <a:schemeClr val="dk1"/>
              </a:solidFill>
              <a:latin typeface="Calibri"/>
              <a:ea typeface="Calibri"/>
              <a:cs typeface="Calibri"/>
              <a:sym typeface="Calibri"/>
            </a:endParaRPr>
          </a:p>
        </p:txBody>
      </p:sp>
      <p:pic>
        <p:nvPicPr>
          <p:cNvPr id="484" name="Shape 484"/>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558129" y="1839482"/>
            <a:ext cx="1022337" cy="493372"/>
          </a:xfrm>
          <a:prstGeom prst="rect">
            <a:avLst/>
          </a:prstGeom>
          <a:noFill/>
          <a:ln>
            <a:noFill/>
          </a:ln>
        </p:spPr>
      </p:pic>
      <p:pic>
        <p:nvPicPr>
          <p:cNvPr id="485" name="Shape 485"/>
          <p:cNvPicPr preferRelativeResize="0"/>
          <p:nvPr/>
        </p:nvPicPr>
        <p:blipFill rotWithShape="1">
          <a:blip r:embed="rId9">
            <a:alphaModFix/>
          </a:blip>
          <a:srcRect/>
          <a:stretch/>
        </p:blipFill>
        <p:spPr>
          <a:xfrm>
            <a:off x="7089498" y="4170807"/>
            <a:ext cx="1936119" cy="840828"/>
          </a:xfrm>
          <a:prstGeom prst="rect">
            <a:avLst/>
          </a:prstGeom>
          <a:noFill/>
          <a:ln>
            <a:noFill/>
          </a:ln>
        </p:spPr>
      </p:pic>
      <p:pic>
        <p:nvPicPr>
          <p:cNvPr id="486" name="Shape 486"/>
          <p:cNvPicPr preferRelativeResize="0"/>
          <p:nvPr/>
        </p:nvPicPr>
        <p:blipFill rotWithShape="1">
          <a:blip r:embed="rId10">
            <a:alphaModFix/>
          </a:blip>
          <a:srcRect/>
          <a:stretch/>
        </p:blipFill>
        <p:spPr>
          <a:xfrm>
            <a:off x="5270309" y="4170807"/>
            <a:ext cx="1704974" cy="885825"/>
          </a:xfrm>
          <a:prstGeom prst="rect">
            <a:avLst/>
          </a:prstGeom>
          <a:noFill/>
          <a:ln>
            <a:noFill/>
          </a:ln>
        </p:spPr>
      </p:pic>
      <p:pic>
        <p:nvPicPr>
          <p:cNvPr id="487" name="Shape 487"/>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2879777" y="2165521"/>
            <a:ext cx="3065699" cy="2372699"/>
          </a:xfrm>
          <a:prstGeom prst="rect">
            <a:avLst/>
          </a:prstGeom>
          <a:noFill/>
          <a:ln>
            <a:noFill/>
          </a:ln>
        </p:spPr>
      </p:pic>
      <p:pic>
        <p:nvPicPr>
          <p:cNvPr id="488" name="Shape 488"/>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3691113" y="1027981"/>
            <a:ext cx="1443000" cy="585900"/>
          </a:xfrm>
          <a:prstGeom prst="rect">
            <a:avLst/>
          </a:prstGeom>
          <a:noFill/>
          <a:ln>
            <a:noFill/>
          </a:ln>
        </p:spPr>
      </p:pic>
      <p:cxnSp>
        <p:nvCxnSpPr>
          <p:cNvPr id="489" name="Shape 489"/>
          <p:cNvCxnSpPr>
            <a:stCxn id="488" idx="2"/>
            <a:endCxn id="487" idx="0"/>
          </p:cNvCxnSpPr>
          <p:nvPr/>
        </p:nvCxnSpPr>
        <p:spPr>
          <a:xfrm>
            <a:off x="4412613" y="1613881"/>
            <a:ext cx="0" cy="551700"/>
          </a:xfrm>
          <a:prstGeom prst="straightConnector1">
            <a:avLst/>
          </a:prstGeom>
          <a:noFill/>
          <a:ln w="9525" cap="flat" cmpd="sng">
            <a:solidFill>
              <a:schemeClr val="dk2"/>
            </a:solidFill>
            <a:prstDash val="solid"/>
            <a:round/>
            <a:headEnd type="none" w="lg" len="lg"/>
            <a:tailEnd type="triangle" w="lg" len="lg"/>
          </a:ln>
        </p:spPr>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pic>
        <p:nvPicPr>
          <p:cNvPr id="494" name="Shape 494"/>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183314" y="0"/>
            <a:ext cx="6777372" cy="5143501"/>
          </a:xfrm>
          <a:prstGeom prst="rect">
            <a:avLst/>
          </a:prstGeom>
          <a:noFill/>
          <a:ln>
            <a:noFill/>
          </a:ln>
        </p:spPr>
      </p:pic>
      <p:pic>
        <p:nvPicPr>
          <p:cNvPr id="495" name="Shape 495"/>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15625" y="4317124"/>
            <a:ext cx="756176" cy="756176"/>
          </a:xfrm>
          <a:prstGeom prst="rect">
            <a:avLst/>
          </a:prstGeom>
          <a:noFill/>
          <a:ln>
            <a:no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Shape 500"/>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Possible Improvements</a:t>
            </a:r>
          </a:p>
        </p:txBody>
      </p:sp>
      <p:sp>
        <p:nvSpPr>
          <p:cNvPr id="501" name="Shape 501"/>
          <p:cNvSpPr txBox="1">
            <a:spLocks noGrp="1"/>
          </p:cNvSpPr>
          <p:nvPr>
            <p:ph type="body" idx="1"/>
          </p:nvPr>
        </p:nvSpPr>
        <p:spPr>
          <a:xfrm>
            <a:off x="311700" y="1152475"/>
            <a:ext cx="4285200" cy="3416400"/>
          </a:xfrm>
          <a:prstGeom prst="rect">
            <a:avLst/>
          </a:prstGeom>
        </p:spPr>
        <p:txBody>
          <a:bodyPr lIns="91425" tIns="91425" rIns="91425" bIns="91425" anchor="t" anchorCtr="0">
            <a:noAutofit/>
          </a:bodyPr>
          <a:lstStyle/>
          <a:p>
            <a:pPr lvl="0">
              <a:spcBef>
                <a:spcPts val="0"/>
              </a:spcBef>
              <a:buNone/>
            </a:pPr>
            <a:r>
              <a:rPr lang="en" b="1"/>
              <a:t>Streaming and Big Data analytics</a:t>
            </a:r>
          </a:p>
          <a:p>
            <a:pPr marL="457200" lvl="0" indent="-228600" rtl="0">
              <a:spcBef>
                <a:spcPts val="0"/>
              </a:spcBef>
              <a:buChar char="-"/>
            </a:pPr>
            <a:r>
              <a:rPr lang="en"/>
              <a:t>Any useful ingestion of HDF data into cluster requires ETL pipeline</a:t>
            </a:r>
          </a:p>
          <a:p>
            <a:pPr marL="457200" lvl="0" indent="-228600" rtl="0">
              <a:spcBef>
                <a:spcPts val="0"/>
              </a:spcBef>
              <a:buChar char="-"/>
            </a:pPr>
            <a:r>
              <a:rPr lang="en"/>
              <a:t>For some tools, computation cannot move close to the data, streaming support is necessary in such cases</a:t>
            </a:r>
          </a:p>
          <a:p>
            <a:pPr marL="457200" lvl="0" indent="-228600">
              <a:spcBef>
                <a:spcPts val="0"/>
              </a:spcBef>
              <a:buChar char="-"/>
            </a:pPr>
            <a:r>
              <a:rPr lang="en"/>
              <a:t>Optimal read/write on cloud storage</a:t>
            </a:r>
          </a:p>
          <a:p>
            <a:pPr lvl="0" rtl="0">
              <a:spcBef>
                <a:spcPts val="0"/>
              </a:spcBef>
              <a:buNone/>
            </a:pPr>
            <a:endParaRPr/>
          </a:p>
          <a:p>
            <a:pPr lvl="0">
              <a:spcBef>
                <a:spcPts val="0"/>
              </a:spcBef>
              <a:buNone/>
            </a:pPr>
            <a:endParaRPr/>
          </a:p>
        </p:txBody>
      </p:sp>
      <p:sp>
        <p:nvSpPr>
          <p:cNvPr id="502" name="Shape 502"/>
          <p:cNvSpPr txBox="1">
            <a:spLocks noGrp="1"/>
          </p:cNvSpPr>
          <p:nvPr>
            <p:ph type="body" idx="1"/>
          </p:nvPr>
        </p:nvSpPr>
        <p:spPr>
          <a:xfrm>
            <a:off x="4578900" y="1152475"/>
            <a:ext cx="4285200" cy="3416400"/>
          </a:xfrm>
          <a:prstGeom prst="rect">
            <a:avLst/>
          </a:prstGeom>
        </p:spPr>
        <p:txBody>
          <a:bodyPr lIns="91425" tIns="91425" rIns="91425" bIns="91425" anchor="t" anchorCtr="0">
            <a:noAutofit/>
          </a:bodyPr>
          <a:lstStyle/>
          <a:p>
            <a:pPr lvl="0" rtl="0">
              <a:spcBef>
                <a:spcPts val="0"/>
              </a:spcBef>
              <a:buNone/>
            </a:pPr>
            <a:r>
              <a:rPr lang="en" b="1"/>
              <a:t>Web-Support</a:t>
            </a:r>
          </a:p>
          <a:p>
            <a:pPr marL="457200" lvl="0" indent="-228600" rtl="0">
              <a:spcBef>
                <a:spcPts val="0"/>
              </a:spcBef>
              <a:buChar char="-"/>
            </a:pPr>
            <a:r>
              <a:rPr lang="en"/>
              <a:t>More tools and projects are moving to support web-enabled data analysis and visualization</a:t>
            </a:r>
          </a:p>
          <a:p>
            <a:pPr marL="457200" lvl="0" indent="-228600" rtl="0">
              <a:spcBef>
                <a:spcPts val="0"/>
              </a:spcBef>
              <a:buChar char="-"/>
            </a:pPr>
            <a:r>
              <a:rPr lang="en"/>
              <a:t>Pure JS implementation if possible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Shape 507"/>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Summary</a:t>
            </a:r>
          </a:p>
        </p:txBody>
      </p:sp>
      <p:sp>
        <p:nvSpPr>
          <p:cNvPr id="508" name="Shape 508"/>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marL="457200" lvl="0" indent="-355600" rtl="0">
              <a:spcBef>
                <a:spcPts val="0"/>
              </a:spcBef>
              <a:buSzPct val="100000"/>
              <a:buChar char="●"/>
            </a:pPr>
            <a:r>
              <a:rPr lang="en" sz="2000"/>
              <a:t>HDF is widely data format for scientific computing, climate/geospatial visualization, and in other domains at Kitware</a:t>
            </a:r>
          </a:p>
          <a:p>
            <a:pPr marL="457200" lvl="0" indent="-355600" rtl="0">
              <a:spcBef>
                <a:spcPts val="0"/>
              </a:spcBef>
              <a:buSzPct val="100000"/>
              <a:buChar char="●"/>
            </a:pPr>
            <a:r>
              <a:rPr lang="en" sz="2000"/>
              <a:t>Recently we have started using HDF for information visualization </a:t>
            </a:r>
          </a:p>
          <a:p>
            <a:pPr marL="457200" lvl="0" indent="-355600" rtl="0">
              <a:spcBef>
                <a:spcPts val="0"/>
              </a:spcBef>
              <a:buSzPct val="100000"/>
              <a:buChar char="●"/>
            </a:pPr>
            <a:r>
              <a:rPr lang="en" sz="2000"/>
              <a:t>We are looking forward to HDF usage on cloud and web-environment</a:t>
            </a:r>
          </a:p>
          <a:p>
            <a:pPr marL="457200" lvl="0" indent="-355600" rtl="0">
              <a:spcBef>
                <a:spcPts val="0"/>
              </a:spcBef>
              <a:buSzPct val="100000"/>
              <a:buChar char="●"/>
            </a:pPr>
            <a:r>
              <a:rPr lang="en" sz="2000"/>
              <a:t>Kitware is always looking for strong open source collaborations and is committed to push open-source scientific computing to its next level</a:t>
            </a:r>
          </a:p>
          <a:p>
            <a:pPr lvl="0">
              <a:spcBef>
                <a:spcPts val="0"/>
              </a:spcBef>
              <a:buNone/>
            </a:pPr>
            <a:endParaRPr sz="200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Shape 513"/>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Information</a:t>
            </a:r>
          </a:p>
        </p:txBody>
      </p:sp>
      <p:sp>
        <p:nvSpPr>
          <p:cNvPr id="514" name="Shape 514"/>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lgn="l" rtl="0">
              <a:spcBef>
                <a:spcPts val="0"/>
              </a:spcBef>
              <a:buNone/>
            </a:pPr>
            <a:r>
              <a:rPr lang="en" sz="1400">
                <a:solidFill>
                  <a:schemeClr val="dk1"/>
                </a:solidFill>
              </a:rPr>
              <a:t>Aashish Chaudhary: </a:t>
            </a:r>
            <a:r>
              <a:rPr lang="en" sz="1400" u="sng">
                <a:solidFill>
                  <a:schemeClr val="hlink"/>
                </a:solidFill>
                <a:hlinkClick r:id="rId3"/>
              </a:rPr>
              <a:t>aashish.chaudhary@kitware.com</a:t>
            </a:r>
          </a:p>
          <a:p>
            <a:pPr lvl="0" algn="l" rtl="0">
              <a:spcBef>
                <a:spcPts val="0"/>
              </a:spcBef>
              <a:buNone/>
            </a:pPr>
            <a:r>
              <a:rPr lang="en" sz="1400">
                <a:solidFill>
                  <a:schemeClr val="dk1"/>
                </a:solidFill>
              </a:rPr>
              <a:t>LinkedIn: </a:t>
            </a:r>
            <a:r>
              <a:rPr lang="en" sz="1400" u="sng">
                <a:solidFill>
                  <a:schemeClr val="hlink"/>
                </a:solidFill>
                <a:highlight>
                  <a:srgbClr val="FFFFFF"/>
                </a:highlight>
                <a:hlinkClick r:id="rId4"/>
              </a:rPr>
              <a:t>www.linkedin.com/in/aachaudhary</a:t>
            </a:r>
          </a:p>
          <a:p>
            <a:pPr lvl="0" algn="l" rtl="0">
              <a:spcBef>
                <a:spcPts val="0"/>
              </a:spcBef>
              <a:buNone/>
            </a:pPr>
            <a:r>
              <a:rPr lang="en" sz="1400">
                <a:solidFill>
                  <a:schemeClr val="dk1"/>
                </a:solidFill>
              </a:rPr>
              <a:t>Kitware: </a:t>
            </a:r>
            <a:r>
              <a:rPr lang="en" sz="1400" u="sng">
                <a:solidFill>
                  <a:schemeClr val="hlink"/>
                </a:solidFill>
                <a:hlinkClick r:id="rId5"/>
              </a:rPr>
              <a:t>http://www.kitware.com</a:t>
            </a:r>
          </a:p>
          <a:p>
            <a:pPr lvl="0" algn="l" rtl="0">
              <a:spcBef>
                <a:spcPts val="0"/>
              </a:spcBef>
              <a:buNone/>
            </a:pPr>
            <a:r>
              <a:rPr lang="en" sz="1400">
                <a:solidFill>
                  <a:schemeClr val="dk1"/>
                </a:solidFill>
              </a:rPr>
              <a:t>NASA-NEX: </a:t>
            </a:r>
            <a:r>
              <a:rPr lang="en" sz="1400" u="sng">
                <a:solidFill>
                  <a:schemeClr val="hlink"/>
                </a:solidFill>
                <a:hlinkClick r:id="rId6"/>
              </a:rPr>
              <a:t>https://nex.nasa.gov/nex</a:t>
            </a:r>
          </a:p>
          <a:p>
            <a:pPr lvl="0" algn="l" rtl="0">
              <a:spcBef>
                <a:spcPts val="0"/>
              </a:spcBef>
              <a:buNone/>
            </a:pPr>
            <a:r>
              <a:rPr lang="en" sz="1400">
                <a:solidFill>
                  <a:schemeClr val="dk1"/>
                </a:solidFill>
              </a:rPr>
              <a:t>Kitware-AIST: </a:t>
            </a:r>
            <a:r>
              <a:rPr lang="en" sz="1400" u="sng">
                <a:solidFill>
                  <a:schemeClr val="hlink"/>
                </a:solidFill>
                <a:hlinkClick r:id="rId7"/>
              </a:rPr>
              <a:t>https://github.com/OpenGeoscience/nex</a:t>
            </a:r>
          </a:p>
          <a:p>
            <a:pPr lvl="0" algn="l" rtl="0">
              <a:spcBef>
                <a:spcPts val="0"/>
              </a:spcBef>
              <a:buNone/>
            </a:pPr>
            <a:r>
              <a:rPr lang="en" sz="1400">
                <a:solidFill>
                  <a:schemeClr val="dk1"/>
                </a:solidFill>
              </a:rPr>
              <a:t>HPC Cloud : </a:t>
            </a:r>
            <a:r>
              <a:rPr lang="en" sz="1400" u="sng">
                <a:solidFill>
                  <a:schemeClr val="hlink"/>
                </a:solidFill>
                <a:hlinkClick r:id="rId8"/>
              </a:rPr>
              <a:t>http://www.kitware.com/publications/item/view/1784</a:t>
            </a:r>
          </a:p>
          <a:p>
            <a:pPr lvl="0" algn="l" rtl="0">
              <a:spcBef>
                <a:spcPts val="0"/>
              </a:spcBef>
              <a:buNone/>
            </a:pPr>
            <a:r>
              <a:rPr lang="en" sz="1400">
                <a:solidFill>
                  <a:schemeClr val="dk1"/>
                </a:solidFill>
              </a:rPr>
              <a:t>HPCloud Github: </a:t>
            </a:r>
            <a:r>
              <a:rPr lang="en" sz="1400" u="sng">
                <a:solidFill>
                  <a:schemeClr val="hlink"/>
                </a:solidFill>
                <a:hlinkClick r:id="rId9"/>
              </a:rPr>
              <a:t>https://github.com/Kitware/HPCCloud</a:t>
            </a:r>
          </a:p>
          <a:p>
            <a:pPr lvl="0" algn="l" rtl="0">
              <a:spcBef>
                <a:spcPts val="0"/>
              </a:spcBef>
              <a:buNone/>
            </a:pPr>
            <a:endParaRPr sz="1400">
              <a:solidFill>
                <a:schemeClr val="dk1"/>
              </a:solidFill>
            </a:endParaRPr>
          </a:p>
          <a:p>
            <a:pPr lvl="0" algn="l">
              <a:spcBef>
                <a:spcPts val="0"/>
              </a:spcBef>
              <a:buNone/>
            </a:pPr>
            <a:endParaRPr sz="1400">
              <a:solidFill>
                <a:schemeClr val="dk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TotalTime>
  <Words>728</Words>
  <Application>Microsoft Macintosh PowerPoint</Application>
  <PresentationFormat>On-screen Show (16:9)</PresentationFormat>
  <Paragraphs>103</Paragraphs>
  <Slides>18</Slides>
  <Notes>18</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18</vt:i4>
      </vt:variant>
    </vt:vector>
  </HeadingPairs>
  <TitlesOfParts>
    <vt:vector size="26" baseType="lpstr">
      <vt:lpstr>Arial</vt:lpstr>
      <vt:lpstr>Calibri</vt:lpstr>
      <vt:lpstr>Droid Serif</vt:lpstr>
      <vt:lpstr>Helvetica Neue</vt:lpstr>
      <vt:lpstr>Nunito</vt:lpstr>
      <vt:lpstr>simple-light-2</vt:lpstr>
      <vt:lpstr>White</vt:lpstr>
      <vt:lpstr>Office Theme</vt:lpstr>
      <vt:lpstr>Open-source Scientific Computing and Data Analytics using HDF July 24th 2017 ESIP Summer </vt:lpstr>
      <vt:lpstr>What We Do at Kitware?  Open Source and Open Data is strongly encouraged and practiced at Kitware </vt:lpstr>
      <vt:lpstr>It started with VTK</vt:lpstr>
      <vt:lpstr>Parallel Processing and Rendering - Paraview</vt:lpstr>
      <vt:lpstr>Computer Vision</vt:lpstr>
      <vt:lpstr>Medical Computing</vt:lpstr>
      <vt:lpstr>Community Adaptation</vt:lpstr>
      <vt:lpstr>HDF at Kitware </vt:lpstr>
      <vt:lpstr>ACME </vt:lpstr>
      <vt:lpstr>OpenNEX</vt:lpstr>
      <vt:lpstr>PowerPoint Presentation</vt:lpstr>
      <vt:lpstr>PowerPoint Presentation</vt:lpstr>
      <vt:lpstr>PowerPoint Presentation</vt:lpstr>
      <vt:lpstr>PowerPoint Presentation</vt:lpstr>
      <vt:lpstr>PowerPoint Presentation</vt:lpstr>
      <vt:lpstr>Possible Improvements</vt:lpstr>
      <vt:lpstr>Summary</vt:lpstr>
      <vt:lpstr>Information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Scientific Computing and Data Analytics using HDF July 24th 2017 ESIP Summer </dc:title>
  <cp:lastModifiedBy>Aashish Chaudhary</cp:lastModifiedBy>
  <cp:revision>6</cp:revision>
  <dcterms:modified xsi:type="dcterms:W3CDTF">2017-08-03T16:39:31Z</dcterms:modified>
</cp:coreProperties>
</file>