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07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A08F1F6-9BB4-EA4B-93F9-4E13CA4AD374}">
          <p14:sldIdLst>
            <p14:sldId id="256"/>
          </p14:sldIdLst>
        </p14:section>
        <p14:section name="Untitled Section" id="{5928F0F5-50C6-1C45-A3BF-9E805B51D5F0}">
          <p14:sldIdLst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6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l Plutchak" initials="J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>
      <p:cViewPr varScale="1">
        <p:scale>
          <a:sx n="84" d="100"/>
          <a:sy n="84" d="100"/>
        </p:scale>
        <p:origin x="-14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3372" y="-114"/>
      </p:cViewPr>
      <p:guideLst>
        <p:guide orient="horz" pos="2869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commentAuthors" Target="commentAuthor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l">
              <a:defRPr sz="1200"/>
            </a:lvl1pPr>
          </a:lstStyle>
          <a:p>
            <a:r>
              <a:rPr lang="en-US" sz="1300" dirty="0">
                <a:latin typeface="+mn-lt"/>
              </a:rPr>
              <a:t>Copyright © 2010 The HDF Group.</a:t>
            </a:r>
          </a:p>
          <a:p>
            <a:r>
              <a:rPr lang="en-US" sz="1300" dirty="0">
                <a:latin typeface="+mn-lt"/>
              </a:rPr>
              <a:t>All Rights Reserved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888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r">
              <a:defRPr sz="1200"/>
            </a:lvl1pPr>
          </a:lstStyle>
          <a:p>
            <a:fld id="{66705E29-C357-4C42-9BC7-4FA4B5AD398B}" type="slidenum">
              <a:rPr lang="en-US" sz="1300">
                <a:latin typeface="+mn-lt"/>
              </a:rPr>
              <a:pPr/>
              <a:t>‹#›</a:t>
            </a:fld>
            <a:endParaRPr lang="en-US" sz="13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34383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82625"/>
            <a:ext cx="4552950" cy="3414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46" tIns="43873" rIns="87746" bIns="43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04" y="4325751"/>
            <a:ext cx="5485794" cy="4099287"/>
          </a:xfrm>
          <a:prstGeom prst="rect">
            <a:avLst/>
          </a:prstGeom>
        </p:spPr>
        <p:txBody>
          <a:bodyPr vert="horz" lIns="87746" tIns="43873" rIns="87746" bIns="4387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l">
              <a:defRPr sz="1300">
                <a:latin typeface="+mn-lt"/>
              </a:defRPr>
            </a:lvl1pPr>
          </a:lstStyle>
          <a:p>
            <a:r>
              <a:rPr lang="en-US" dirty="0" smtClean="0"/>
              <a:t>Copyright © 2010 The HDF Group.</a:t>
            </a:r>
          </a:p>
          <a:p>
            <a:r>
              <a:rPr lang="en-US" dirty="0" smtClean="0"/>
              <a:t>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888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r">
              <a:defRPr sz="1300">
                <a:latin typeface="+mn-lt"/>
              </a:defRPr>
            </a:lvl1pPr>
          </a:lstStyle>
          <a:p>
            <a:fld id="{199AFF83-E7C7-45C2-A1B8-C2E047EB4F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134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1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Limitations of </a:t>
            </a:r>
            <a:r>
              <a:rPr lang="en-US" dirty="0" err="1" smtClean="0"/>
              <a:t>HDFView</a:t>
            </a:r>
            <a:r>
              <a:rPr lang="en-US" dirty="0" smtClean="0"/>
              <a:t> as a data sharing platform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51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3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324969" y="6644384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400" dirty="0" smtClean="0">
                <a:latin typeface="+mn-lt"/>
                <a:ea typeface="+mn-ea"/>
              </a:rPr>
              <a:t>www.hdfgroup.org</a:t>
            </a:r>
            <a:endParaRPr lang="en-US" dirty="0" smtClean="0">
              <a:latin typeface="+mn-lt"/>
              <a:ea typeface="+mn-ea"/>
            </a:endParaRP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1600" y="228600"/>
            <a:ext cx="2133600" cy="323165"/>
          </a:xfrm>
          <a:prstGeom prst="rect">
            <a:avLst/>
          </a:prstGeom>
          <a:noFill/>
        </p:spPr>
        <p:txBody>
          <a:bodyPr wrap="square" bIns="0" anchor="b" anchorCtr="0">
            <a:spAutoFit/>
          </a:bodyPr>
          <a:lstStyle/>
          <a:p>
            <a:pPr>
              <a:defRPr/>
            </a:pPr>
            <a:r>
              <a:rPr lang="en-US" sz="1800" b="1" dirty="0">
                <a:effectLst/>
                <a:latin typeface="Arial" pitchFamily="34" charset="0"/>
                <a:ea typeface="+mn-ea"/>
                <a:cs typeface="Arial" pitchFamily="34" charset="0"/>
              </a:rPr>
              <a:t>The </a:t>
            </a:r>
            <a:r>
              <a:rPr lang="en-US" sz="1800" b="1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HDF </a:t>
            </a:r>
            <a:r>
              <a:rPr lang="en-US" sz="1800" b="1" dirty="0">
                <a:effectLst/>
                <a:latin typeface="Arial" pitchFamily="34" charset="0"/>
                <a:ea typeface="+mn-ea"/>
                <a:cs typeface="Arial" pitchFamily="34" charset="0"/>
              </a:rPr>
              <a:t>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+mj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+mj-lt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400"/>
            <a:ext cx="762000" cy="243584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fld id="{736C4BAF-311F-7A41-A7B2-B0FB909503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2133600" y="67056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2628900" y="6589811"/>
            <a:ext cx="36576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ESIP Summer Meeting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July 8 – 11, 2014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July 8 – 11, 2014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BC851-09AD-FE43-ACEE-1C9FAD17D4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July 8 – 11, 2014</a:t>
            </a:r>
            <a:endParaRPr lang="en-US" dirty="0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93880-C6D3-D249-860F-0023F8BF2C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July 8 – 11, 2014</a:t>
            </a:r>
            <a:endParaRPr lang="en-US" dirty="0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7DB0D-018D-A04B-9A77-66E829A0D5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July 8 – 11, 2014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8" Type="http://schemas.openxmlformats.org/officeDocument/2006/relationships/image" Target="../media/image2.jpe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364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July 8 – 11, 2014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399"/>
            <a:ext cx="762000" cy="26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54631" y="6586415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defRPr/>
            </a:pPr>
            <a:r>
              <a:rPr lang="en-US" sz="1400" dirty="0" smtClean="0">
                <a:latin typeface="+mn-lt"/>
                <a:ea typeface="+mn-ea"/>
              </a:rPr>
              <a:t>www.hdfgroup.org</a:t>
            </a:r>
            <a:endParaRPr lang="en-US" dirty="0" smtClean="0">
              <a:latin typeface="+mn-lt"/>
              <a:ea typeface="+mn-ea"/>
            </a:endParaRP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 userDrawn="1"/>
        </p:nvSpPr>
        <p:spPr>
          <a:xfrm>
            <a:off x="2819399" y="6591300"/>
            <a:ext cx="3489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ESIP Summer Meeting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23" r:id="rId2"/>
    <p:sldLayoutId id="2147483725" r:id="rId3"/>
    <p:sldLayoutId id="2147483726" r:id="rId4"/>
    <p:sldLayoutId id="2147483731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 smtClean="0"/>
              <a:t>HDF Studio</a:t>
            </a:r>
            <a:endParaRPr lang="en-US" sz="54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 smtClean="0"/>
              <a:t>John Readey</a:t>
            </a:r>
          </a:p>
          <a:p>
            <a:r>
              <a:rPr lang="en-US" sz="2800" dirty="0" smtClean="0"/>
              <a:t>The HDF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C4BAF-311F-7A41-A7B2-B0FB909503E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2"/>
          </p:nvPr>
        </p:nvSpPr>
        <p:spPr>
          <a:xfrm>
            <a:off x="381000" y="6605927"/>
            <a:ext cx="1447800" cy="26705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July 8 </a:t>
            </a:r>
            <a:r>
              <a:rPr lang="en-US" dirty="0"/>
              <a:t>– </a:t>
            </a:r>
            <a:r>
              <a:rPr lang="en-US" dirty="0" smtClean="0"/>
              <a:t>11, 2014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 (briefly)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01037" y="3749317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1524000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IBM/Portable </a:t>
            </a:r>
            <a:r>
              <a:rPr lang="en-US" dirty="0" smtClean="0"/>
              <a:t>Graphics: </a:t>
            </a:r>
            <a:r>
              <a:rPr lang="en-US" dirty="0" smtClean="0"/>
              <a:t>1990-1997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3D graphics – OpenGL, Open Inventor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DEC/</a:t>
            </a:r>
            <a:r>
              <a:rPr lang="en-US" dirty="0" smtClean="0"/>
              <a:t>Intel: </a:t>
            </a:r>
            <a:r>
              <a:rPr lang="en-US" dirty="0" smtClean="0"/>
              <a:t>1997 – 2006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Developed Intel Array Visualizer (first exposure to HDF!)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Amazon.com</a:t>
            </a:r>
            <a:r>
              <a:rPr lang="en-US" dirty="0" smtClean="0"/>
              <a:t>: </a:t>
            </a:r>
            <a:r>
              <a:rPr lang="en-US" dirty="0" smtClean="0"/>
              <a:t>2006-2014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FBA – Fulfillment for 3</a:t>
            </a:r>
            <a:r>
              <a:rPr lang="en-US" baseline="30000" dirty="0" smtClean="0"/>
              <a:t>rd</a:t>
            </a:r>
            <a:r>
              <a:rPr lang="en-US" dirty="0" smtClean="0"/>
              <a:t> party sellers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AWS </a:t>
            </a:r>
            <a:r>
              <a:rPr lang="en-US" dirty="0"/>
              <a:t>– </a:t>
            </a:r>
            <a:r>
              <a:rPr lang="en-US" dirty="0" smtClean="0"/>
              <a:t>Diagnostic Tools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The HDF </a:t>
            </a:r>
            <a:r>
              <a:rPr lang="en-US" dirty="0" smtClean="0"/>
              <a:t>Group: </a:t>
            </a:r>
            <a:r>
              <a:rPr lang="en-US" dirty="0" smtClean="0"/>
              <a:t>2014 - ?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Tools &amp; Cloud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6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HDF Studio?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11430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i="1" dirty="0" smtClean="0"/>
              <a:t>A set of server and client side software components that enables people to visualize and understand their data and to share that knowledge with others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Details: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Focus on large structured datasets (HDF5)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Share not only the data, but representations of data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Utilize Web Standards (REST, JSON, </a:t>
            </a:r>
            <a:r>
              <a:rPr lang="en-US" dirty="0" err="1" smtClean="0"/>
              <a:t>Oauth</a:t>
            </a:r>
            <a:r>
              <a:rPr lang="en-US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Highly scalable (by collection size and number of users)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3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</a:t>
            </a:r>
            <a:r>
              <a:rPr lang="en-US" dirty="0" err="1" smtClean="0"/>
              <a:t>HDFView</a:t>
            </a:r>
            <a:r>
              <a:rPr lang="en-US" dirty="0" smtClean="0"/>
              <a:t> as a Platform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2954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Data is shared by copying files (e.g. through FTP)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Views (graphs) are not persisted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Limited ability to handle large data sets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Does not address collections (related sets of files)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Extending (i.e. plugin architecture) is hard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022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Studio Architecture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 descr="HDFStudio Architec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70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86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Studio Components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447800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Cloud based repository for data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REST API for reading and writing data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OPeNDAP</a:t>
            </a:r>
            <a:r>
              <a:rPr lang="en-US" dirty="0" smtClean="0"/>
              <a:t> support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HDF5 library modified to use REST API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Studio Desktop App – view and edit data local or remote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Plugin model – extensions to Studio can be pulled in dynamically from common repository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922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Challenges…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1143000"/>
            <a:ext cx="701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Authentication and permission model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Let people keep data private or share with others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Performance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Goal – comparable to local file system performance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Scalability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Support arbitrary numbers of users accessing service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Arbitrary large data collection size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Reliability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Service should work almost always (99.99% uptime)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1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 are now…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11430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Just getting started!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Welcome: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Comments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Cool ideas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Areas for collaboration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Intent is to release updates incrementally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47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46829"/>
      </p:ext>
    </p:extLst>
  </p:cSld>
  <p:clrMapOvr>
    <a:masterClrMapping/>
  </p:clrMapOvr>
</p:sld>
</file>

<file path=ppt/theme/theme1.xml><?xml version="1.0" encoding="utf-8"?>
<a:theme xmlns:a="http://schemas.openxmlformats.org/drawingml/2006/main" name="THG_Template">
  <a:themeElements>
    <a:clrScheme name="TH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FF"/>
      </a:accent1>
      <a:accent2>
        <a:srgbClr val="BF0000"/>
      </a:accent2>
      <a:accent3>
        <a:srgbClr val="00B050"/>
      </a:accent3>
      <a:accent4>
        <a:srgbClr val="7030A0"/>
      </a:accent4>
      <a:accent5>
        <a:srgbClr val="548DD4"/>
      </a:accent5>
      <a:accent6>
        <a:srgbClr val="FFC000"/>
      </a:accent6>
      <a:hlink>
        <a:srgbClr val="4F81BD"/>
      </a:hlink>
      <a:folHlink>
        <a:srgbClr val="953734"/>
      </a:folHlink>
    </a:clrScheme>
    <a:fontScheme name="THG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2.potx" id="{4647FCE7-A291-4107-BF8A-A66C3012F602}" vid="{AE949CB4-ECB2-4522-A3D4-7FCAF5D961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ESIP_Summer_2103</Template>
  <TotalTime>4319</TotalTime>
  <Words>392</Words>
  <Application>Microsoft Macintosh PowerPoint</Application>
  <PresentationFormat>On-screen Show (4:3)</PresentationFormat>
  <Paragraphs>73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THG_Template</vt:lpstr>
      <vt:lpstr>HDF Studio</vt:lpstr>
      <vt:lpstr>About Me (briefly)</vt:lpstr>
      <vt:lpstr>What is HDF Studio? </vt:lpstr>
      <vt:lpstr>Limitations of HDFView as a Platform</vt:lpstr>
      <vt:lpstr>HDF Studio Architecture</vt:lpstr>
      <vt:lpstr>HDF Studio Components</vt:lpstr>
      <vt:lpstr>Challenges…</vt:lpstr>
      <vt:lpstr>Where we are now…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Plutchak</dc:creator>
  <cp:lastModifiedBy>John Readey</cp:lastModifiedBy>
  <cp:revision>59</cp:revision>
  <cp:lastPrinted>2013-07-08T02:32:26Z</cp:lastPrinted>
  <dcterms:created xsi:type="dcterms:W3CDTF">2013-06-28T17:42:12Z</dcterms:created>
  <dcterms:modified xsi:type="dcterms:W3CDTF">2014-07-08T16:11:20Z</dcterms:modified>
  <cp:contentStatus/>
</cp:coreProperties>
</file>