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13"/>
  </p:notesMasterIdLst>
  <p:handoutMasterIdLst>
    <p:handoutMasterId r:id="rId14"/>
  </p:handoutMasterIdLst>
  <p:sldIdLst>
    <p:sldId id="256" r:id="rId2"/>
    <p:sldId id="259" r:id="rId3"/>
    <p:sldId id="265" r:id="rId4"/>
    <p:sldId id="261" r:id="rId5"/>
    <p:sldId id="260" r:id="rId6"/>
    <p:sldId id="262" r:id="rId7"/>
    <p:sldId id="263" r:id="rId8"/>
    <p:sldId id="267" r:id="rId9"/>
    <p:sldId id="268" r:id="rId10"/>
    <p:sldId id="266" r:id="rId11"/>
    <p:sldId id="258" r:id="rId12"/>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New Roman" charset="0"/>
        <a:ea typeface="Arial" charset="0"/>
        <a:cs typeface="Arial" charset="0"/>
      </a:defRPr>
    </a:lvl1pPr>
    <a:lvl2pPr marL="457200" algn="l" rtl="0" fontAlgn="base">
      <a:spcBef>
        <a:spcPct val="0"/>
      </a:spcBef>
      <a:spcAft>
        <a:spcPct val="0"/>
      </a:spcAft>
      <a:defRPr sz="2400" kern="1200">
        <a:solidFill>
          <a:schemeClr val="tx1"/>
        </a:solidFill>
        <a:latin typeface="Times New Roman" charset="0"/>
        <a:ea typeface="Arial" charset="0"/>
        <a:cs typeface="Arial" charset="0"/>
      </a:defRPr>
    </a:lvl2pPr>
    <a:lvl3pPr marL="914400" algn="l" rtl="0" fontAlgn="base">
      <a:spcBef>
        <a:spcPct val="0"/>
      </a:spcBef>
      <a:spcAft>
        <a:spcPct val="0"/>
      </a:spcAft>
      <a:defRPr sz="2400" kern="1200">
        <a:solidFill>
          <a:schemeClr val="tx1"/>
        </a:solidFill>
        <a:latin typeface="Times New Roman" charset="0"/>
        <a:ea typeface="Arial" charset="0"/>
        <a:cs typeface="Arial" charset="0"/>
      </a:defRPr>
    </a:lvl3pPr>
    <a:lvl4pPr marL="1371600" algn="l" rtl="0" fontAlgn="base">
      <a:spcBef>
        <a:spcPct val="0"/>
      </a:spcBef>
      <a:spcAft>
        <a:spcPct val="0"/>
      </a:spcAft>
      <a:defRPr sz="2400" kern="1200">
        <a:solidFill>
          <a:schemeClr val="tx1"/>
        </a:solidFill>
        <a:latin typeface="Times New Roman" charset="0"/>
        <a:ea typeface="Arial" charset="0"/>
        <a:cs typeface="Arial" charset="0"/>
      </a:defRPr>
    </a:lvl4pPr>
    <a:lvl5pPr marL="1828800" algn="l" rtl="0" fontAlgn="base">
      <a:spcBef>
        <a:spcPct val="0"/>
      </a:spcBef>
      <a:spcAft>
        <a:spcPct val="0"/>
      </a:spcAft>
      <a:defRPr sz="2400" kern="1200">
        <a:solidFill>
          <a:schemeClr val="tx1"/>
        </a:solidFill>
        <a:latin typeface="Times New Roman" charset="0"/>
        <a:ea typeface="Arial" charset="0"/>
        <a:cs typeface="Arial" charset="0"/>
      </a:defRPr>
    </a:lvl5pPr>
    <a:lvl6pPr marL="2286000" algn="l" defTabSz="457200" rtl="0" eaLnBrk="1" latinLnBrk="0" hangingPunct="1">
      <a:defRPr sz="2400" kern="1200">
        <a:solidFill>
          <a:schemeClr val="tx1"/>
        </a:solidFill>
        <a:latin typeface="Times New Roman" charset="0"/>
        <a:ea typeface="Arial" charset="0"/>
        <a:cs typeface="Arial" charset="0"/>
      </a:defRPr>
    </a:lvl6pPr>
    <a:lvl7pPr marL="2743200" algn="l" defTabSz="457200" rtl="0" eaLnBrk="1" latinLnBrk="0" hangingPunct="1">
      <a:defRPr sz="2400" kern="1200">
        <a:solidFill>
          <a:schemeClr val="tx1"/>
        </a:solidFill>
        <a:latin typeface="Times New Roman" charset="0"/>
        <a:ea typeface="Arial" charset="0"/>
        <a:cs typeface="Arial" charset="0"/>
      </a:defRPr>
    </a:lvl7pPr>
    <a:lvl8pPr marL="3200400" algn="l" defTabSz="457200" rtl="0" eaLnBrk="1" latinLnBrk="0" hangingPunct="1">
      <a:defRPr sz="2400" kern="1200">
        <a:solidFill>
          <a:schemeClr val="tx1"/>
        </a:solidFill>
        <a:latin typeface="Times New Roman" charset="0"/>
        <a:ea typeface="Arial" charset="0"/>
        <a:cs typeface="Arial" charset="0"/>
      </a:defRPr>
    </a:lvl8pPr>
    <a:lvl9pPr marL="3657600" algn="l" defTabSz="457200" rtl="0" eaLnBrk="1" latinLnBrk="0" hangingPunct="1">
      <a:defRPr sz="2400" kern="1200">
        <a:solidFill>
          <a:schemeClr val="tx1"/>
        </a:solidFill>
        <a:latin typeface="Times New Roman"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9" userDrawn="1">
          <p15:clr>
            <a:srgbClr val="A4A3A4"/>
          </p15:clr>
        </p15:guide>
        <p15:guide id="2" pos="22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el Plutchak" initials="JP" lastIdx="1" clrIdx="0">
    <p:extLst>
      <p:ext uri="{19B8F6BF-5375-455C-9EA6-DF929625EA0E}">
        <p15:presenceInfo xmlns:p15="http://schemas.microsoft.com/office/powerpoint/2012/main" userId="S-1-5-21-2240906102-1895564250-757080870-14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20000" autoAdjust="0"/>
    <p:restoredTop sz="71486" autoAdjust="0"/>
  </p:normalViewPr>
  <p:slideViewPr>
    <p:cSldViewPr>
      <p:cViewPr varScale="1">
        <p:scale>
          <a:sx n="91" d="100"/>
          <a:sy n="91" d="100"/>
        </p:scale>
        <p:origin x="1854" y="66"/>
      </p:cViewPr>
      <p:guideLst>
        <p:guide orient="horz" pos="2160"/>
        <p:guide pos="2880"/>
      </p:guideLst>
    </p:cSldViewPr>
  </p:slideViewPr>
  <p:notesTextViewPr>
    <p:cViewPr>
      <p:scale>
        <a:sx n="3" d="2"/>
        <a:sy n="3" d="2"/>
      </p:scale>
      <p:origin x="0" y="0"/>
    </p:cViewPr>
  </p:notesTextViewPr>
  <p:notesViewPr>
    <p:cSldViewPr>
      <p:cViewPr varScale="1">
        <p:scale>
          <a:sx n="96" d="100"/>
          <a:sy n="96" d="100"/>
        </p:scale>
        <p:origin x="3516" y="90"/>
      </p:cViewPr>
      <p:guideLst>
        <p:guide orient="horz" pos="2929"/>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CBEE45-B9AA-4566-BDB9-E94FDB316CF2}" type="doc">
      <dgm:prSet loTypeId="urn:microsoft.com/office/officeart/2005/8/layout/hProcess11" loCatId="process" qsTypeId="urn:microsoft.com/office/officeart/2005/8/quickstyle/simple1" qsCatId="simple" csTypeId="urn:microsoft.com/office/officeart/2005/8/colors/accent3_2" csCatId="accent3" phldr="1"/>
      <dgm:spPr/>
    </dgm:pt>
    <dgm:pt modelId="{EC2ADC0A-4528-41C7-86C0-846BCCB71198}">
      <dgm:prSet phldrT="[Text]" custT="1"/>
      <dgm:spPr/>
      <dgm:t>
        <a:bodyPr/>
        <a:lstStyle/>
        <a:p>
          <a:r>
            <a:rPr lang="en-US" sz="1400" dirty="0" smtClean="0">
              <a:solidFill>
                <a:schemeClr val="accent1"/>
              </a:solidFill>
            </a:rPr>
            <a:t>Jan 1996</a:t>
          </a:r>
        </a:p>
        <a:p>
          <a:r>
            <a:rPr lang="en-US" sz="1400" dirty="0" smtClean="0"/>
            <a:t>Java 1.0</a:t>
          </a:r>
          <a:endParaRPr lang="en-US" sz="1400" dirty="0"/>
        </a:p>
      </dgm:t>
    </dgm:pt>
    <dgm:pt modelId="{5B9FE972-EECE-4C0F-9FEA-04960FB1370B}" type="parTrans" cxnId="{1BFD3239-8F2F-4393-BE1B-B14B44AE6946}">
      <dgm:prSet/>
      <dgm:spPr/>
      <dgm:t>
        <a:bodyPr/>
        <a:lstStyle/>
        <a:p>
          <a:endParaRPr lang="en-US" sz="1400"/>
        </a:p>
      </dgm:t>
    </dgm:pt>
    <dgm:pt modelId="{E89DE204-451A-497E-8959-3E355B6289A6}" type="sibTrans" cxnId="{1BFD3239-8F2F-4393-BE1B-B14B44AE6946}">
      <dgm:prSet/>
      <dgm:spPr/>
      <dgm:t>
        <a:bodyPr/>
        <a:lstStyle/>
        <a:p>
          <a:endParaRPr lang="en-US" sz="1400"/>
        </a:p>
      </dgm:t>
    </dgm:pt>
    <dgm:pt modelId="{32CCB267-F3F7-4664-8BE2-546CD1FA1B69}">
      <dgm:prSet phldrT="[Text]" custT="1"/>
      <dgm:spPr/>
      <dgm:t>
        <a:bodyPr/>
        <a:lstStyle/>
        <a:p>
          <a:r>
            <a:rPr lang="en-US" sz="1400" dirty="0" smtClean="0"/>
            <a:t>JHV &amp; JHI</a:t>
          </a:r>
        </a:p>
        <a:p>
          <a:r>
            <a:rPr lang="en-US" sz="1400" dirty="0" smtClean="0">
              <a:solidFill>
                <a:schemeClr val="accent1"/>
              </a:solidFill>
            </a:rPr>
            <a:t>1996</a:t>
          </a:r>
          <a:endParaRPr lang="en-US" sz="1400" dirty="0">
            <a:solidFill>
              <a:schemeClr val="accent1"/>
            </a:solidFill>
          </a:endParaRPr>
        </a:p>
      </dgm:t>
    </dgm:pt>
    <dgm:pt modelId="{3AF97CEA-23D4-4566-9B7B-8023E6A6A82D}" type="parTrans" cxnId="{963FA0FA-9E34-4348-A271-4DAF6C004BA8}">
      <dgm:prSet/>
      <dgm:spPr/>
      <dgm:t>
        <a:bodyPr/>
        <a:lstStyle/>
        <a:p>
          <a:endParaRPr lang="en-US" sz="1400"/>
        </a:p>
      </dgm:t>
    </dgm:pt>
    <dgm:pt modelId="{75BD2B23-7875-4CDD-9032-7F0E9C8D5D76}" type="sibTrans" cxnId="{963FA0FA-9E34-4348-A271-4DAF6C004BA8}">
      <dgm:prSet/>
      <dgm:spPr/>
      <dgm:t>
        <a:bodyPr/>
        <a:lstStyle/>
        <a:p>
          <a:endParaRPr lang="en-US" sz="1400"/>
        </a:p>
      </dgm:t>
    </dgm:pt>
    <dgm:pt modelId="{7037F681-E976-4889-8144-229734D799D7}">
      <dgm:prSet custT="1"/>
      <dgm:spPr/>
      <dgm:t>
        <a:bodyPr/>
        <a:lstStyle/>
        <a:p>
          <a:r>
            <a:rPr lang="en-US" sz="1400" dirty="0" smtClean="0"/>
            <a:t>HDF5 Object Layer</a:t>
          </a:r>
        </a:p>
        <a:p>
          <a:r>
            <a:rPr lang="en-US" sz="1400" dirty="0" smtClean="0">
              <a:solidFill>
                <a:schemeClr val="accent1"/>
              </a:solidFill>
            </a:rPr>
            <a:t>Spring 1999</a:t>
          </a:r>
          <a:endParaRPr lang="en-US" sz="1400" dirty="0">
            <a:solidFill>
              <a:schemeClr val="accent1"/>
            </a:solidFill>
          </a:endParaRPr>
        </a:p>
      </dgm:t>
    </dgm:pt>
    <dgm:pt modelId="{5A7A97B5-359D-4E9E-B6FC-1EA8EFFECDD3}" type="parTrans" cxnId="{E2BE9A43-EC23-4AE2-9940-9A2459B552EE}">
      <dgm:prSet/>
      <dgm:spPr/>
      <dgm:t>
        <a:bodyPr/>
        <a:lstStyle/>
        <a:p>
          <a:endParaRPr lang="en-US" sz="1400"/>
        </a:p>
      </dgm:t>
    </dgm:pt>
    <dgm:pt modelId="{69772321-2A69-4D3A-A03E-1159EF22890B}" type="sibTrans" cxnId="{E2BE9A43-EC23-4AE2-9940-9A2459B552EE}">
      <dgm:prSet/>
      <dgm:spPr/>
      <dgm:t>
        <a:bodyPr/>
        <a:lstStyle/>
        <a:p>
          <a:endParaRPr lang="en-US" sz="1400"/>
        </a:p>
      </dgm:t>
    </dgm:pt>
    <dgm:pt modelId="{399B4B2D-0D2F-4B63-9731-3140F29AECC2}">
      <dgm:prSet custT="1"/>
      <dgm:spPr/>
      <dgm:t>
        <a:bodyPr/>
        <a:lstStyle/>
        <a:p>
          <a:r>
            <a:rPr lang="en-US" sz="1400" dirty="0" smtClean="0"/>
            <a:t>Editing</a:t>
          </a:r>
        </a:p>
        <a:p>
          <a:r>
            <a:rPr lang="en-US" sz="1400" dirty="0" smtClean="0">
              <a:solidFill>
                <a:schemeClr val="accent1"/>
              </a:solidFill>
            </a:rPr>
            <a:t>Spring 2003</a:t>
          </a:r>
          <a:endParaRPr lang="en-US" sz="1400" dirty="0">
            <a:solidFill>
              <a:schemeClr val="accent1"/>
            </a:solidFill>
          </a:endParaRPr>
        </a:p>
      </dgm:t>
    </dgm:pt>
    <dgm:pt modelId="{19A92AF0-C1D5-4F9C-9A32-052EDDE531FF}" type="parTrans" cxnId="{B83F75EA-7051-431A-8175-A02DBBF8FAEA}">
      <dgm:prSet/>
      <dgm:spPr/>
      <dgm:t>
        <a:bodyPr/>
        <a:lstStyle/>
        <a:p>
          <a:endParaRPr lang="en-US" sz="1400"/>
        </a:p>
      </dgm:t>
    </dgm:pt>
    <dgm:pt modelId="{5E22D107-2202-4BC0-BEFB-5113075D66C7}" type="sibTrans" cxnId="{B83F75EA-7051-431A-8175-A02DBBF8FAEA}">
      <dgm:prSet/>
      <dgm:spPr/>
      <dgm:t>
        <a:bodyPr/>
        <a:lstStyle/>
        <a:p>
          <a:endParaRPr lang="en-US" sz="1400"/>
        </a:p>
      </dgm:t>
    </dgm:pt>
    <dgm:pt modelId="{EFC717A5-3916-4F79-B432-3BA7C2A2EDAA}">
      <dgm:prSet custT="1"/>
      <dgm:spPr/>
      <dgm:t>
        <a:bodyPr/>
        <a:lstStyle/>
        <a:p>
          <a:r>
            <a:rPr lang="en-US" sz="1400" dirty="0" smtClean="0">
              <a:solidFill>
                <a:schemeClr val="accent1"/>
              </a:solidFill>
            </a:rPr>
            <a:t>Summer 2003</a:t>
          </a:r>
        </a:p>
        <a:p>
          <a:r>
            <a:rPr lang="en-US" sz="1400" dirty="0" smtClean="0"/>
            <a:t>Abstract Interfaces &amp; plug-in framework</a:t>
          </a:r>
          <a:endParaRPr lang="en-US" sz="1400" dirty="0"/>
        </a:p>
      </dgm:t>
    </dgm:pt>
    <dgm:pt modelId="{8FD2FAAF-FC28-4E55-B0BF-43D1CDFF3F83}" type="parTrans" cxnId="{A6FF1694-0EE3-479B-A60B-0EA115BE4538}">
      <dgm:prSet/>
      <dgm:spPr/>
      <dgm:t>
        <a:bodyPr/>
        <a:lstStyle/>
        <a:p>
          <a:endParaRPr lang="en-US" sz="1400"/>
        </a:p>
      </dgm:t>
    </dgm:pt>
    <dgm:pt modelId="{03072B65-0C15-435B-B874-BA72995EE5DE}" type="sibTrans" cxnId="{A6FF1694-0EE3-479B-A60B-0EA115BE4538}">
      <dgm:prSet/>
      <dgm:spPr/>
      <dgm:t>
        <a:bodyPr/>
        <a:lstStyle/>
        <a:p>
          <a:endParaRPr lang="en-US" sz="1400"/>
        </a:p>
      </dgm:t>
    </dgm:pt>
    <dgm:pt modelId="{447B209B-A19F-4237-99C2-3B6EFFD2D759}">
      <dgm:prSet custT="1"/>
      <dgm:spPr/>
      <dgm:t>
        <a:bodyPr/>
        <a:lstStyle/>
        <a:p>
          <a:r>
            <a:rPr lang="en-US" sz="1400" dirty="0" smtClean="0"/>
            <a:t>NPOESS: regions references &amp; </a:t>
          </a:r>
          <a:r>
            <a:rPr lang="en-US" sz="1400" dirty="0" err="1" smtClean="0"/>
            <a:t>bitfields</a:t>
          </a:r>
          <a:endParaRPr lang="en-US" sz="1400" dirty="0" smtClean="0"/>
        </a:p>
        <a:p>
          <a:r>
            <a:rPr lang="en-US" sz="1400" dirty="0" smtClean="0">
              <a:solidFill>
                <a:schemeClr val="accent1"/>
              </a:solidFill>
            </a:rPr>
            <a:t>Summer 2009</a:t>
          </a:r>
        </a:p>
      </dgm:t>
    </dgm:pt>
    <dgm:pt modelId="{A68CE8B4-05AE-48A3-AE89-4E031B4AA48A}" type="parTrans" cxnId="{B897A24F-9CDB-4008-9F5C-93B0C0F7A66A}">
      <dgm:prSet/>
      <dgm:spPr/>
      <dgm:t>
        <a:bodyPr/>
        <a:lstStyle/>
        <a:p>
          <a:endParaRPr lang="en-US" sz="1400"/>
        </a:p>
      </dgm:t>
    </dgm:pt>
    <dgm:pt modelId="{55D3E420-1097-4C0C-881F-C8F581E20BBD}" type="sibTrans" cxnId="{B897A24F-9CDB-4008-9F5C-93B0C0F7A66A}">
      <dgm:prSet/>
      <dgm:spPr/>
      <dgm:t>
        <a:bodyPr/>
        <a:lstStyle/>
        <a:p>
          <a:endParaRPr lang="en-US" sz="1400"/>
        </a:p>
      </dgm:t>
    </dgm:pt>
    <dgm:pt modelId="{E6DCC300-6F5B-4B03-BBB2-6F562A6EED2E}">
      <dgm:prSet custT="1"/>
      <dgm:spPr/>
      <dgm:t>
        <a:bodyPr/>
        <a:lstStyle/>
        <a:p>
          <a:r>
            <a:rPr lang="en-US" sz="1400" dirty="0" smtClean="0">
              <a:solidFill>
                <a:schemeClr val="accent1"/>
              </a:solidFill>
            </a:rPr>
            <a:t>Summer 2013</a:t>
          </a:r>
        </a:p>
        <a:p>
          <a:r>
            <a:rPr lang="en-US" sz="1400" dirty="0" smtClean="0"/>
            <a:t>CF </a:t>
          </a:r>
          <a:r>
            <a:rPr lang="en-US" sz="1400" dirty="0" err="1" smtClean="0"/>
            <a:t>Conven-tions</a:t>
          </a:r>
          <a:endParaRPr lang="en-US" sz="1400" dirty="0"/>
        </a:p>
      </dgm:t>
    </dgm:pt>
    <dgm:pt modelId="{49B7A74C-AA8D-4BC2-B994-00A5CF98F113}" type="parTrans" cxnId="{D25C2FE0-C7EC-46CA-B672-9B2439ACEB76}">
      <dgm:prSet/>
      <dgm:spPr/>
      <dgm:t>
        <a:bodyPr/>
        <a:lstStyle/>
        <a:p>
          <a:endParaRPr lang="en-US" sz="1400"/>
        </a:p>
      </dgm:t>
    </dgm:pt>
    <dgm:pt modelId="{E1CA52F6-E961-432E-A208-94E4E0D4B2BE}" type="sibTrans" cxnId="{D25C2FE0-C7EC-46CA-B672-9B2439ACEB76}">
      <dgm:prSet/>
      <dgm:spPr/>
      <dgm:t>
        <a:bodyPr/>
        <a:lstStyle/>
        <a:p>
          <a:endParaRPr lang="en-US" sz="1400"/>
        </a:p>
      </dgm:t>
    </dgm:pt>
    <dgm:pt modelId="{0C0D576A-8216-4995-86B4-E4E971BCDC27}">
      <dgm:prSet phldrT="[Text]" custT="1"/>
      <dgm:spPr/>
      <dgm:t>
        <a:bodyPr/>
        <a:lstStyle/>
        <a:p>
          <a:r>
            <a:rPr lang="en-US" sz="1400" dirty="0" smtClean="0">
              <a:solidFill>
                <a:schemeClr val="accent1"/>
              </a:solidFill>
            </a:rPr>
            <a:t>Fall 1997</a:t>
          </a:r>
        </a:p>
        <a:p>
          <a:r>
            <a:rPr lang="en-US" sz="1400" dirty="0" smtClean="0"/>
            <a:t>Java Proposal</a:t>
          </a:r>
          <a:endParaRPr lang="en-US" sz="1400" dirty="0"/>
        </a:p>
      </dgm:t>
    </dgm:pt>
    <dgm:pt modelId="{2946F3F0-F0B9-4C48-BF84-3AB589BC9B33}" type="parTrans" cxnId="{F00F414E-300B-4438-B4EF-C637F95D0B6F}">
      <dgm:prSet/>
      <dgm:spPr/>
      <dgm:t>
        <a:bodyPr/>
        <a:lstStyle/>
        <a:p>
          <a:endParaRPr lang="en-US"/>
        </a:p>
      </dgm:t>
    </dgm:pt>
    <dgm:pt modelId="{0C84875A-B07D-40AF-AF36-52BA62F841D5}" type="sibTrans" cxnId="{F00F414E-300B-4438-B4EF-C637F95D0B6F}">
      <dgm:prSet/>
      <dgm:spPr/>
      <dgm:t>
        <a:bodyPr/>
        <a:lstStyle/>
        <a:p>
          <a:endParaRPr lang="en-US"/>
        </a:p>
      </dgm:t>
    </dgm:pt>
    <dgm:pt modelId="{F079FE7D-2A55-45D4-8708-52423527C06A}">
      <dgm:prSet custT="1"/>
      <dgm:spPr/>
      <dgm:t>
        <a:bodyPr/>
        <a:lstStyle/>
        <a:p>
          <a:r>
            <a:rPr lang="en-US" sz="1400" dirty="0" smtClean="0">
              <a:solidFill>
                <a:schemeClr val="accent1"/>
              </a:solidFill>
            </a:rPr>
            <a:t>Summer 2002</a:t>
          </a:r>
        </a:p>
        <a:p>
          <a:r>
            <a:rPr lang="en-US" sz="1400" dirty="0" smtClean="0"/>
            <a:t>Common Object Model</a:t>
          </a:r>
          <a:endParaRPr lang="en-US" sz="1400" dirty="0"/>
        </a:p>
      </dgm:t>
    </dgm:pt>
    <dgm:pt modelId="{E660F712-05EF-4039-9CFE-ECA613A0B9D9}" type="parTrans" cxnId="{3302B22F-4375-4F3C-ADFD-FACFADA1E6C3}">
      <dgm:prSet/>
      <dgm:spPr/>
      <dgm:t>
        <a:bodyPr/>
        <a:lstStyle/>
        <a:p>
          <a:endParaRPr lang="en-US"/>
        </a:p>
      </dgm:t>
    </dgm:pt>
    <dgm:pt modelId="{CBB2BF76-2E95-423C-BC73-F681D509E186}" type="sibTrans" cxnId="{3302B22F-4375-4F3C-ADFD-FACFADA1E6C3}">
      <dgm:prSet/>
      <dgm:spPr/>
      <dgm:t>
        <a:bodyPr/>
        <a:lstStyle/>
        <a:p>
          <a:endParaRPr lang="en-US"/>
        </a:p>
      </dgm:t>
    </dgm:pt>
    <dgm:pt modelId="{3CB356BF-FD6F-4554-B855-D4F4FF47737A}" type="pres">
      <dgm:prSet presAssocID="{E8CBEE45-B9AA-4566-BDB9-E94FDB316CF2}" presName="Name0" presStyleCnt="0">
        <dgm:presLayoutVars>
          <dgm:dir/>
          <dgm:resizeHandles val="exact"/>
        </dgm:presLayoutVars>
      </dgm:prSet>
      <dgm:spPr/>
    </dgm:pt>
    <dgm:pt modelId="{109B802C-DD78-4047-8F1A-8FF98D93ED93}" type="pres">
      <dgm:prSet presAssocID="{E8CBEE45-B9AA-4566-BDB9-E94FDB316CF2}" presName="arrow" presStyleLbl="bgShp" presStyleIdx="0" presStyleCnt="1"/>
      <dgm:spPr/>
    </dgm:pt>
    <dgm:pt modelId="{F1045895-4999-4203-9B9F-2ECB74F4117C}" type="pres">
      <dgm:prSet presAssocID="{E8CBEE45-B9AA-4566-BDB9-E94FDB316CF2}" presName="points" presStyleCnt="0"/>
      <dgm:spPr/>
    </dgm:pt>
    <dgm:pt modelId="{7C832209-782D-498A-A588-CE10D8CFFBEB}" type="pres">
      <dgm:prSet presAssocID="{EC2ADC0A-4528-41C7-86C0-846BCCB71198}" presName="compositeA" presStyleCnt="0"/>
      <dgm:spPr/>
    </dgm:pt>
    <dgm:pt modelId="{CAE51863-D86C-4336-884C-D6B80080AB36}" type="pres">
      <dgm:prSet presAssocID="{EC2ADC0A-4528-41C7-86C0-846BCCB71198}" presName="textA" presStyleLbl="revTx" presStyleIdx="0" presStyleCnt="9" custScaleX="164685">
        <dgm:presLayoutVars>
          <dgm:bulletEnabled val="1"/>
        </dgm:presLayoutVars>
      </dgm:prSet>
      <dgm:spPr/>
      <dgm:t>
        <a:bodyPr/>
        <a:lstStyle/>
        <a:p>
          <a:endParaRPr lang="en-US"/>
        </a:p>
      </dgm:t>
    </dgm:pt>
    <dgm:pt modelId="{E5AD1CEB-B1EB-42D8-9BCE-D0E1A0AF5B2C}" type="pres">
      <dgm:prSet presAssocID="{EC2ADC0A-4528-41C7-86C0-846BCCB71198}" presName="circleA" presStyleLbl="node1" presStyleIdx="0" presStyleCnt="9"/>
      <dgm:spPr/>
    </dgm:pt>
    <dgm:pt modelId="{25E8D1F1-5162-4711-8A95-3B00C9A00DE2}" type="pres">
      <dgm:prSet presAssocID="{EC2ADC0A-4528-41C7-86C0-846BCCB71198}" presName="spaceA" presStyleCnt="0"/>
      <dgm:spPr/>
    </dgm:pt>
    <dgm:pt modelId="{81FCCEF1-912E-47D7-951F-D8F03B1E224C}" type="pres">
      <dgm:prSet presAssocID="{E89DE204-451A-497E-8959-3E355B6289A6}" presName="space" presStyleCnt="0"/>
      <dgm:spPr/>
    </dgm:pt>
    <dgm:pt modelId="{D16FB793-DE13-468C-931E-D7F64A3356A1}" type="pres">
      <dgm:prSet presAssocID="{32CCB267-F3F7-4664-8BE2-546CD1FA1B69}" presName="compositeB" presStyleCnt="0"/>
      <dgm:spPr/>
    </dgm:pt>
    <dgm:pt modelId="{63135456-C7FE-4397-8228-8AD7082E6F1F}" type="pres">
      <dgm:prSet presAssocID="{32CCB267-F3F7-4664-8BE2-546CD1FA1B69}" presName="textB" presStyleLbl="revTx" presStyleIdx="1" presStyleCnt="9" custScaleX="165000">
        <dgm:presLayoutVars>
          <dgm:bulletEnabled val="1"/>
        </dgm:presLayoutVars>
      </dgm:prSet>
      <dgm:spPr/>
      <dgm:t>
        <a:bodyPr/>
        <a:lstStyle/>
        <a:p>
          <a:endParaRPr lang="en-US"/>
        </a:p>
      </dgm:t>
    </dgm:pt>
    <dgm:pt modelId="{715957E1-981D-4C10-AA25-91B1ABFD6E99}" type="pres">
      <dgm:prSet presAssocID="{32CCB267-F3F7-4664-8BE2-546CD1FA1B69}" presName="circleB" presStyleLbl="node1" presStyleIdx="1" presStyleCnt="9"/>
      <dgm:spPr/>
    </dgm:pt>
    <dgm:pt modelId="{74D74193-D295-409D-AB9E-EDA85FD01335}" type="pres">
      <dgm:prSet presAssocID="{32CCB267-F3F7-4664-8BE2-546CD1FA1B69}" presName="spaceB" presStyleCnt="0"/>
      <dgm:spPr/>
    </dgm:pt>
    <dgm:pt modelId="{F59F570A-F59C-4E01-BF56-8EB3411BE926}" type="pres">
      <dgm:prSet presAssocID="{75BD2B23-7875-4CDD-9032-7F0E9C8D5D76}" presName="space" presStyleCnt="0"/>
      <dgm:spPr/>
    </dgm:pt>
    <dgm:pt modelId="{2C98C1EE-539A-42F2-AAED-E606FFB11BDD}" type="pres">
      <dgm:prSet presAssocID="{0C0D576A-8216-4995-86B4-E4E971BCDC27}" presName="compositeA" presStyleCnt="0"/>
      <dgm:spPr/>
    </dgm:pt>
    <dgm:pt modelId="{491FB798-4521-4DF6-9C32-200B781CF3A8}" type="pres">
      <dgm:prSet presAssocID="{0C0D576A-8216-4995-86B4-E4E971BCDC27}" presName="textA" presStyleLbl="revTx" presStyleIdx="2" presStyleCnt="9" custScaleX="241181" custLinFactNeighborX="-7690">
        <dgm:presLayoutVars>
          <dgm:bulletEnabled val="1"/>
        </dgm:presLayoutVars>
      </dgm:prSet>
      <dgm:spPr/>
      <dgm:t>
        <a:bodyPr/>
        <a:lstStyle/>
        <a:p>
          <a:endParaRPr lang="en-US"/>
        </a:p>
      </dgm:t>
    </dgm:pt>
    <dgm:pt modelId="{CB59CC3C-3E84-4010-B7CE-5A5E6CF4F8FB}" type="pres">
      <dgm:prSet presAssocID="{0C0D576A-8216-4995-86B4-E4E971BCDC27}" presName="circleA" presStyleLbl="node1" presStyleIdx="2" presStyleCnt="9"/>
      <dgm:spPr/>
    </dgm:pt>
    <dgm:pt modelId="{A8C50A00-FDAD-4610-AA35-DB6D9E81D714}" type="pres">
      <dgm:prSet presAssocID="{0C0D576A-8216-4995-86B4-E4E971BCDC27}" presName="spaceA" presStyleCnt="0"/>
      <dgm:spPr/>
    </dgm:pt>
    <dgm:pt modelId="{CE7686E4-0482-4148-99BA-583E47ABB6F5}" type="pres">
      <dgm:prSet presAssocID="{0C84875A-B07D-40AF-AF36-52BA62F841D5}" presName="space" presStyleCnt="0"/>
      <dgm:spPr/>
    </dgm:pt>
    <dgm:pt modelId="{09938D83-7F31-4984-8C40-21442CEFBF70}" type="pres">
      <dgm:prSet presAssocID="{7037F681-E976-4889-8144-229734D799D7}" presName="compositeB" presStyleCnt="0"/>
      <dgm:spPr/>
    </dgm:pt>
    <dgm:pt modelId="{0B1F0B07-E8BB-4C5C-B3DB-0426215C7AE5}" type="pres">
      <dgm:prSet presAssocID="{7037F681-E976-4889-8144-229734D799D7}" presName="textB" presStyleLbl="revTx" presStyleIdx="3" presStyleCnt="9" custScaleX="209071">
        <dgm:presLayoutVars>
          <dgm:bulletEnabled val="1"/>
        </dgm:presLayoutVars>
      </dgm:prSet>
      <dgm:spPr/>
      <dgm:t>
        <a:bodyPr/>
        <a:lstStyle/>
        <a:p>
          <a:endParaRPr lang="en-US"/>
        </a:p>
      </dgm:t>
    </dgm:pt>
    <dgm:pt modelId="{D524D624-E3D3-43D2-9DB4-E89470F46579}" type="pres">
      <dgm:prSet presAssocID="{7037F681-E976-4889-8144-229734D799D7}" presName="circleB" presStyleLbl="node1" presStyleIdx="3" presStyleCnt="9"/>
      <dgm:spPr/>
    </dgm:pt>
    <dgm:pt modelId="{130213AA-CE9A-435A-AC2B-8201E7C0CD7F}" type="pres">
      <dgm:prSet presAssocID="{7037F681-E976-4889-8144-229734D799D7}" presName="spaceB" presStyleCnt="0"/>
      <dgm:spPr/>
    </dgm:pt>
    <dgm:pt modelId="{AC594AA6-2907-4A78-8ABB-BDAA55E7C5E9}" type="pres">
      <dgm:prSet presAssocID="{69772321-2A69-4D3A-A03E-1159EF22890B}" presName="space" presStyleCnt="0"/>
      <dgm:spPr/>
    </dgm:pt>
    <dgm:pt modelId="{CD8725E6-320F-40DC-8797-360FD624765D}" type="pres">
      <dgm:prSet presAssocID="{F079FE7D-2A55-45D4-8708-52423527C06A}" presName="compositeA" presStyleCnt="0"/>
      <dgm:spPr/>
    </dgm:pt>
    <dgm:pt modelId="{546B6BB9-08AA-45D1-BF7D-D6AB476847AA}" type="pres">
      <dgm:prSet presAssocID="{F079FE7D-2A55-45D4-8708-52423527C06A}" presName="textA" presStyleLbl="revTx" presStyleIdx="4" presStyleCnt="9" custScaleX="242674">
        <dgm:presLayoutVars>
          <dgm:bulletEnabled val="1"/>
        </dgm:presLayoutVars>
      </dgm:prSet>
      <dgm:spPr/>
      <dgm:t>
        <a:bodyPr/>
        <a:lstStyle/>
        <a:p>
          <a:endParaRPr lang="en-US"/>
        </a:p>
      </dgm:t>
    </dgm:pt>
    <dgm:pt modelId="{BD4D444C-BB18-4D7D-A9A3-B4FF1EA8A017}" type="pres">
      <dgm:prSet presAssocID="{F079FE7D-2A55-45D4-8708-52423527C06A}" presName="circleA" presStyleLbl="node1" presStyleIdx="4" presStyleCnt="9"/>
      <dgm:spPr/>
    </dgm:pt>
    <dgm:pt modelId="{3DEC3B13-225B-42C7-B12E-7A1E7BFAF7A0}" type="pres">
      <dgm:prSet presAssocID="{F079FE7D-2A55-45D4-8708-52423527C06A}" presName="spaceA" presStyleCnt="0"/>
      <dgm:spPr/>
    </dgm:pt>
    <dgm:pt modelId="{85D76E2B-AECC-45A0-8AA4-88A810C63ADF}" type="pres">
      <dgm:prSet presAssocID="{CBB2BF76-2E95-423C-BC73-F681D509E186}" presName="space" presStyleCnt="0"/>
      <dgm:spPr/>
    </dgm:pt>
    <dgm:pt modelId="{1C532991-75A3-418F-B564-3A49F73D96F3}" type="pres">
      <dgm:prSet presAssocID="{399B4B2D-0D2F-4B63-9731-3140F29AECC2}" presName="compositeB" presStyleCnt="0"/>
      <dgm:spPr/>
    </dgm:pt>
    <dgm:pt modelId="{3909F582-1F47-4BC8-BDEC-5DFA8C9FE58E}" type="pres">
      <dgm:prSet presAssocID="{399B4B2D-0D2F-4B63-9731-3140F29AECC2}" presName="textB" presStyleLbl="revTx" presStyleIdx="5" presStyleCnt="9" custScaleX="265209">
        <dgm:presLayoutVars>
          <dgm:bulletEnabled val="1"/>
        </dgm:presLayoutVars>
      </dgm:prSet>
      <dgm:spPr/>
      <dgm:t>
        <a:bodyPr/>
        <a:lstStyle/>
        <a:p>
          <a:endParaRPr lang="en-US"/>
        </a:p>
      </dgm:t>
    </dgm:pt>
    <dgm:pt modelId="{D7C59D7E-3243-4C71-90E6-0FCFCBEBD65D}" type="pres">
      <dgm:prSet presAssocID="{399B4B2D-0D2F-4B63-9731-3140F29AECC2}" presName="circleB" presStyleLbl="node1" presStyleIdx="5" presStyleCnt="9"/>
      <dgm:spPr/>
    </dgm:pt>
    <dgm:pt modelId="{6950B09E-0FB2-4958-9E99-4EC9929CF5FE}" type="pres">
      <dgm:prSet presAssocID="{399B4B2D-0D2F-4B63-9731-3140F29AECC2}" presName="spaceB" presStyleCnt="0"/>
      <dgm:spPr/>
    </dgm:pt>
    <dgm:pt modelId="{ADD166BC-1D8E-4003-8B31-738AD786A479}" type="pres">
      <dgm:prSet presAssocID="{5E22D107-2202-4BC0-BEFB-5113075D66C7}" presName="space" presStyleCnt="0"/>
      <dgm:spPr/>
    </dgm:pt>
    <dgm:pt modelId="{938BB3E8-676E-4206-B430-E0BC7AC6C800}" type="pres">
      <dgm:prSet presAssocID="{EFC717A5-3916-4F79-B432-3BA7C2A2EDAA}" presName="compositeA" presStyleCnt="0"/>
      <dgm:spPr/>
    </dgm:pt>
    <dgm:pt modelId="{49105DBE-280F-4B30-9D51-09F9694FC168}" type="pres">
      <dgm:prSet presAssocID="{EFC717A5-3916-4F79-B432-3BA7C2A2EDAA}" presName="textA" presStyleLbl="revTx" presStyleIdx="6" presStyleCnt="9" custScaleX="282746" custLinFactNeighborX="-5402">
        <dgm:presLayoutVars>
          <dgm:bulletEnabled val="1"/>
        </dgm:presLayoutVars>
      </dgm:prSet>
      <dgm:spPr/>
      <dgm:t>
        <a:bodyPr/>
        <a:lstStyle/>
        <a:p>
          <a:endParaRPr lang="en-US"/>
        </a:p>
      </dgm:t>
    </dgm:pt>
    <dgm:pt modelId="{33E9D114-77C9-4041-9B90-13144B88892E}" type="pres">
      <dgm:prSet presAssocID="{EFC717A5-3916-4F79-B432-3BA7C2A2EDAA}" presName="circleA" presStyleLbl="node1" presStyleIdx="6" presStyleCnt="9"/>
      <dgm:spPr/>
    </dgm:pt>
    <dgm:pt modelId="{B5A33EFE-A899-497F-AA95-1BF6B384956D}" type="pres">
      <dgm:prSet presAssocID="{EFC717A5-3916-4F79-B432-3BA7C2A2EDAA}" presName="spaceA" presStyleCnt="0"/>
      <dgm:spPr/>
    </dgm:pt>
    <dgm:pt modelId="{85D96DF7-25B7-4258-8B04-926345F356B7}" type="pres">
      <dgm:prSet presAssocID="{03072B65-0C15-435B-B874-BA72995EE5DE}" presName="space" presStyleCnt="0"/>
      <dgm:spPr/>
    </dgm:pt>
    <dgm:pt modelId="{2CE88183-D014-4CFA-BB1D-C6F49F416DE1}" type="pres">
      <dgm:prSet presAssocID="{447B209B-A19F-4237-99C2-3B6EFFD2D759}" presName="compositeB" presStyleCnt="0"/>
      <dgm:spPr/>
    </dgm:pt>
    <dgm:pt modelId="{EBDE31D4-1884-4ED9-B4B9-9E9D360FCB21}" type="pres">
      <dgm:prSet presAssocID="{447B209B-A19F-4237-99C2-3B6EFFD2D759}" presName="textB" presStyleLbl="revTx" presStyleIdx="7" presStyleCnt="9" custScaleX="301568" custLinFactNeighborX="17991" custLinFactNeighborY="-932">
        <dgm:presLayoutVars>
          <dgm:bulletEnabled val="1"/>
        </dgm:presLayoutVars>
      </dgm:prSet>
      <dgm:spPr/>
      <dgm:t>
        <a:bodyPr/>
        <a:lstStyle/>
        <a:p>
          <a:endParaRPr lang="en-US"/>
        </a:p>
      </dgm:t>
    </dgm:pt>
    <dgm:pt modelId="{CA104CA3-92E3-4BA5-B284-B0538B219AF5}" type="pres">
      <dgm:prSet presAssocID="{447B209B-A19F-4237-99C2-3B6EFFD2D759}" presName="circleB" presStyleLbl="node1" presStyleIdx="7" presStyleCnt="9"/>
      <dgm:spPr/>
    </dgm:pt>
    <dgm:pt modelId="{2DB5C564-B96F-455C-BD92-508E1FA92590}" type="pres">
      <dgm:prSet presAssocID="{447B209B-A19F-4237-99C2-3B6EFFD2D759}" presName="spaceB" presStyleCnt="0"/>
      <dgm:spPr/>
    </dgm:pt>
    <dgm:pt modelId="{5BE2B1D4-6C8E-45E4-BB4B-01B1364A39DB}" type="pres">
      <dgm:prSet presAssocID="{55D3E420-1097-4C0C-881F-C8F581E20BBD}" presName="space" presStyleCnt="0"/>
      <dgm:spPr/>
    </dgm:pt>
    <dgm:pt modelId="{E9DEC667-8583-4C13-A0CD-16895DE6FCBA}" type="pres">
      <dgm:prSet presAssocID="{E6DCC300-6F5B-4B03-BBB2-6F562A6EED2E}" presName="compositeA" presStyleCnt="0"/>
      <dgm:spPr/>
    </dgm:pt>
    <dgm:pt modelId="{8DAEDB26-0404-42F2-94C1-9F1FAE8064DF}" type="pres">
      <dgm:prSet presAssocID="{E6DCC300-6F5B-4B03-BBB2-6F562A6EED2E}" presName="textA" presStyleLbl="revTx" presStyleIdx="8" presStyleCnt="9" custScaleX="256154" custLinFactNeighborX="14561">
        <dgm:presLayoutVars>
          <dgm:bulletEnabled val="1"/>
        </dgm:presLayoutVars>
      </dgm:prSet>
      <dgm:spPr/>
      <dgm:t>
        <a:bodyPr/>
        <a:lstStyle/>
        <a:p>
          <a:endParaRPr lang="en-US"/>
        </a:p>
      </dgm:t>
    </dgm:pt>
    <dgm:pt modelId="{96002C9B-4888-42A1-A9CB-2F18FD521BEC}" type="pres">
      <dgm:prSet presAssocID="{E6DCC300-6F5B-4B03-BBB2-6F562A6EED2E}" presName="circleA" presStyleLbl="node1" presStyleIdx="8" presStyleCnt="9"/>
      <dgm:spPr/>
    </dgm:pt>
    <dgm:pt modelId="{458F7D97-B008-4EEE-B4B5-A085B86601C0}" type="pres">
      <dgm:prSet presAssocID="{E6DCC300-6F5B-4B03-BBB2-6F562A6EED2E}" presName="spaceA" presStyleCnt="0"/>
      <dgm:spPr/>
    </dgm:pt>
  </dgm:ptLst>
  <dgm:cxnLst>
    <dgm:cxn modelId="{31F64F7B-1F0C-40F9-835B-C3406109E0B7}" type="presOf" srcId="{EFC717A5-3916-4F79-B432-3BA7C2A2EDAA}" destId="{49105DBE-280F-4B30-9D51-09F9694FC168}" srcOrd="0" destOrd="0" presId="urn:microsoft.com/office/officeart/2005/8/layout/hProcess11"/>
    <dgm:cxn modelId="{D25C2FE0-C7EC-46CA-B672-9B2439ACEB76}" srcId="{E8CBEE45-B9AA-4566-BDB9-E94FDB316CF2}" destId="{E6DCC300-6F5B-4B03-BBB2-6F562A6EED2E}" srcOrd="8" destOrd="0" parTransId="{49B7A74C-AA8D-4BC2-B994-00A5CF98F113}" sibTransId="{E1CA52F6-E961-432E-A208-94E4E0D4B2BE}"/>
    <dgm:cxn modelId="{B83F75EA-7051-431A-8175-A02DBBF8FAEA}" srcId="{E8CBEE45-B9AA-4566-BDB9-E94FDB316CF2}" destId="{399B4B2D-0D2F-4B63-9731-3140F29AECC2}" srcOrd="5" destOrd="0" parTransId="{19A92AF0-C1D5-4F9C-9A32-052EDDE531FF}" sibTransId="{5E22D107-2202-4BC0-BEFB-5113075D66C7}"/>
    <dgm:cxn modelId="{13B3F5BE-D80A-4CC9-BE24-C38008BFC144}" type="presOf" srcId="{E8CBEE45-B9AA-4566-BDB9-E94FDB316CF2}" destId="{3CB356BF-FD6F-4554-B855-D4F4FF47737A}" srcOrd="0" destOrd="0" presId="urn:microsoft.com/office/officeart/2005/8/layout/hProcess11"/>
    <dgm:cxn modelId="{F00F414E-300B-4438-B4EF-C637F95D0B6F}" srcId="{E8CBEE45-B9AA-4566-BDB9-E94FDB316CF2}" destId="{0C0D576A-8216-4995-86B4-E4E971BCDC27}" srcOrd="2" destOrd="0" parTransId="{2946F3F0-F0B9-4C48-BF84-3AB589BC9B33}" sibTransId="{0C84875A-B07D-40AF-AF36-52BA62F841D5}"/>
    <dgm:cxn modelId="{F3CE80AF-3D48-474E-B7B1-272471C4BD75}" type="presOf" srcId="{32CCB267-F3F7-4664-8BE2-546CD1FA1B69}" destId="{63135456-C7FE-4397-8228-8AD7082E6F1F}" srcOrd="0" destOrd="0" presId="urn:microsoft.com/office/officeart/2005/8/layout/hProcess11"/>
    <dgm:cxn modelId="{3302B22F-4375-4F3C-ADFD-FACFADA1E6C3}" srcId="{E8CBEE45-B9AA-4566-BDB9-E94FDB316CF2}" destId="{F079FE7D-2A55-45D4-8708-52423527C06A}" srcOrd="4" destOrd="0" parTransId="{E660F712-05EF-4039-9CFE-ECA613A0B9D9}" sibTransId="{CBB2BF76-2E95-423C-BC73-F681D509E186}"/>
    <dgm:cxn modelId="{CBE1D96E-1D14-4625-8997-B3867A84B5C9}" type="presOf" srcId="{399B4B2D-0D2F-4B63-9731-3140F29AECC2}" destId="{3909F582-1F47-4BC8-BDEC-5DFA8C9FE58E}" srcOrd="0" destOrd="0" presId="urn:microsoft.com/office/officeart/2005/8/layout/hProcess11"/>
    <dgm:cxn modelId="{0D59131E-929E-4836-A995-3A7505B9C22A}" type="presOf" srcId="{EC2ADC0A-4528-41C7-86C0-846BCCB71198}" destId="{CAE51863-D86C-4336-884C-D6B80080AB36}" srcOrd="0" destOrd="0" presId="urn:microsoft.com/office/officeart/2005/8/layout/hProcess11"/>
    <dgm:cxn modelId="{60D343FA-D853-482B-817E-3A12801B10C2}" type="presOf" srcId="{F079FE7D-2A55-45D4-8708-52423527C06A}" destId="{546B6BB9-08AA-45D1-BF7D-D6AB476847AA}" srcOrd="0" destOrd="0" presId="urn:microsoft.com/office/officeart/2005/8/layout/hProcess11"/>
    <dgm:cxn modelId="{C1331E2C-1A7F-4A96-A006-5C6701A5F6C3}" type="presOf" srcId="{7037F681-E976-4889-8144-229734D799D7}" destId="{0B1F0B07-E8BB-4C5C-B3DB-0426215C7AE5}" srcOrd="0" destOrd="0" presId="urn:microsoft.com/office/officeart/2005/8/layout/hProcess11"/>
    <dgm:cxn modelId="{963FA0FA-9E34-4348-A271-4DAF6C004BA8}" srcId="{E8CBEE45-B9AA-4566-BDB9-E94FDB316CF2}" destId="{32CCB267-F3F7-4664-8BE2-546CD1FA1B69}" srcOrd="1" destOrd="0" parTransId="{3AF97CEA-23D4-4566-9B7B-8023E6A6A82D}" sibTransId="{75BD2B23-7875-4CDD-9032-7F0E9C8D5D76}"/>
    <dgm:cxn modelId="{7A34A5CE-D222-447E-A1F5-98BB6C9332A6}" type="presOf" srcId="{0C0D576A-8216-4995-86B4-E4E971BCDC27}" destId="{491FB798-4521-4DF6-9C32-200B781CF3A8}" srcOrd="0" destOrd="0" presId="urn:microsoft.com/office/officeart/2005/8/layout/hProcess11"/>
    <dgm:cxn modelId="{8795A93B-E2E5-428E-86B7-AD8C609D3A64}" type="presOf" srcId="{E6DCC300-6F5B-4B03-BBB2-6F562A6EED2E}" destId="{8DAEDB26-0404-42F2-94C1-9F1FAE8064DF}" srcOrd="0" destOrd="0" presId="urn:microsoft.com/office/officeart/2005/8/layout/hProcess11"/>
    <dgm:cxn modelId="{A6FF1694-0EE3-479B-A60B-0EA115BE4538}" srcId="{E8CBEE45-B9AA-4566-BDB9-E94FDB316CF2}" destId="{EFC717A5-3916-4F79-B432-3BA7C2A2EDAA}" srcOrd="6" destOrd="0" parTransId="{8FD2FAAF-FC28-4E55-B0BF-43D1CDFF3F83}" sibTransId="{03072B65-0C15-435B-B874-BA72995EE5DE}"/>
    <dgm:cxn modelId="{4C0E8F6C-F6B7-4EDC-ABC7-9F2FD5F02347}" type="presOf" srcId="{447B209B-A19F-4237-99C2-3B6EFFD2D759}" destId="{EBDE31D4-1884-4ED9-B4B9-9E9D360FCB21}" srcOrd="0" destOrd="0" presId="urn:microsoft.com/office/officeart/2005/8/layout/hProcess11"/>
    <dgm:cxn modelId="{1BFD3239-8F2F-4393-BE1B-B14B44AE6946}" srcId="{E8CBEE45-B9AA-4566-BDB9-E94FDB316CF2}" destId="{EC2ADC0A-4528-41C7-86C0-846BCCB71198}" srcOrd="0" destOrd="0" parTransId="{5B9FE972-EECE-4C0F-9FEA-04960FB1370B}" sibTransId="{E89DE204-451A-497E-8959-3E355B6289A6}"/>
    <dgm:cxn modelId="{E2BE9A43-EC23-4AE2-9940-9A2459B552EE}" srcId="{E8CBEE45-B9AA-4566-BDB9-E94FDB316CF2}" destId="{7037F681-E976-4889-8144-229734D799D7}" srcOrd="3" destOrd="0" parTransId="{5A7A97B5-359D-4E9E-B6FC-1EA8EFFECDD3}" sibTransId="{69772321-2A69-4D3A-A03E-1159EF22890B}"/>
    <dgm:cxn modelId="{B897A24F-9CDB-4008-9F5C-93B0C0F7A66A}" srcId="{E8CBEE45-B9AA-4566-BDB9-E94FDB316CF2}" destId="{447B209B-A19F-4237-99C2-3B6EFFD2D759}" srcOrd="7" destOrd="0" parTransId="{A68CE8B4-05AE-48A3-AE89-4E031B4AA48A}" sibTransId="{55D3E420-1097-4C0C-881F-C8F581E20BBD}"/>
    <dgm:cxn modelId="{4B8590CE-80AF-4CE3-8CE7-F8E1CD831952}" type="presParOf" srcId="{3CB356BF-FD6F-4554-B855-D4F4FF47737A}" destId="{109B802C-DD78-4047-8F1A-8FF98D93ED93}" srcOrd="0" destOrd="0" presId="urn:microsoft.com/office/officeart/2005/8/layout/hProcess11"/>
    <dgm:cxn modelId="{EC2A2D67-54F0-4F4E-9CEE-FEBA92A6DC8F}" type="presParOf" srcId="{3CB356BF-FD6F-4554-B855-D4F4FF47737A}" destId="{F1045895-4999-4203-9B9F-2ECB74F4117C}" srcOrd="1" destOrd="0" presId="urn:microsoft.com/office/officeart/2005/8/layout/hProcess11"/>
    <dgm:cxn modelId="{2BA2BECE-5F90-458F-ADE5-D8F9F15C88DC}" type="presParOf" srcId="{F1045895-4999-4203-9B9F-2ECB74F4117C}" destId="{7C832209-782D-498A-A588-CE10D8CFFBEB}" srcOrd="0" destOrd="0" presId="urn:microsoft.com/office/officeart/2005/8/layout/hProcess11"/>
    <dgm:cxn modelId="{BFC7798A-5D0C-4897-9AAE-240114313922}" type="presParOf" srcId="{7C832209-782D-498A-A588-CE10D8CFFBEB}" destId="{CAE51863-D86C-4336-884C-D6B80080AB36}" srcOrd="0" destOrd="0" presId="urn:microsoft.com/office/officeart/2005/8/layout/hProcess11"/>
    <dgm:cxn modelId="{4649C86E-AF58-4562-AE34-1C2869868A5A}" type="presParOf" srcId="{7C832209-782D-498A-A588-CE10D8CFFBEB}" destId="{E5AD1CEB-B1EB-42D8-9BCE-D0E1A0AF5B2C}" srcOrd="1" destOrd="0" presId="urn:microsoft.com/office/officeart/2005/8/layout/hProcess11"/>
    <dgm:cxn modelId="{4A9BECB4-0B57-4631-AF52-5384496DA002}" type="presParOf" srcId="{7C832209-782D-498A-A588-CE10D8CFFBEB}" destId="{25E8D1F1-5162-4711-8A95-3B00C9A00DE2}" srcOrd="2" destOrd="0" presId="urn:microsoft.com/office/officeart/2005/8/layout/hProcess11"/>
    <dgm:cxn modelId="{84FD99B3-F144-4B97-83F9-704F400D597F}" type="presParOf" srcId="{F1045895-4999-4203-9B9F-2ECB74F4117C}" destId="{81FCCEF1-912E-47D7-951F-D8F03B1E224C}" srcOrd="1" destOrd="0" presId="urn:microsoft.com/office/officeart/2005/8/layout/hProcess11"/>
    <dgm:cxn modelId="{975AE2F8-234E-4042-BFDF-A1BC6D9323DB}" type="presParOf" srcId="{F1045895-4999-4203-9B9F-2ECB74F4117C}" destId="{D16FB793-DE13-468C-931E-D7F64A3356A1}" srcOrd="2" destOrd="0" presId="urn:microsoft.com/office/officeart/2005/8/layout/hProcess11"/>
    <dgm:cxn modelId="{74BBB4C8-EE4E-47CE-B123-D2D039A0B22C}" type="presParOf" srcId="{D16FB793-DE13-468C-931E-D7F64A3356A1}" destId="{63135456-C7FE-4397-8228-8AD7082E6F1F}" srcOrd="0" destOrd="0" presId="urn:microsoft.com/office/officeart/2005/8/layout/hProcess11"/>
    <dgm:cxn modelId="{9FF36507-7B3E-4749-8183-4FEFB7DB2B3C}" type="presParOf" srcId="{D16FB793-DE13-468C-931E-D7F64A3356A1}" destId="{715957E1-981D-4C10-AA25-91B1ABFD6E99}" srcOrd="1" destOrd="0" presId="urn:microsoft.com/office/officeart/2005/8/layout/hProcess11"/>
    <dgm:cxn modelId="{49245933-EEEA-4A3F-8C6D-807915365176}" type="presParOf" srcId="{D16FB793-DE13-468C-931E-D7F64A3356A1}" destId="{74D74193-D295-409D-AB9E-EDA85FD01335}" srcOrd="2" destOrd="0" presId="urn:microsoft.com/office/officeart/2005/8/layout/hProcess11"/>
    <dgm:cxn modelId="{0AE91066-3702-4CF7-9F84-AEF3831D5398}" type="presParOf" srcId="{F1045895-4999-4203-9B9F-2ECB74F4117C}" destId="{F59F570A-F59C-4E01-BF56-8EB3411BE926}" srcOrd="3" destOrd="0" presId="urn:microsoft.com/office/officeart/2005/8/layout/hProcess11"/>
    <dgm:cxn modelId="{0C26B44E-67F0-4AFD-96BB-83DB41B300E0}" type="presParOf" srcId="{F1045895-4999-4203-9B9F-2ECB74F4117C}" destId="{2C98C1EE-539A-42F2-AAED-E606FFB11BDD}" srcOrd="4" destOrd="0" presId="urn:microsoft.com/office/officeart/2005/8/layout/hProcess11"/>
    <dgm:cxn modelId="{78D75EC2-C5A0-4539-BB12-957C6D9673AE}" type="presParOf" srcId="{2C98C1EE-539A-42F2-AAED-E606FFB11BDD}" destId="{491FB798-4521-4DF6-9C32-200B781CF3A8}" srcOrd="0" destOrd="0" presId="urn:microsoft.com/office/officeart/2005/8/layout/hProcess11"/>
    <dgm:cxn modelId="{6040434B-6394-45C1-AEE1-23870F3F778F}" type="presParOf" srcId="{2C98C1EE-539A-42F2-AAED-E606FFB11BDD}" destId="{CB59CC3C-3E84-4010-B7CE-5A5E6CF4F8FB}" srcOrd="1" destOrd="0" presId="urn:microsoft.com/office/officeart/2005/8/layout/hProcess11"/>
    <dgm:cxn modelId="{DFF58670-572F-4710-95BA-90D4ECE0DD3D}" type="presParOf" srcId="{2C98C1EE-539A-42F2-AAED-E606FFB11BDD}" destId="{A8C50A00-FDAD-4610-AA35-DB6D9E81D714}" srcOrd="2" destOrd="0" presId="urn:microsoft.com/office/officeart/2005/8/layout/hProcess11"/>
    <dgm:cxn modelId="{79A6C449-DEED-4702-957C-CED828B3DF2B}" type="presParOf" srcId="{F1045895-4999-4203-9B9F-2ECB74F4117C}" destId="{CE7686E4-0482-4148-99BA-583E47ABB6F5}" srcOrd="5" destOrd="0" presId="urn:microsoft.com/office/officeart/2005/8/layout/hProcess11"/>
    <dgm:cxn modelId="{CDEA1EC8-9C3B-4498-A42A-472C0E1794AE}" type="presParOf" srcId="{F1045895-4999-4203-9B9F-2ECB74F4117C}" destId="{09938D83-7F31-4984-8C40-21442CEFBF70}" srcOrd="6" destOrd="0" presId="urn:microsoft.com/office/officeart/2005/8/layout/hProcess11"/>
    <dgm:cxn modelId="{3B791DC1-ABD7-482F-9C59-3D1D982CFD32}" type="presParOf" srcId="{09938D83-7F31-4984-8C40-21442CEFBF70}" destId="{0B1F0B07-E8BB-4C5C-B3DB-0426215C7AE5}" srcOrd="0" destOrd="0" presId="urn:microsoft.com/office/officeart/2005/8/layout/hProcess11"/>
    <dgm:cxn modelId="{1B1E87C5-CE58-427E-BC0F-D73DCCB270F7}" type="presParOf" srcId="{09938D83-7F31-4984-8C40-21442CEFBF70}" destId="{D524D624-E3D3-43D2-9DB4-E89470F46579}" srcOrd="1" destOrd="0" presId="urn:microsoft.com/office/officeart/2005/8/layout/hProcess11"/>
    <dgm:cxn modelId="{35A535B2-193A-4712-85DA-FEAAEB281414}" type="presParOf" srcId="{09938D83-7F31-4984-8C40-21442CEFBF70}" destId="{130213AA-CE9A-435A-AC2B-8201E7C0CD7F}" srcOrd="2" destOrd="0" presId="urn:microsoft.com/office/officeart/2005/8/layout/hProcess11"/>
    <dgm:cxn modelId="{94CD1371-4772-4057-B09E-D3E656335CA8}" type="presParOf" srcId="{F1045895-4999-4203-9B9F-2ECB74F4117C}" destId="{AC594AA6-2907-4A78-8ABB-BDAA55E7C5E9}" srcOrd="7" destOrd="0" presId="urn:microsoft.com/office/officeart/2005/8/layout/hProcess11"/>
    <dgm:cxn modelId="{43B4B56C-8058-49D3-A4A4-29339FAE9E8A}" type="presParOf" srcId="{F1045895-4999-4203-9B9F-2ECB74F4117C}" destId="{CD8725E6-320F-40DC-8797-360FD624765D}" srcOrd="8" destOrd="0" presId="urn:microsoft.com/office/officeart/2005/8/layout/hProcess11"/>
    <dgm:cxn modelId="{376F4921-49C1-4DE9-A2B4-8577615E5DF1}" type="presParOf" srcId="{CD8725E6-320F-40DC-8797-360FD624765D}" destId="{546B6BB9-08AA-45D1-BF7D-D6AB476847AA}" srcOrd="0" destOrd="0" presId="urn:microsoft.com/office/officeart/2005/8/layout/hProcess11"/>
    <dgm:cxn modelId="{58108BDC-FA7E-4750-955A-282D2921751D}" type="presParOf" srcId="{CD8725E6-320F-40DC-8797-360FD624765D}" destId="{BD4D444C-BB18-4D7D-A9A3-B4FF1EA8A017}" srcOrd="1" destOrd="0" presId="urn:microsoft.com/office/officeart/2005/8/layout/hProcess11"/>
    <dgm:cxn modelId="{8478194D-3016-4327-AB60-BADB7247F978}" type="presParOf" srcId="{CD8725E6-320F-40DC-8797-360FD624765D}" destId="{3DEC3B13-225B-42C7-B12E-7A1E7BFAF7A0}" srcOrd="2" destOrd="0" presId="urn:microsoft.com/office/officeart/2005/8/layout/hProcess11"/>
    <dgm:cxn modelId="{2DBE2CEC-ECFD-415D-A7AD-9DCCF0B200CA}" type="presParOf" srcId="{F1045895-4999-4203-9B9F-2ECB74F4117C}" destId="{85D76E2B-AECC-45A0-8AA4-88A810C63ADF}" srcOrd="9" destOrd="0" presId="urn:microsoft.com/office/officeart/2005/8/layout/hProcess11"/>
    <dgm:cxn modelId="{1FFB790C-4054-4861-92BF-CFC896C29D82}" type="presParOf" srcId="{F1045895-4999-4203-9B9F-2ECB74F4117C}" destId="{1C532991-75A3-418F-B564-3A49F73D96F3}" srcOrd="10" destOrd="0" presId="urn:microsoft.com/office/officeart/2005/8/layout/hProcess11"/>
    <dgm:cxn modelId="{F8559712-C314-4663-8BC8-6FAF26B0FD13}" type="presParOf" srcId="{1C532991-75A3-418F-B564-3A49F73D96F3}" destId="{3909F582-1F47-4BC8-BDEC-5DFA8C9FE58E}" srcOrd="0" destOrd="0" presId="urn:microsoft.com/office/officeart/2005/8/layout/hProcess11"/>
    <dgm:cxn modelId="{E134C3AE-05E5-4D71-9869-A652E5F04B30}" type="presParOf" srcId="{1C532991-75A3-418F-B564-3A49F73D96F3}" destId="{D7C59D7E-3243-4C71-90E6-0FCFCBEBD65D}" srcOrd="1" destOrd="0" presId="urn:microsoft.com/office/officeart/2005/8/layout/hProcess11"/>
    <dgm:cxn modelId="{BC27C205-52D0-47AE-AC8C-CFE4F3ABFE46}" type="presParOf" srcId="{1C532991-75A3-418F-B564-3A49F73D96F3}" destId="{6950B09E-0FB2-4958-9E99-4EC9929CF5FE}" srcOrd="2" destOrd="0" presId="urn:microsoft.com/office/officeart/2005/8/layout/hProcess11"/>
    <dgm:cxn modelId="{D20007AD-C723-4075-A183-DE6A2E206C55}" type="presParOf" srcId="{F1045895-4999-4203-9B9F-2ECB74F4117C}" destId="{ADD166BC-1D8E-4003-8B31-738AD786A479}" srcOrd="11" destOrd="0" presId="urn:microsoft.com/office/officeart/2005/8/layout/hProcess11"/>
    <dgm:cxn modelId="{D371DD52-A160-4039-90A5-8AF4081D0A95}" type="presParOf" srcId="{F1045895-4999-4203-9B9F-2ECB74F4117C}" destId="{938BB3E8-676E-4206-B430-E0BC7AC6C800}" srcOrd="12" destOrd="0" presId="urn:microsoft.com/office/officeart/2005/8/layout/hProcess11"/>
    <dgm:cxn modelId="{7BDD3E91-6348-42A8-8707-7FE17B8D06E0}" type="presParOf" srcId="{938BB3E8-676E-4206-B430-E0BC7AC6C800}" destId="{49105DBE-280F-4B30-9D51-09F9694FC168}" srcOrd="0" destOrd="0" presId="urn:microsoft.com/office/officeart/2005/8/layout/hProcess11"/>
    <dgm:cxn modelId="{B3AAE682-96EF-4143-8CCC-5F09BFD53538}" type="presParOf" srcId="{938BB3E8-676E-4206-B430-E0BC7AC6C800}" destId="{33E9D114-77C9-4041-9B90-13144B88892E}" srcOrd="1" destOrd="0" presId="urn:microsoft.com/office/officeart/2005/8/layout/hProcess11"/>
    <dgm:cxn modelId="{4EC94075-A967-4317-843A-BBC0416263F0}" type="presParOf" srcId="{938BB3E8-676E-4206-B430-E0BC7AC6C800}" destId="{B5A33EFE-A899-497F-AA95-1BF6B384956D}" srcOrd="2" destOrd="0" presId="urn:microsoft.com/office/officeart/2005/8/layout/hProcess11"/>
    <dgm:cxn modelId="{06292799-5141-4C70-88BA-3C7B34D8E725}" type="presParOf" srcId="{F1045895-4999-4203-9B9F-2ECB74F4117C}" destId="{85D96DF7-25B7-4258-8B04-926345F356B7}" srcOrd="13" destOrd="0" presId="urn:microsoft.com/office/officeart/2005/8/layout/hProcess11"/>
    <dgm:cxn modelId="{25D3590A-97CE-4438-9F79-9C5B4D2C619E}" type="presParOf" srcId="{F1045895-4999-4203-9B9F-2ECB74F4117C}" destId="{2CE88183-D014-4CFA-BB1D-C6F49F416DE1}" srcOrd="14" destOrd="0" presId="urn:microsoft.com/office/officeart/2005/8/layout/hProcess11"/>
    <dgm:cxn modelId="{EA48AF93-EA04-4084-8F9F-877E29EC62C4}" type="presParOf" srcId="{2CE88183-D014-4CFA-BB1D-C6F49F416DE1}" destId="{EBDE31D4-1884-4ED9-B4B9-9E9D360FCB21}" srcOrd="0" destOrd="0" presId="urn:microsoft.com/office/officeart/2005/8/layout/hProcess11"/>
    <dgm:cxn modelId="{9DA9BABA-FA2B-45C6-870A-63B2E4A6F211}" type="presParOf" srcId="{2CE88183-D014-4CFA-BB1D-C6F49F416DE1}" destId="{CA104CA3-92E3-4BA5-B284-B0538B219AF5}" srcOrd="1" destOrd="0" presId="urn:microsoft.com/office/officeart/2005/8/layout/hProcess11"/>
    <dgm:cxn modelId="{8633C5DC-CFB7-41A4-99D6-8720DCC043B8}" type="presParOf" srcId="{2CE88183-D014-4CFA-BB1D-C6F49F416DE1}" destId="{2DB5C564-B96F-455C-BD92-508E1FA92590}" srcOrd="2" destOrd="0" presId="urn:microsoft.com/office/officeart/2005/8/layout/hProcess11"/>
    <dgm:cxn modelId="{956D570B-0EB9-4CE5-B512-72182FEDAFF8}" type="presParOf" srcId="{F1045895-4999-4203-9B9F-2ECB74F4117C}" destId="{5BE2B1D4-6C8E-45E4-BB4B-01B1364A39DB}" srcOrd="15" destOrd="0" presId="urn:microsoft.com/office/officeart/2005/8/layout/hProcess11"/>
    <dgm:cxn modelId="{62C867DE-7E16-4268-8B22-5DE2748BC676}" type="presParOf" srcId="{F1045895-4999-4203-9B9F-2ECB74F4117C}" destId="{E9DEC667-8583-4C13-A0CD-16895DE6FCBA}" srcOrd="16" destOrd="0" presId="urn:microsoft.com/office/officeart/2005/8/layout/hProcess11"/>
    <dgm:cxn modelId="{31BECB37-7EF4-42E6-B81B-AA9CC42DC78F}" type="presParOf" srcId="{E9DEC667-8583-4C13-A0CD-16895DE6FCBA}" destId="{8DAEDB26-0404-42F2-94C1-9F1FAE8064DF}" srcOrd="0" destOrd="0" presId="urn:microsoft.com/office/officeart/2005/8/layout/hProcess11"/>
    <dgm:cxn modelId="{C9F38D07-2353-4875-B846-0E2EE3991CBB}" type="presParOf" srcId="{E9DEC667-8583-4C13-A0CD-16895DE6FCBA}" destId="{96002C9B-4888-42A1-A9CB-2F18FD521BEC}" srcOrd="1" destOrd="0" presId="urn:microsoft.com/office/officeart/2005/8/layout/hProcess11"/>
    <dgm:cxn modelId="{A6191A39-1940-48DF-89D2-DF4E24762D9E}" type="presParOf" srcId="{E9DEC667-8583-4C13-A0CD-16895DE6FCBA}" destId="{458F7D97-B008-4EEE-B4B5-A085B86601C0}"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B802C-DD78-4047-8F1A-8FF98D93ED93}">
      <dsp:nvSpPr>
        <dsp:cNvPr id="0" name=""/>
        <dsp:cNvSpPr/>
      </dsp:nvSpPr>
      <dsp:spPr>
        <a:xfrm>
          <a:off x="0" y="1211580"/>
          <a:ext cx="9144000" cy="1615440"/>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E51863-D86C-4336-884C-D6B80080AB36}">
      <dsp:nvSpPr>
        <dsp:cNvPr id="0" name=""/>
        <dsp:cNvSpPr/>
      </dsp:nvSpPr>
      <dsp:spPr>
        <a:xfrm>
          <a:off x="249461" y="0"/>
          <a:ext cx="586454" cy="161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kern="1200" dirty="0" smtClean="0">
              <a:solidFill>
                <a:schemeClr val="accent1"/>
              </a:solidFill>
            </a:rPr>
            <a:t>Jan 1996</a:t>
          </a:r>
        </a:p>
        <a:p>
          <a:pPr lvl="0" algn="ctr" defTabSz="622300">
            <a:lnSpc>
              <a:spcPct val="90000"/>
            </a:lnSpc>
            <a:spcBef>
              <a:spcPct val="0"/>
            </a:spcBef>
            <a:spcAft>
              <a:spcPct val="35000"/>
            </a:spcAft>
          </a:pPr>
          <a:r>
            <a:rPr lang="en-US" sz="1400" kern="1200" dirty="0" smtClean="0"/>
            <a:t>Java 1.0</a:t>
          </a:r>
          <a:endParaRPr lang="en-US" sz="1400" kern="1200" dirty="0"/>
        </a:p>
      </dsp:txBody>
      <dsp:txXfrm>
        <a:off x="249461" y="0"/>
        <a:ext cx="586454" cy="1615440"/>
      </dsp:txXfrm>
    </dsp:sp>
    <dsp:sp modelId="{E5AD1CEB-B1EB-42D8-9BCE-D0E1A0AF5B2C}">
      <dsp:nvSpPr>
        <dsp:cNvPr id="0" name=""/>
        <dsp:cNvSpPr/>
      </dsp:nvSpPr>
      <dsp:spPr>
        <a:xfrm>
          <a:off x="353072" y="1829683"/>
          <a:ext cx="379232" cy="37923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135456-C7FE-4397-8228-8AD7082E6F1F}">
      <dsp:nvSpPr>
        <dsp:cNvPr id="0" name=""/>
        <dsp:cNvSpPr/>
      </dsp:nvSpPr>
      <dsp:spPr>
        <a:xfrm>
          <a:off x="854877" y="2423160"/>
          <a:ext cx="587576" cy="161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kern="1200" dirty="0" smtClean="0"/>
            <a:t>JHV &amp; JHI</a:t>
          </a:r>
        </a:p>
        <a:p>
          <a:pPr lvl="0" algn="ctr" defTabSz="622300">
            <a:lnSpc>
              <a:spcPct val="90000"/>
            </a:lnSpc>
            <a:spcBef>
              <a:spcPct val="0"/>
            </a:spcBef>
            <a:spcAft>
              <a:spcPct val="35000"/>
            </a:spcAft>
          </a:pPr>
          <a:r>
            <a:rPr lang="en-US" sz="1400" kern="1200" dirty="0" smtClean="0">
              <a:solidFill>
                <a:schemeClr val="accent1"/>
              </a:solidFill>
            </a:rPr>
            <a:t>1996</a:t>
          </a:r>
          <a:endParaRPr lang="en-US" sz="1400" kern="1200" dirty="0">
            <a:solidFill>
              <a:schemeClr val="accent1"/>
            </a:solidFill>
          </a:endParaRPr>
        </a:p>
      </dsp:txBody>
      <dsp:txXfrm>
        <a:off x="854877" y="2423160"/>
        <a:ext cx="587576" cy="1615440"/>
      </dsp:txXfrm>
    </dsp:sp>
    <dsp:sp modelId="{715957E1-981D-4C10-AA25-91B1ABFD6E99}">
      <dsp:nvSpPr>
        <dsp:cNvPr id="0" name=""/>
        <dsp:cNvSpPr/>
      </dsp:nvSpPr>
      <dsp:spPr>
        <a:xfrm>
          <a:off x="959049" y="1829683"/>
          <a:ext cx="379232" cy="37923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1FB798-4521-4DF6-9C32-200B781CF3A8}">
      <dsp:nvSpPr>
        <dsp:cNvPr id="0" name=""/>
        <dsp:cNvSpPr/>
      </dsp:nvSpPr>
      <dsp:spPr>
        <a:xfrm>
          <a:off x="1434031" y="0"/>
          <a:ext cx="858862" cy="161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kern="1200" dirty="0" smtClean="0">
              <a:solidFill>
                <a:schemeClr val="accent1"/>
              </a:solidFill>
            </a:rPr>
            <a:t>Fall 1997</a:t>
          </a:r>
        </a:p>
        <a:p>
          <a:pPr lvl="0" algn="ctr" defTabSz="622300">
            <a:lnSpc>
              <a:spcPct val="90000"/>
            </a:lnSpc>
            <a:spcBef>
              <a:spcPct val="0"/>
            </a:spcBef>
            <a:spcAft>
              <a:spcPct val="35000"/>
            </a:spcAft>
          </a:pPr>
          <a:r>
            <a:rPr lang="en-US" sz="1400" kern="1200" dirty="0" smtClean="0"/>
            <a:t>Java Proposal</a:t>
          </a:r>
          <a:endParaRPr lang="en-US" sz="1400" kern="1200" dirty="0"/>
        </a:p>
      </dsp:txBody>
      <dsp:txXfrm>
        <a:off x="1434031" y="0"/>
        <a:ext cx="858862" cy="1615440"/>
      </dsp:txXfrm>
    </dsp:sp>
    <dsp:sp modelId="{CB59CC3C-3E84-4010-B7CE-5A5E6CF4F8FB}">
      <dsp:nvSpPr>
        <dsp:cNvPr id="0" name=""/>
        <dsp:cNvSpPr/>
      </dsp:nvSpPr>
      <dsp:spPr>
        <a:xfrm>
          <a:off x="1701231" y="1829683"/>
          <a:ext cx="379232" cy="37923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1F0B07-E8BB-4C5C-B3DB-0426215C7AE5}">
      <dsp:nvSpPr>
        <dsp:cNvPr id="0" name=""/>
        <dsp:cNvSpPr/>
      </dsp:nvSpPr>
      <dsp:spPr>
        <a:xfrm>
          <a:off x="2339240" y="2423160"/>
          <a:ext cx="744516" cy="161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kern="1200" dirty="0" smtClean="0"/>
            <a:t>HDF5 Object Layer</a:t>
          </a:r>
        </a:p>
        <a:p>
          <a:pPr lvl="0" algn="ctr" defTabSz="622300">
            <a:lnSpc>
              <a:spcPct val="90000"/>
            </a:lnSpc>
            <a:spcBef>
              <a:spcPct val="0"/>
            </a:spcBef>
            <a:spcAft>
              <a:spcPct val="35000"/>
            </a:spcAft>
          </a:pPr>
          <a:r>
            <a:rPr lang="en-US" sz="1400" kern="1200" dirty="0" smtClean="0">
              <a:solidFill>
                <a:schemeClr val="accent1"/>
              </a:solidFill>
            </a:rPr>
            <a:t>Spring 1999</a:t>
          </a:r>
          <a:endParaRPr lang="en-US" sz="1400" kern="1200" dirty="0">
            <a:solidFill>
              <a:schemeClr val="accent1"/>
            </a:solidFill>
          </a:endParaRPr>
        </a:p>
      </dsp:txBody>
      <dsp:txXfrm>
        <a:off x="2339240" y="2423160"/>
        <a:ext cx="744516" cy="1615440"/>
      </dsp:txXfrm>
    </dsp:sp>
    <dsp:sp modelId="{D524D624-E3D3-43D2-9DB4-E89470F46579}">
      <dsp:nvSpPr>
        <dsp:cNvPr id="0" name=""/>
        <dsp:cNvSpPr/>
      </dsp:nvSpPr>
      <dsp:spPr>
        <a:xfrm>
          <a:off x="2521882" y="1829683"/>
          <a:ext cx="379232" cy="37923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6B6BB9-08AA-45D1-BF7D-D6AB476847AA}">
      <dsp:nvSpPr>
        <dsp:cNvPr id="0" name=""/>
        <dsp:cNvSpPr/>
      </dsp:nvSpPr>
      <dsp:spPr>
        <a:xfrm>
          <a:off x="3102718" y="0"/>
          <a:ext cx="864179" cy="161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kern="1200" dirty="0" smtClean="0">
              <a:solidFill>
                <a:schemeClr val="accent1"/>
              </a:solidFill>
            </a:rPr>
            <a:t>Summer 2002</a:t>
          </a:r>
        </a:p>
        <a:p>
          <a:pPr lvl="0" algn="ctr" defTabSz="622300">
            <a:lnSpc>
              <a:spcPct val="90000"/>
            </a:lnSpc>
            <a:spcBef>
              <a:spcPct val="0"/>
            </a:spcBef>
            <a:spcAft>
              <a:spcPct val="35000"/>
            </a:spcAft>
          </a:pPr>
          <a:r>
            <a:rPr lang="en-US" sz="1400" kern="1200" dirty="0" smtClean="0"/>
            <a:t>Common Object Model</a:t>
          </a:r>
          <a:endParaRPr lang="en-US" sz="1400" kern="1200" dirty="0"/>
        </a:p>
      </dsp:txBody>
      <dsp:txXfrm>
        <a:off x="3102718" y="0"/>
        <a:ext cx="864179" cy="1615440"/>
      </dsp:txXfrm>
    </dsp:sp>
    <dsp:sp modelId="{BD4D444C-BB18-4D7D-A9A3-B4FF1EA8A017}">
      <dsp:nvSpPr>
        <dsp:cNvPr id="0" name=""/>
        <dsp:cNvSpPr/>
      </dsp:nvSpPr>
      <dsp:spPr>
        <a:xfrm>
          <a:off x="3345192" y="1829683"/>
          <a:ext cx="379232" cy="37923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09F582-1F47-4BC8-BDEC-5DFA8C9FE58E}">
      <dsp:nvSpPr>
        <dsp:cNvPr id="0" name=""/>
        <dsp:cNvSpPr/>
      </dsp:nvSpPr>
      <dsp:spPr>
        <a:xfrm>
          <a:off x="3985859" y="2423160"/>
          <a:ext cx="944428" cy="161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kern="1200" dirty="0" smtClean="0"/>
            <a:t>Editing</a:t>
          </a:r>
        </a:p>
        <a:p>
          <a:pPr lvl="0" algn="ctr" defTabSz="622300">
            <a:lnSpc>
              <a:spcPct val="90000"/>
            </a:lnSpc>
            <a:spcBef>
              <a:spcPct val="0"/>
            </a:spcBef>
            <a:spcAft>
              <a:spcPct val="35000"/>
            </a:spcAft>
          </a:pPr>
          <a:r>
            <a:rPr lang="en-US" sz="1400" kern="1200" dirty="0" smtClean="0">
              <a:solidFill>
                <a:schemeClr val="accent1"/>
              </a:solidFill>
            </a:rPr>
            <a:t>Spring 2003</a:t>
          </a:r>
          <a:endParaRPr lang="en-US" sz="1400" kern="1200" dirty="0">
            <a:solidFill>
              <a:schemeClr val="accent1"/>
            </a:solidFill>
          </a:endParaRPr>
        </a:p>
      </dsp:txBody>
      <dsp:txXfrm>
        <a:off x="3985859" y="2423160"/>
        <a:ext cx="944428" cy="1615440"/>
      </dsp:txXfrm>
    </dsp:sp>
    <dsp:sp modelId="{D7C59D7E-3243-4C71-90E6-0FCFCBEBD65D}">
      <dsp:nvSpPr>
        <dsp:cNvPr id="0" name=""/>
        <dsp:cNvSpPr/>
      </dsp:nvSpPr>
      <dsp:spPr>
        <a:xfrm>
          <a:off x="4268457" y="1829683"/>
          <a:ext cx="379232" cy="37923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105DBE-280F-4B30-9D51-09F9694FC168}">
      <dsp:nvSpPr>
        <dsp:cNvPr id="0" name=""/>
        <dsp:cNvSpPr/>
      </dsp:nvSpPr>
      <dsp:spPr>
        <a:xfrm>
          <a:off x="4930012" y="0"/>
          <a:ext cx="1006878" cy="161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kern="1200" dirty="0" smtClean="0">
              <a:solidFill>
                <a:schemeClr val="accent1"/>
              </a:solidFill>
            </a:rPr>
            <a:t>Summer 2003</a:t>
          </a:r>
        </a:p>
        <a:p>
          <a:pPr lvl="0" algn="ctr" defTabSz="622300">
            <a:lnSpc>
              <a:spcPct val="90000"/>
            </a:lnSpc>
            <a:spcBef>
              <a:spcPct val="0"/>
            </a:spcBef>
            <a:spcAft>
              <a:spcPct val="35000"/>
            </a:spcAft>
          </a:pPr>
          <a:r>
            <a:rPr lang="en-US" sz="1400" kern="1200" dirty="0" smtClean="0"/>
            <a:t>Abstract Interfaces &amp; plug-in framework</a:t>
          </a:r>
          <a:endParaRPr lang="en-US" sz="1400" kern="1200" dirty="0"/>
        </a:p>
      </dsp:txBody>
      <dsp:txXfrm>
        <a:off x="4930012" y="0"/>
        <a:ext cx="1006878" cy="1615440"/>
      </dsp:txXfrm>
    </dsp:sp>
    <dsp:sp modelId="{33E9D114-77C9-4041-9B90-13144B88892E}">
      <dsp:nvSpPr>
        <dsp:cNvPr id="0" name=""/>
        <dsp:cNvSpPr/>
      </dsp:nvSpPr>
      <dsp:spPr>
        <a:xfrm>
          <a:off x="5263072" y="1829683"/>
          <a:ext cx="379232" cy="37923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DE31D4-1884-4ED9-B4B9-9E9D360FCB21}">
      <dsp:nvSpPr>
        <dsp:cNvPr id="0" name=""/>
        <dsp:cNvSpPr/>
      </dsp:nvSpPr>
      <dsp:spPr>
        <a:xfrm>
          <a:off x="6039156" y="2408104"/>
          <a:ext cx="1073905" cy="161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kern="1200" dirty="0" smtClean="0"/>
            <a:t>NPOESS: regions references &amp; </a:t>
          </a:r>
          <a:r>
            <a:rPr lang="en-US" sz="1400" kern="1200" dirty="0" err="1" smtClean="0"/>
            <a:t>bitfields</a:t>
          </a:r>
          <a:endParaRPr lang="en-US" sz="1400" kern="1200" dirty="0" smtClean="0"/>
        </a:p>
        <a:p>
          <a:pPr lvl="0" algn="ctr" defTabSz="622300">
            <a:lnSpc>
              <a:spcPct val="90000"/>
            </a:lnSpc>
            <a:spcBef>
              <a:spcPct val="0"/>
            </a:spcBef>
            <a:spcAft>
              <a:spcPct val="35000"/>
            </a:spcAft>
          </a:pPr>
          <a:r>
            <a:rPr lang="en-US" sz="1400" kern="1200" dirty="0" smtClean="0">
              <a:solidFill>
                <a:schemeClr val="accent1"/>
              </a:solidFill>
            </a:rPr>
            <a:t>Summer 2009</a:t>
          </a:r>
        </a:p>
      </dsp:txBody>
      <dsp:txXfrm>
        <a:off x="6039156" y="2408104"/>
        <a:ext cx="1073905" cy="1615440"/>
      </dsp:txXfrm>
    </dsp:sp>
    <dsp:sp modelId="{CA104CA3-92E3-4BA5-B284-B0538B219AF5}">
      <dsp:nvSpPr>
        <dsp:cNvPr id="0" name=""/>
        <dsp:cNvSpPr/>
      </dsp:nvSpPr>
      <dsp:spPr>
        <a:xfrm>
          <a:off x="6322425" y="1829683"/>
          <a:ext cx="379232" cy="37923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AEDB26-0404-42F2-94C1-9F1FAE8064DF}">
      <dsp:nvSpPr>
        <dsp:cNvPr id="0" name=""/>
        <dsp:cNvSpPr/>
      </dsp:nvSpPr>
      <dsp:spPr>
        <a:xfrm>
          <a:off x="7119809" y="0"/>
          <a:ext cx="912182" cy="161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kern="1200" dirty="0" smtClean="0">
              <a:solidFill>
                <a:schemeClr val="accent1"/>
              </a:solidFill>
            </a:rPr>
            <a:t>Summer 2013</a:t>
          </a:r>
        </a:p>
        <a:p>
          <a:pPr lvl="0" algn="ctr" defTabSz="622300">
            <a:lnSpc>
              <a:spcPct val="90000"/>
            </a:lnSpc>
            <a:spcBef>
              <a:spcPct val="0"/>
            </a:spcBef>
            <a:spcAft>
              <a:spcPct val="35000"/>
            </a:spcAft>
          </a:pPr>
          <a:r>
            <a:rPr lang="en-US" sz="1400" kern="1200" dirty="0" smtClean="0"/>
            <a:t>CF </a:t>
          </a:r>
          <a:r>
            <a:rPr lang="en-US" sz="1400" kern="1200" dirty="0" err="1" smtClean="0"/>
            <a:t>Conven-tions</a:t>
          </a:r>
          <a:endParaRPr lang="en-US" sz="1400" kern="1200" dirty="0"/>
        </a:p>
      </dsp:txBody>
      <dsp:txXfrm>
        <a:off x="7119809" y="0"/>
        <a:ext cx="912182" cy="1615440"/>
      </dsp:txXfrm>
    </dsp:sp>
    <dsp:sp modelId="{96002C9B-4888-42A1-A9CB-2F18FD521BEC}">
      <dsp:nvSpPr>
        <dsp:cNvPr id="0" name=""/>
        <dsp:cNvSpPr/>
      </dsp:nvSpPr>
      <dsp:spPr>
        <a:xfrm>
          <a:off x="7334431" y="1829683"/>
          <a:ext cx="379232" cy="37923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1" y="8829395"/>
            <a:ext cx="3037633" cy="465444"/>
          </a:xfrm>
          <a:prstGeom prst="rect">
            <a:avLst/>
          </a:prstGeom>
        </p:spPr>
        <p:txBody>
          <a:bodyPr vert="horz" lIns="88913" tIns="44457" rIns="88913" bIns="44457" rtlCol="0" anchor="b"/>
          <a:lstStyle>
            <a:lvl1pPr algn="l">
              <a:defRPr sz="1200"/>
            </a:lvl1pPr>
          </a:lstStyle>
          <a:p>
            <a:r>
              <a:rPr lang="en-US" sz="1300">
                <a:latin typeface="+mn-lt"/>
              </a:rPr>
              <a:t>Copyright © 2014 The HDF Group. All Rights Reserved</a:t>
            </a:r>
            <a:endParaRPr lang="en-US" sz="1300" dirty="0">
              <a:latin typeface="+mn-lt"/>
            </a:endParaRPr>
          </a:p>
        </p:txBody>
      </p:sp>
      <p:sp>
        <p:nvSpPr>
          <p:cNvPr id="5" name="Slide Number Placeholder 4"/>
          <p:cNvSpPr>
            <a:spLocks noGrp="1"/>
          </p:cNvSpPr>
          <p:nvPr>
            <p:ph type="sldNum" sz="quarter" idx="3"/>
          </p:nvPr>
        </p:nvSpPr>
        <p:spPr>
          <a:xfrm>
            <a:off x="3971219" y="8829395"/>
            <a:ext cx="3037633" cy="465444"/>
          </a:xfrm>
          <a:prstGeom prst="rect">
            <a:avLst/>
          </a:prstGeom>
        </p:spPr>
        <p:txBody>
          <a:bodyPr vert="horz" lIns="88913" tIns="44457" rIns="88913" bIns="44457" rtlCol="0" anchor="b"/>
          <a:lstStyle>
            <a:lvl1pPr algn="r">
              <a:defRPr sz="1200"/>
            </a:lvl1pPr>
          </a:lstStyle>
          <a:p>
            <a:fld id="{66705E29-C357-4C42-9BC7-4FA4B5AD398B}" type="slidenum">
              <a:rPr lang="en-US" sz="1300">
                <a:latin typeface="+mn-lt"/>
              </a:rPr>
              <a:pPr/>
              <a:t>‹#›</a:t>
            </a:fld>
            <a:endParaRPr lang="en-US" sz="1300" dirty="0">
              <a:latin typeface="+mn-lt"/>
            </a:endParaRPr>
          </a:p>
        </p:txBody>
      </p:sp>
    </p:spTree>
    <p:extLst>
      <p:ext uri="{BB962C8B-B14F-4D97-AF65-F5344CB8AC3E}">
        <p14:creationId xmlns:p14="http://schemas.microsoft.com/office/powerpoint/2010/main" val="423343835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01352" y="457200"/>
            <a:ext cx="5607700" cy="4205775"/>
          </a:xfrm>
          <a:prstGeom prst="rect">
            <a:avLst/>
          </a:prstGeom>
          <a:noFill/>
          <a:ln w="12700">
            <a:solidFill>
              <a:prstClr val="black"/>
            </a:solidFill>
          </a:ln>
        </p:spPr>
        <p:txBody>
          <a:bodyPr vert="horz" lIns="88913" tIns="44457" rIns="88913" bIns="44457" rtlCol="0" anchor="ctr"/>
          <a:lstStyle/>
          <a:p>
            <a:endParaRPr lang="en-US"/>
          </a:p>
        </p:txBody>
      </p:sp>
      <p:sp>
        <p:nvSpPr>
          <p:cNvPr id="5" name="Notes Placeholder 4"/>
          <p:cNvSpPr>
            <a:spLocks noGrp="1"/>
          </p:cNvSpPr>
          <p:nvPr>
            <p:ph type="body" sz="quarter" idx="3"/>
          </p:nvPr>
        </p:nvSpPr>
        <p:spPr>
          <a:xfrm>
            <a:off x="457200" y="4800601"/>
            <a:ext cx="6096000" cy="4028794"/>
          </a:xfrm>
          <a:prstGeom prst="rect">
            <a:avLst/>
          </a:prstGeom>
        </p:spPr>
        <p:txBody>
          <a:bodyPr vert="horz" lIns="88913" tIns="44457" rIns="88913" bIns="4445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395"/>
            <a:ext cx="3037633" cy="465444"/>
          </a:xfrm>
          <a:prstGeom prst="rect">
            <a:avLst/>
          </a:prstGeom>
        </p:spPr>
        <p:txBody>
          <a:bodyPr vert="horz" lIns="88913" tIns="44457" rIns="88913" bIns="44457" rtlCol="0" anchor="b"/>
          <a:lstStyle>
            <a:lvl1pPr algn="l">
              <a:defRPr sz="1300">
                <a:latin typeface="+mn-lt"/>
              </a:defRPr>
            </a:lvl1pPr>
          </a:lstStyle>
          <a:p>
            <a:r>
              <a:rPr lang="en-US" smtClean="0"/>
              <a:t>Copyright © 2014 The HDF Group. All Rights Reserved</a:t>
            </a:r>
            <a:endParaRPr lang="en-US" dirty="0"/>
          </a:p>
        </p:txBody>
      </p:sp>
      <p:sp>
        <p:nvSpPr>
          <p:cNvPr id="7" name="Slide Number Placeholder 6"/>
          <p:cNvSpPr>
            <a:spLocks noGrp="1"/>
          </p:cNvSpPr>
          <p:nvPr>
            <p:ph type="sldNum" sz="quarter" idx="5"/>
          </p:nvPr>
        </p:nvSpPr>
        <p:spPr>
          <a:xfrm>
            <a:off x="3971219" y="8829395"/>
            <a:ext cx="3037633" cy="465444"/>
          </a:xfrm>
          <a:prstGeom prst="rect">
            <a:avLst/>
          </a:prstGeom>
        </p:spPr>
        <p:txBody>
          <a:bodyPr vert="horz" lIns="88913" tIns="44457" rIns="88913" bIns="44457" rtlCol="0" anchor="b"/>
          <a:lstStyle>
            <a:lvl1pPr algn="r">
              <a:defRPr sz="1300">
                <a:latin typeface="+mn-lt"/>
              </a:defRPr>
            </a:lvl1pPr>
          </a:lstStyle>
          <a:p>
            <a:fld id="{199AFF83-E7C7-45C2-A1B8-C2E047EB4FC0}" type="slidenum">
              <a:rPr lang="en-US" smtClean="0"/>
              <a:pPr/>
              <a:t>‹#›</a:t>
            </a:fld>
            <a:endParaRPr lang="en-US" dirty="0"/>
          </a:p>
        </p:txBody>
      </p:sp>
    </p:spTree>
    <p:extLst>
      <p:ext uri="{BB962C8B-B14F-4D97-AF65-F5344CB8AC3E}">
        <p14:creationId xmlns:p14="http://schemas.microsoft.com/office/powerpoint/2010/main" val="390011349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8780" y="304800"/>
            <a:ext cx="5762020" cy="4321515"/>
          </a:xfrm>
        </p:spPr>
      </p:sp>
      <p:sp>
        <p:nvSpPr>
          <p:cNvPr id="3" name="Notes Placeholder 2"/>
          <p:cNvSpPr>
            <a:spLocks noGrp="1"/>
          </p:cNvSpPr>
          <p:nvPr>
            <p:ph type="body" idx="1"/>
          </p:nvPr>
        </p:nvSpPr>
        <p:spPr>
          <a:xfrm>
            <a:off x="381000" y="4800600"/>
            <a:ext cx="6172200" cy="3962400"/>
          </a:xfrm>
        </p:spPr>
        <p:txBody>
          <a:bodyPr/>
          <a:lstStyle/>
          <a:p>
            <a:r>
              <a:rPr lang="en-US" dirty="0" smtClean="0"/>
              <a:t>Providing a brief roadmap of Java</a:t>
            </a:r>
            <a:r>
              <a:rPr lang="en-US" baseline="0" dirty="0" smtClean="0"/>
              <a:t> development at The HDF Group. History, current status, possible future direction.</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1</a:t>
            </a:fld>
            <a:endParaRPr lang="en-US" dirty="0"/>
          </a:p>
        </p:txBody>
      </p:sp>
      <p:sp>
        <p:nvSpPr>
          <p:cNvPr id="5" name="Footer Placeholder 4"/>
          <p:cNvSpPr>
            <a:spLocks noGrp="1"/>
          </p:cNvSpPr>
          <p:nvPr>
            <p:ph type="ftr" sz="quarter" idx="11"/>
          </p:nvPr>
        </p:nvSpPr>
        <p:spPr/>
        <p:txBody>
          <a:bodyPr/>
          <a:lstStyle/>
          <a:p>
            <a:r>
              <a:rPr lang="en-US" smtClean="0"/>
              <a:t>Copyright © 2014 The HDF Group. All Rights Reserved</a:t>
            </a:r>
            <a:endParaRPr lang="en-US" dirty="0"/>
          </a:p>
        </p:txBody>
      </p:sp>
    </p:spTree>
    <p:extLst>
      <p:ext uri="{BB962C8B-B14F-4D97-AF65-F5344CB8AC3E}">
        <p14:creationId xmlns:p14="http://schemas.microsoft.com/office/powerpoint/2010/main" val="300141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mention HDF-EOS plug-in, FITS I/O module, netCDF (native Java)</a:t>
            </a:r>
            <a:endParaRPr lang="en-US" dirty="0" smtClean="0"/>
          </a:p>
          <a:p>
            <a:pPr marL="173730" indent="-173730">
              <a:buFontTx/>
              <a:buChar char="-"/>
            </a:pPr>
            <a:r>
              <a:rPr lang="en-US" dirty="0" smtClean="0"/>
              <a:t>The JHV and JHI grew out of (was influenced by?) work on</a:t>
            </a:r>
            <a:r>
              <a:rPr lang="en-US" baseline="0" dirty="0" smtClean="0"/>
              <a:t> the NASA-funded Project Horizon, in conjunction with the </a:t>
            </a:r>
            <a:r>
              <a:rPr lang="en-US" baseline="0" dirty="0" err="1" smtClean="0"/>
              <a:t>Univ</a:t>
            </a:r>
            <a:r>
              <a:rPr lang="en-US" baseline="0" dirty="0" smtClean="0"/>
              <a:t> of Illinois departments of Astronomy and Atmospheric Sciences. They led to the proposal for what is now collectively known as HDF-Java.</a:t>
            </a:r>
          </a:p>
          <a:p>
            <a:pPr marL="173730" indent="-173730">
              <a:buFontTx/>
              <a:buChar char="-"/>
            </a:pPr>
            <a:r>
              <a:rPr lang="en-US" baseline="0" dirty="0" smtClean="0"/>
              <a:t>The original work was based on the original Hierarchical File Format, now known as HDF4. The first version of HDF5 was released in 1998; support for HDF5 followed in 1999 with a separate object model parallel to that of HDF4.</a:t>
            </a:r>
          </a:p>
          <a:p>
            <a:pPr marL="173730" indent="-173730">
              <a:buFontTx/>
              <a:buChar char="-"/>
            </a:pPr>
            <a:r>
              <a:rPr lang="en-US" baseline="0" dirty="0" smtClean="0"/>
              <a:t>By summer of 2002 the two models were abstracted into a single object model with different implementations, adding to the sustainability of the software by bridging the gap between HDF4 and HDF5, and allowing support for additional file formats</a:t>
            </a:r>
          </a:p>
          <a:p>
            <a:pPr marL="173730" indent="-173730">
              <a:buFontTx/>
              <a:buChar char="-"/>
            </a:pPr>
            <a:r>
              <a:rPr lang="en-US" baseline="0" dirty="0" smtClean="0"/>
              <a:t>A bit later editing capabilities were added to the main functionality.</a:t>
            </a:r>
          </a:p>
          <a:p>
            <a:pPr marL="173730" indent="-173730">
              <a:buFontTx/>
              <a:buChar char="-"/>
            </a:pPr>
            <a:r>
              <a:rPr lang="en-US" baseline="0" dirty="0" smtClean="0"/>
              <a:t>Building on the abstraction of the underlying object model and I/O, GUI components of the HDFView application were abstracted and redesigned as interfaces, allowing overriding of those components (tree, image, table, palette, ??????).  </a:t>
            </a:r>
          </a:p>
          <a:p>
            <a:pPr marL="173730" indent="-173730">
              <a:buFontTx/>
              <a:buChar char="-"/>
            </a:pPr>
            <a:r>
              <a:rPr lang="en-US" baseline="0" dirty="0" smtClean="0"/>
              <a:t>A lot of small enhancements and fixes took place after 2003; a couple of note were additions to support the NPOESS (now JPSS) project, and the ESDIS project.</a:t>
            </a:r>
          </a:p>
          <a:p>
            <a:pPr marL="173730" indent="-173730">
              <a:buFontTx/>
              <a:buChar char="-"/>
            </a:pPr>
            <a:r>
              <a:rPr lang="en-US" baseline="0" dirty="0" smtClean="0"/>
              <a:t>In August of 2013 the Java task lead and programmer left the company.</a:t>
            </a:r>
          </a:p>
          <a:p>
            <a:pPr marL="173730" indent="-173730">
              <a:buFontTx/>
              <a:buChar char="-"/>
            </a:pPr>
            <a:endParaRPr lang="en-US" baseline="0" dirty="0" smtClean="0"/>
          </a:p>
        </p:txBody>
      </p:sp>
      <p:sp>
        <p:nvSpPr>
          <p:cNvPr id="4" name="Slide Number Placeholder 3"/>
          <p:cNvSpPr>
            <a:spLocks noGrp="1"/>
          </p:cNvSpPr>
          <p:nvPr>
            <p:ph type="sldNum" sz="quarter" idx="10"/>
          </p:nvPr>
        </p:nvSpPr>
        <p:spPr/>
        <p:txBody>
          <a:bodyPr/>
          <a:lstStyle/>
          <a:p>
            <a:fld id="{199AFF83-E7C7-45C2-A1B8-C2E047EB4FC0}" type="slidenum">
              <a:rPr lang="en-US" smtClean="0"/>
              <a:pPr/>
              <a:t>2</a:t>
            </a:fld>
            <a:endParaRPr lang="en-US" dirty="0"/>
          </a:p>
        </p:txBody>
      </p:sp>
      <p:sp>
        <p:nvSpPr>
          <p:cNvPr id="5" name="Footer Placeholder 4"/>
          <p:cNvSpPr>
            <a:spLocks noGrp="1"/>
          </p:cNvSpPr>
          <p:nvPr>
            <p:ph type="ftr" sz="quarter" idx="11"/>
          </p:nvPr>
        </p:nvSpPr>
        <p:spPr/>
        <p:txBody>
          <a:bodyPr/>
          <a:lstStyle/>
          <a:p>
            <a:r>
              <a:rPr lang="en-US" smtClean="0"/>
              <a:t>Copyright © 2014 The HDF Group. All Rights Reserved</a:t>
            </a:r>
            <a:endParaRPr lang="en-US" dirty="0"/>
          </a:p>
        </p:txBody>
      </p:sp>
    </p:spTree>
    <p:extLst>
      <p:ext uri="{BB962C8B-B14F-4D97-AF65-F5344CB8AC3E}">
        <p14:creationId xmlns:p14="http://schemas.microsoft.com/office/powerpoint/2010/main" val="4135621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a:t>
            </a:r>
            <a:r>
              <a:rPr lang="en-US" dirty="0" smtClean="0"/>
              <a:t>Java application that accesses HDF</a:t>
            </a:r>
            <a:r>
              <a:rPr lang="en-US" baseline="0" dirty="0" smtClean="0"/>
              <a:t> (or other) format </a:t>
            </a:r>
            <a:r>
              <a:rPr lang="en-US" dirty="0" smtClean="0"/>
              <a:t>files is built on top of an</a:t>
            </a:r>
            <a:r>
              <a:rPr lang="en-US" baseline="0" dirty="0" smtClean="0"/>
              <a:t> Object Layer interface (aka Common Object Package) that encapsulates data format objects; plus a lower layer that includes:</a:t>
            </a:r>
          </a:p>
          <a:p>
            <a:pPr marL="173730" indent="-173730">
              <a:buFontTx/>
              <a:buChar char="-"/>
            </a:pPr>
            <a:r>
              <a:rPr lang="en-US" baseline="0" dirty="0" smtClean="0"/>
              <a:t>An implementation for each file format supported</a:t>
            </a:r>
          </a:p>
          <a:p>
            <a:pPr marL="173730" indent="-173730">
              <a:buFontTx/>
              <a:buChar char="-"/>
            </a:pPr>
            <a:r>
              <a:rPr lang="en-US" baseline="0" dirty="0" smtClean="0"/>
              <a:t>A JNI interface to each native library (if necessary) for each file format</a:t>
            </a:r>
          </a:p>
          <a:p>
            <a:pPr marL="630930" lvl="1" indent="-173730">
              <a:buFontTx/>
              <a:buChar char="-"/>
            </a:pPr>
            <a:r>
              <a:rPr lang="en-US" baseline="0" dirty="0" smtClean="0"/>
              <a:t>Additional file formats include a netCDF (pure Java) interface, a FITS interface, HDF-EOS2, HDF-EOS5 (Raytheon/ESDIS)</a:t>
            </a:r>
          </a:p>
          <a:p>
            <a:pPr marL="173730" lvl="0" indent="-173730">
              <a:buFontTx/>
              <a:buChar char="-"/>
            </a:pPr>
            <a:r>
              <a:rPr lang="en-US" baseline="0" dirty="0" smtClean="0"/>
              <a:t>The plug-in architecture for HDFView also includes the GUI interfaces, in order to add capabilities that extend or differ from the default implementations (Tree, Image, Table, Text, Palette)</a:t>
            </a:r>
          </a:p>
          <a:p>
            <a:pPr marL="630930" lvl="1" indent="-173730">
              <a:buFontTx/>
              <a:buChar char="-"/>
            </a:pPr>
            <a:r>
              <a:rPr lang="en-US" baseline="0" dirty="0" smtClean="0"/>
              <a:t>Combined HDF-EOS2/5 implementations for Tree, Image, Table</a:t>
            </a:r>
          </a:p>
        </p:txBody>
      </p:sp>
      <p:sp>
        <p:nvSpPr>
          <p:cNvPr id="4" name="Slide Number Placeholder 3"/>
          <p:cNvSpPr>
            <a:spLocks noGrp="1"/>
          </p:cNvSpPr>
          <p:nvPr>
            <p:ph type="sldNum" sz="quarter" idx="10"/>
          </p:nvPr>
        </p:nvSpPr>
        <p:spPr/>
        <p:txBody>
          <a:bodyPr/>
          <a:lstStyle/>
          <a:p>
            <a:fld id="{199AFF83-E7C7-45C2-A1B8-C2E047EB4FC0}" type="slidenum">
              <a:rPr lang="en-US" smtClean="0"/>
              <a:pPr/>
              <a:t>3</a:t>
            </a:fld>
            <a:endParaRPr lang="en-US" dirty="0"/>
          </a:p>
        </p:txBody>
      </p:sp>
      <p:sp>
        <p:nvSpPr>
          <p:cNvPr id="5" name="Footer Placeholder 4"/>
          <p:cNvSpPr>
            <a:spLocks noGrp="1"/>
          </p:cNvSpPr>
          <p:nvPr>
            <p:ph type="ftr" sz="quarter" idx="11"/>
          </p:nvPr>
        </p:nvSpPr>
        <p:spPr/>
        <p:txBody>
          <a:bodyPr/>
          <a:lstStyle/>
          <a:p>
            <a:r>
              <a:rPr lang="en-US" smtClean="0"/>
              <a:t>Copyright © 2014 The HDF Group. All Rights Reserved</a:t>
            </a:r>
            <a:endParaRPr lang="en-US" dirty="0"/>
          </a:p>
        </p:txBody>
      </p:sp>
    </p:spTree>
    <p:extLst>
      <p:ext uri="{BB962C8B-B14F-4D97-AF65-F5344CB8AC3E}">
        <p14:creationId xmlns:p14="http://schemas.microsoft.com/office/powerpoint/2010/main" val="2300744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from</a:t>
            </a:r>
            <a:r>
              <a:rPr lang="en-US" baseline="0" dirty="0" smtClean="0"/>
              <a:t> 1 to 3 screen captures: image view (with graph?), table view, HDF-EOS plug-in?</a:t>
            </a:r>
          </a:p>
          <a:p>
            <a:r>
              <a:rPr lang="en-US" dirty="0" smtClean="0"/>
              <a:t>Animate?</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4</a:t>
            </a:fld>
            <a:endParaRPr lang="en-US" dirty="0"/>
          </a:p>
        </p:txBody>
      </p:sp>
      <p:sp>
        <p:nvSpPr>
          <p:cNvPr id="5" name="Footer Placeholder 4"/>
          <p:cNvSpPr>
            <a:spLocks noGrp="1"/>
          </p:cNvSpPr>
          <p:nvPr>
            <p:ph type="ftr" sz="quarter" idx="11"/>
          </p:nvPr>
        </p:nvSpPr>
        <p:spPr/>
        <p:txBody>
          <a:bodyPr/>
          <a:lstStyle/>
          <a:p>
            <a:r>
              <a:rPr lang="en-US" smtClean="0"/>
              <a:t>Copyright © 2014 The HDF Group. All Rights Reserved</a:t>
            </a:r>
            <a:endParaRPr lang="en-US" dirty="0"/>
          </a:p>
        </p:txBody>
      </p:sp>
    </p:spTree>
    <p:extLst>
      <p:ext uri="{BB962C8B-B14F-4D97-AF65-F5344CB8AC3E}">
        <p14:creationId xmlns:p14="http://schemas.microsoft.com/office/powerpoint/2010/main" val="2772084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171450" indent="-171450">
              <a:buFontTx/>
              <a:buChar char="-"/>
            </a:pPr>
            <a:r>
              <a:rPr lang="en-US" baseline="0" dirty="0" smtClean="0"/>
              <a:t>Views for image, table, palette, attributes, and text; editing of everything (attribute and dataset values, group and dataset names, etc.)</a:t>
            </a:r>
          </a:p>
          <a:p>
            <a:pPr marL="171450" indent="-171450">
              <a:buFontTx/>
              <a:buChar char="-"/>
            </a:pPr>
            <a:r>
              <a:rPr lang="en-US" baseline="0" dirty="0" smtClean="0"/>
              <a:t>Scope creep without considering redesign/</a:t>
            </a:r>
            <a:r>
              <a:rPr lang="en-US" baseline="0" dirty="0" err="1" smtClean="0"/>
              <a:t>rescope</a:t>
            </a:r>
            <a:r>
              <a:rPr lang="en-US" baseline="0" dirty="0" smtClean="0"/>
              <a:t> has led to some delicate code interconnections </a:t>
            </a:r>
          </a:p>
          <a:p>
            <a:pPr marL="171450" indent="-171450">
              <a:buFontTx/>
              <a:buChar char="-"/>
            </a:pPr>
            <a:r>
              <a:rPr lang="en-US" baseline="0" dirty="0" smtClean="0"/>
              <a:t>Data type: Java supports more restricted set of data types, so mapping necessary; e.g., Extended ASCII </a:t>
            </a:r>
            <a:r>
              <a:rPr lang="en-US" baseline="0" dirty="0" smtClean="0">
                <a:sym typeface="Wingdings" panose="05000000000000000000" pitchFamily="2" charset="2"/>
              </a:rPr>
              <a:t> </a:t>
            </a:r>
            <a:r>
              <a:rPr lang="en-US" baseline="0" dirty="0" smtClean="0"/>
              <a:t>Unicode/ASCII</a:t>
            </a:r>
          </a:p>
          <a:p>
            <a:pPr marL="171450" indent="-171450">
              <a:buFontTx/>
              <a:buChar char="-"/>
            </a:pPr>
            <a:r>
              <a:rPr lang="en-US" baseline="0" dirty="0" smtClean="0"/>
              <a:t>Abstraction and plug-in architecture promotes sustainability by allowing to keep up with changing and new formats and display options </a:t>
            </a:r>
          </a:p>
          <a:p>
            <a:pPr marL="171450" indent="-171450">
              <a:buFontTx/>
              <a:buChar char="-"/>
            </a:pPr>
            <a:r>
              <a:rPr lang="en-US" baseline="0" dirty="0" smtClean="0"/>
              <a:t>Data type mapping in some cases one-way; can’t save changes, etc.</a:t>
            </a:r>
          </a:p>
          <a:p>
            <a:pPr marL="171450" indent="-171450">
              <a:buFontTx/>
              <a:buChar char="-"/>
            </a:pPr>
            <a:r>
              <a:rPr lang="en-US" baseline="0" dirty="0" smtClean="0"/>
              <a:t>Monolithic memory model, so limited by system and/or Java VM memory.</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5</a:t>
            </a:fld>
            <a:endParaRPr lang="en-US" dirty="0"/>
          </a:p>
        </p:txBody>
      </p:sp>
      <p:sp>
        <p:nvSpPr>
          <p:cNvPr id="5" name="Footer Placeholder 4"/>
          <p:cNvSpPr>
            <a:spLocks noGrp="1"/>
          </p:cNvSpPr>
          <p:nvPr>
            <p:ph type="ftr" sz="quarter" idx="11"/>
          </p:nvPr>
        </p:nvSpPr>
        <p:spPr/>
        <p:txBody>
          <a:bodyPr/>
          <a:lstStyle/>
          <a:p>
            <a:r>
              <a:rPr lang="en-US" smtClean="0"/>
              <a:t>Copyright © 2014 The HDF Group. All Rights Reserved</a:t>
            </a:r>
            <a:endParaRPr lang="en-US" dirty="0"/>
          </a:p>
        </p:txBody>
      </p:sp>
    </p:spTree>
    <p:extLst>
      <p:ext uri="{BB962C8B-B14F-4D97-AF65-F5344CB8AC3E}">
        <p14:creationId xmlns:p14="http://schemas.microsoft.com/office/powerpoint/2010/main" val="2799204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Decouple layers: easier to use</a:t>
            </a:r>
            <a:r>
              <a:rPr lang="en-US" baseline="0" dirty="0" smtClean="0"/>
              <a:t> for Java programming; more nimble with releases (currently once per year, all components simultaneously)</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6</a:t>
            </a:fld>
            <a:endParaRPr lang="en-US" dirty="0"/>
          </a:p>
        </p:txBody>
      </p:sp>
      <p:sp>
        <p:nvSpPr>
          <p:cNvPr id="5" name="Footer Placeholder 4"/>
          <p:cNvSpPr>
            <a:spLocks noGrp="1"/>
          </p:cNvSpPr>
          <p:nvPr>
            <p:ph type="ftr" sz="quarter" idx="11"/>
          </p:nvPr>
        </p:nvSpPr>
        <p:spPr/>
        <p:txBody>
          <a:bodyPr/>
          <a:lstStyle/>
          <a:p>
            <a:r>
              <a:rPr lang="en-US" smtClean="0"/>
              <a:t>Copyright © 2014 The HDF Group. All Rights Reserved</a:t>
            </a:r>
            <a:endParaRPr lang="en-US" dirty="0"/>
          </a:p>
        </p:txBody>
      </p:sp>
    </p:spTree>
    <p:extLst>
      <p:ext uri="{BB962C8B-B14F-4D97-AF65-F5344CB8AC3E}">
        <p14:creationId xmlns:p14="http://schemas.microsoft.com/office/powerpoint/2010/main" val="3282998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Flashback to 1995</a:t>
            </a:r>
            <a:r>
              <a:rPr lang="en-US" baseline="0" dirty="0" smtClean="0"/>
              <a:t> with the original Java mascot, “Duke”</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7</a:t>
            </a:fld>
            <a:endParaRPr lang="en-US" dirty="0"/>
          </a:p>
        </p:txBody>
      </p:sp>
      <p:sp>
        <p:nvSpPr>
          <p:cNvPr id="5" name="Footer Placeholder 4"/>
          <p:cNvSpPr>
            <a:spLocks noGrp="1"/>
          </p:cNvSpPr>
          <p:nvPr>
            <p:ph type="ftr" sz="quarter" idx="11"/>
          </p:nvPr>
        </p:nvSpPr>
        <p:spPr/>
        <p:txBody>
          <a:bodyPr/>
          <a:lstStyle/>
          <a:p>
            <a:r>
              <a:rPr lang="en-US" smtClean="0"/>
              <a:t>Copyright © 2014 The HDF Group. All Rights Reserved</a:t>
            </a:r>
            <a:endParaRPr lang="en-US" dirty="0"/>
          </a:p>
        </p:txBody>
      </p:sp>
    </p:spTree>
    <p:extLst>
      <p:ext uri="{BB962C8B-B14F-4D97-AF65-F5344CB8AC3E}">
        <p14:creationId xmlns:p14="http://schemas.microsoft.com/office/powerpoint/2010/main" val="3023770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smtClean="0"/>
              <a:t>Copyright © 2014 The HDF Group. All Rights Reserved</a:t>
            </a:r>
            <a:endParaRPr lang="en-US" dirty="0"/>
          </a:p>
        </p:txBody>
      </p:sp>
      <p:sp>
        <p:nvSpPr>
          <p:cNvPr id="5" name="Slide Number Placeholder 4"/>
          <p:cNvSpPr>
            <a:spLocks noGrp="1"/>
          </p:cNvSpPr>
          <p:nvPr>
            <p:ph type="sldNum" sz="quarter" idx="11"/>
          </p:nvPr>
        </p:nvSpPr>
        <p:spPr/>
        <p:txBody>
          <a:bodyPr/>
          <a:lstStyle/>
          <a:p>
            <a:fld id="{199AFF83-E7C7-45C2-A1B8-C2E047EB4FC0}" type="slidenum">
              <a:rPr lang="en-US" smtClean="0"/>
              <a:pPr/>
              <a:t>8</a:t>
            </a:fld>
            <a:endParaRPr lang="en-US" dirty="0"/>
          </a:p>
        </p:txBody>
      </p:sp>
    </p:spTree>
    <p:extLst>
      <p:ext uri="{BB962C8B-B14F-4D97-AF65-F5344CB8AC3E}">
        <p14:creationId xmlns:p14="http://schemas.microsoft.com/office/powerpoint/2010/main" val="88019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smtClean="0"/>
              <a:t>Copyright © 2014 The HDF Group. All Rights Reserved</a:t>
            </a:r>
            <a:endParaRPr lang="en-US" dirty="0"/>
          </a:p>
        </p:txBody>
      </p:sp>
      <p:sp>
        <p:nvSpPr>
          <p:cNvPr id="5" name="Slide Number Placeholder 4"/>
          <p:cNvSpPr>
            <a:spLocks noGrp="1"/>
          </p:cNvSpPr>
          <p:nvPr>
            <p:ph type="sldNum" sz="quarter" idx="11"/>
          </p:nvPr>
        </p:nvSpPr>
        <p:spPr/>
        <p:txBody>
          <a:bodyPr/>
          <a:lstStyle/>
          <a:p>
            <a:fld id="{199AFF83-E7C7-45C2-A1B8-C2E047EB4FC0}" type="slidenum">
              <a:rPr lang="en-US" smtClean="0"/>
              <a:pPr/>
              <a:t>9</a:t>
            </a:fld>
            <a:endParaRPr lang="en-US" dirty="0"/>
          </a:p>
        </p:txBody>
      </p:sp>
    </p:spTree>
    <p:extLst>
      <p:ext uri="{BB962C8B-B14F-4D97-AF65-F5344CB8AC3E}">
        <p14:creationId xmlns:p14="http://schemas.microsoft.com/office/powerpoint/2010/main" val="4259946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from</a:t>
            </a:r>
            <a:r>
              <a:rPr lang="en-US" baseline="0" dirty="0" smtClean="0"/>
              <a:t> 1 to 3 screen captures: image view (with graph?), table view, HDF-EOS plug-in?</a:t>
            </a:r>
          </a:p>
          <a:p>
            <a:r>
              <a:rPr lang="en-US" dirty="0" smtClean="0"/>
              <a:t>Animate?</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solidFill>
                  <a:prstClr val="black"/>
                </a:solidFill>
              </a:rPr>
              <a:pPr/>
              <a:t>10</a:t>
            </a:fld>
            <a:endParaRPr lang="en-US" dirty="0">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Copyright © 2014 The HDF Group. All Rights Reserved</a:t>
            </a:r>
            <a:endParaRPr lang="en-US" dirty="0">
              <a:solidFill>
                <a:prstClr val="black"/>
              </a:solidFill>
            </a:endParaRPr>
          </a:p>
        </p:txBody>
      </p:sp>
    </p:spTree>
    <p:extLst>
      <p:ext uri="{BB962C8B-B14F-4D97-AF65-F5344CB8AC3E}">
        <p14:creationId xmlns:p14="http://schemas.microsoft.com/office/powerpoint/2010/main" val="4063939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Earth Science Group is a</a:t>
            </a:r>
            <a:r>
              <a:rPr lang="en-US" dirty="0" smtClean="0"/>
              <a:t> subgroup</a:t>
            </a:r>
            <a:r>
              <a:rPr lang="en-US" baseline="0" dirty="0" smtClean="0"/>
              <a:t> within The HDF Group formed to concentrate on issues like these. We’re excited by the opportunity to join in the conversation and help form the emerging landscape in Earth Sciences software, data and metadata conventions and their uses in current and upcoming missions.</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11</a:t>
            </a:fld>
            <a:endParaRPr lang="en-US" dirty="0"/>
          </a:p>
        </p:txBody>
      </p:sp>
      <p:sp>
        <p:nvSpPr>
          <p:cNvPr id="5" name="Footer Placeholder 4"/>
          <p:cNvSpPr>
            <a:spLocks noGrp="1"/>
          </p:cNvSpPr>
          <p:nvPr>
            <p:ph type="ftr" sz="quarter" idx="11"/>
          </p:nvPr>
        </p:nvSpPr>
        <p:spPr/>
        <p:txBody>
          <a:bodyPr/>
          <a:lstStyle/>
          <a:p>
            <a:r>
              <a:rPr lang="en-US" smtClean="0"/>
              <a:t>Copyright © 2014 The HDF Group. All Rights Reserved</a:t>
            </a:r>
            <a:endParaRPr lang="en-US" dirty="0"/>
          </a:p>
        </p:txBody>
      </p:sp>
    </p:spTree>
    <p:extLst>
      <p:ext uri="{BB962C8B-B14F-4D97-AF65-F5344CB8AC3E}">
        <p14:creationId xmlns:p14="http://schemas.microsoft.com/office/powerpoint/2010/main" val="11480406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cstate="print"/>
          <a:srcRect/>
          <a:stretch>
            <a:fillRect/>
          </a:stretch>
        </p:blipFill>
        <p:spPr bwMode="auto">
          <a:xfrm>
            <a:off x="19538" y="0"/>
            <a:ext cx="9144000" cy="6858000"/>
          </a:xfrm>
          <a:prstGeom prst="rect">
            <a:avLst/>
          </a:prstGeom>
          <a:noFill/>
          <a:ln w="9525">
            <a:noFill/>
            <a:miter lim="800000"/>
            <a:headEnd/>
            <a:tailEnd/>
          </a:ln>
        </p:spPr>
      </p:pic>
      <p:sp>
        <p:nvSpPr>
          <p:cNvPr id="5" name="Rectangle 1053"/>
          <p:cNvSpPr txBox="1">
            <a:spLocks noChangeArrowheads="1"/>
          </p:cNvSpPr>
          <p:nvPr userDrawn="1"/>
        </p:nvSpPr>
        <p:spPr bwMode="auto">
          <a:xfrm>
            <a:off x="7324969" y="6644384"/>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sz="1400" dirty="0" smtClean="0">
                <a:latin typeface="+mn-lt"/>
                <a:ea typeface="+mn-ea"/>
              </a:rPr>
              <a:t>www.hdfgroup.org</a:t>
            </a:r>
            <a:endParaRPr lang="en-US" dirty="0" smtClean="0">
              <a:latin typeface="+mn-lt"/>
              <a:ea typeface="+mn-ea"/>
            </a:endParaRPr>
          </a:p>
        </p:txBody>
      </p:sp>
      <p:pic>
        <p:nvPicPr>
          <p:cNvPr id="6" name="Picture 1056"/>
          <p:cNvPicPr>
            <a:picLocks noChangeAspect="1" noChangeArrowheads="1"/>
          </p:cNvPicPr>
          <p:nvPr userDrawn="1"/>
        </p:nvPicPr>
        <p:blipFill>
          <a:blip r:embed="rId3"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userDrawn="1"/>
        </p:nvSpPr>
        <p:spPr>
          <a:xfrm>
            <a:off x="1371600" y="228600"/>
            <a:ext cx="2133600" cy="323165"/>
          </a:xfrm>
          <a:prstGeom prst="rect">
            <a:avLst/>
          </a:prstGeom>
          <a:noFill/>
        </p:spPr>
        <p:txBody>
          <a:bodyPr wrap="square" bIns="0" anchor="b" anchorCtr="0">
            <a:spAutoFit/>
          </a:bodyPr>
          <a:lstStyle/>
          <a:p>
            <a:pPr>
              <a:defRPr/>
            </a:pPr>
            <a:r>
              <a:rPr lang="en-US" sz="1800" b="1" dirty="0">
                <a:effectLst/>
                <a:latin typeface="Arial" pitchFamily="34" charset="0"/>
                <a:ea typeface="+mn-ea"/>
                <a:cs typeface="Arial" pitchFamily="34" charset="0"/>
              </a:rPr>
              <a:t>The </a:t>
            </a:r>
            <a:r>
              <a:rPr lang="en-US" sz="1800" b="1" dirty="0" smtClean="0">
                <a:effectLst/>
                <a:latin typeface="Arial" pitchFamily="34" charset="0"/>
                <a:ea typeface="+mn-ea"/>
                <a:cs typeface="Arial" pitchFamily="34" charset="0"/>
              </a:rPr>
              <a:t>HDF </a:t>
            </a:r>
            <a:r>
              <a:rPr lang="en-US" sz="1800" b="1" dirty="0">
                <a:effectLst/>
                <a:latin typeface="Arial" pitchFamily="34" charset="0"/>
                <a:ea typeface="+mn-ea"/>
                <a:cs typeface="Arial" pitchFamily="34" charset="0"/>
              </a:rPr>
              <a:t>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mj-lt"/>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mj-lt"/>
                <a:cs typeface="Arial" pitchFamily="34" charset="0"/>
              </a:defRPr>
            </a:lvl1pPr>
          </a:lstStyle>
          <a:p>
            <a:r>
              <a:rPr lang="en-US" smtClean="0"/>
              <a:t>Click to edit Master subtitle style</a:t>
            </a:r>
            <a:endParaRPr lang="en-US" dirty="0"/>
          </a:p>
        </p:txBody>
      </p:sp>
      <p:sp>
        <p:nvSpPr>
          <p:cNvPr id="10" name="Rectangle 2066"/>
          <p:cNvSpPr>
            <a:spLocks noGrp="1" noChangeArrowheads="1"/>
          </p:cNvSpPr>
          <p:nvPr>
            <p:ph type="sldNum" sz="quarter" idx="12"/>
          </p:nvPr>
        </p:nvSpPr>
        <p:spPr>
          <a:xfrm>
            <a:off x="6400800" y="6629400"/>
            <a:ext cx="762000" cy="243584"/>
          </a:xfrm>
        </p:spPr>
        <p:txBody>
          <a:bodyPr/>
          <a:lstStyle>
            <a:lvl1pPr>
              <a:defRPr sz="1400">
                <a:latin typeface="+mn-lt"/>
              </a:defRPr>
            </a:lvl1pPr>
          </a:lstStyle>
          <a:p>
            <a:fld id="{736C4BAF-311F-7A41-A7B2-B0FB909503E6}" type="slidenum">
              <a:rPr lang="en-US" smtClean="0"/>
              <a:pPr/>
              <a:t>‹#›</a:t>
            </a:fld>
            <a:endParaRPr lang="en-US" dirty="0"/>
          </a:p>
        </p:txBody>
      </p:sp>
      <p:sp>
        <p:nvSpPr>
          <p:cNvPr id="2" name="TextBox 1"/>
          <p:cNvSpPr txBox="1"/>
          <p:nvPr userDrawn="1"/>
        </p:nvSpPr>
        <p:spPr>
          <a:xfrm>
            <a:off x="2133600" y="6705600"/>
            <a:ext cx="4038600" cy="461665"/>
          </a:xfrm>
          <a:prstGeom prst="rect">
            <a:avLst/>
          </a:prstGeom>
          <a:noFill/>
        </p:spPr>
        <p:txBody>
          <a:bodyPr wrap="square" rtlCol="0">
            <a:spAutoFit/>
          </a:bodyPr>
          <a:lstStyle/>
          <a:p>
            <a:endParaRPr lang="en-US" dirty="0"/>
          </a:p>
        </p:txBody>
      </p:sp>
      <p:sp>
        <p:nvSpPr>
          <p:cNvPr id="3" name="TextBox 2"/>
          <p:cNvSpPr txBox="1"/>
          <p:nvPr userDrawn="1"/>
        </p:nvSpPr>
        <p:spPr>
          <a:xfrm>
            <a:off x="2628900" y="6589811"/>
            <a:ext cx="3657600" cy="307777"/>
          </a:xfrm>
          <a:prstGeom prst="rect">
            <a:avLst/>
          </a:prstGeom>
          <a:noFill/>
        </p:spPr>
        <p:txBody>
          <a:bodyPr wrap="square" rtlCol="0" anchor="ctr">
            <a:spAutoFit/>
          </a:bodyPr>
          <a:lstStyle/>
          <a:p>
            <a:pPr algn="ctr"/>
            <a:r>
              <a:rPr lang="en-US" sz="1400" b="1" dirty="0" smtClean="0">
                <a:solidFill>
                  <a:schemeClr val="bg1"/>
                </a:solidFill>
                <a:latin typeface="+mn-lt"/>
              </a:rPr>
              <a:t>ESIP Summer Meeting</a:t>
            </a:r>
            <a:endParaRPr lang="en-US" sz="1400" b="1" dirty="0">
              <a:solidFill>
                <a:schemeClr val="bg1"/>
              </a:solidFill>
              <a:latin typeface="+mn-lt"/>
            </a:endParaRPr>
          </a:p>
        </p:txBody>
      </p:sp>
      <p:sp>
        <p:nvSpPr>
          <p:cNvPr id="12" name="Rectangle 1053"/>
          <p:cNvSpPr>
            <a:spLocks noGrp="1" noChangeArrowheads="1"/>
          </p:cNvSpPr>
          <p:nvPr>
            <p:ph type="dt" sz="half" idx="2"/>
          </p:nvPr>
        </p:nvSpPr>
        <p:spPr bwMode="auto">
          <a:xfrm>
            <a:off x="380999" y="6591300"/>
            <a:ext cx="1633415"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smtClean="0">
                <a:solidFill>
                  <a:schemeClr val="bg1"/>
                </a:solidFill>
                <a:latin typeface="+mn-lt"/>
                <a:ea typeface="+mn-ea"/>
                <a:cs typeface="Arial" pitchFamily="34" charset="0"/>
              </a:defRPr>
            </a:lvl1pPr>
          </a:lstStyle>
          <a:p>
            <a:pPr>
              <a:defRPr/>
            </a:pPr>
            <a:r>
              <a:rPr lang="en-US" dirty="0" smtClean="0"/>
              <a:t>July 8 – 11, 2014</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7" name="Rectangle 1055"/>
          <p:cNvSpPr>
            <a:spLocks noGrp="1" noChangeArrowheads="1"/>
          </p:cNvSpPr>
          <p:nvPr>
            <p:ph type="sldNum" sz="quarter" idx="12"/>
          </p:nvPr>
        </p:nvSpPr>
        <p:spPr>
          <a:ln/>
        </p:spPr>
        <p:txBody>
          <a:bodyPr/>
          <a:lstStyle>
            <a:lvl1pPr>
              <a:defRPr/>
            </a:lvl1pPr>
          </a:lstStyle>
          <a:p>
            <a:fld id="{7B1BC851-09AD-FE43-ACEE-1C9FAD17D4A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5" name="Rectangle 1055"/>
          <p:cNvSpPr>
            <a:spLocks noGrp="1" noChangeArrowheads="1"/>
          </p:cNvSpPr>
          <p:nvPr>
            <p:ph type="sldNum" sz="quarter" idx="12"/>
          </p:nvPr>
        </p:nvSpPr>
        <p:spPr>
          <a:ln/>
        </p:spPr>
        <p:txBody>
          <a:bodyPr/>
          <a:lstStyle>
            <a:lvl1pPr>
              <a:defRPr/>
            </a:lvl1pPr>
          </a:lstStyle>
          <a:p>
            <a:fld id="{80093880-C6D3-D249-860F-0023F8BF2CC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4" name="Rectangle 1055"/>
          <p:cNvSpPr>
            <a:spLocks noGrp="1" noChangeArrowheads="1"/>
          </p:cNvSpPr>
          <p:nvPr>
            <p:ph type="sldNum" sz="quarter" idx="12"/>
          </p:nvPr>
        </p:nvSpPr>
        <p:spPr>
          <a:ln/>
        </p:spPr>
        <p:txBody>
          <a:bodyPr/>
          <a:lstStyle>
            <a:lvl1pPr>
              <a:defRPr/>
            </a:lvl1pPr>
          </a:lstStyle>
          <a:p>
            <a:fld id="{08E7DB0D-018D-A04B-9A77-66E829A0D5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dirty="0"/>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7" name="Rectangle 1055"/>
          <p:cNvSpPr>
            <a:spLocks noGrp="1" noChangeArrowheads="1"/>
          </p:cNvSpPr>
          <p:nvPr>
            <p:ph type="sldNum" sz="quarter" idx="12"/>
          </p:nvPr>
        </p:nvSpPr>
        <p:spPr>
          <a:ln/>
        </p:spPr>
        <p:txBody>
          <a:bodyPr/>
          <a:lstStyle>
            <a:lvl1pPr>
              <a:defRPr/>
            </a:lvl1pPr>
          </a:lstStyle>
          <a:p>
            <a:fld id="{F50A4E36-00C6-1145-B427-1A185CE8670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7" cstate="print"/>
          <a:srcRect/>
          <a:stretch>
            <a:fillRect/>
          </a:stretch>
        </p:blipFill>
        <p:spPr bwMode="auto">
          <a:xfrm>
            <a:off x="-23648" y="0"/>
            <a:ext cx="9144000" cy="6858000"/>
          </a:xfrm>
          <a:prstGeom prst="rect">
            <a:avLst/>
          </a:prstGeom>
          <a:noFill/>
          <a:ln w="9525">
            <a:noFill/>
            <a:miter lim="800000"/>
            <a:headEnd/>
            <a:tailEnd/>
          </a:ln>
        </p:spPr>
      </p:pic>
      <p:sp>
        <p:nvSpPr>
          <p:cNvPr id="102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28" name="Picture 1050" descr="hdf 0line"/>
          <p:cNvPicPr>
            <a:picLocks noChangeArrowheads="1"/>
          </p:cNvPicPr>
          <p:nvPr/>
        </p:nvPicPr>
        <p:blipFill>
          <a:blip r:embed="rId8" cstate="print"/>
          <a:srcRect/>
          <a:stretch>
            <a:fillRect/>
          </a:stretch>
        </p:blipFill>
        <p:spPr bwMode="auto">
          <a:xfrm>
            <a:off x="0" y="762000"/>
            <a:ext cx="9144000" cy="76200"/>
          </a:xfrm>
          <a:prstGeom prst="rect">
            <a:avLst/>
          </a:prstGeom>
          <a:noFill/>
          <a:ln w="9525">
            <a:noFill/>
            <a:miter lim="800000"/>
            <a:headEnd/>
            <a:tailEnd/>
          </a:ln>
        </p:spPr>
      </p:pic>
      <p:sp>
        <p:nvSpPr>
          <p:cNvPr id="1029" name="Rectangle 1026"/>
          <p:cNvSpPr>
            <a:spLocks noGrp="1" noChangeArrowheads="1"/>
          </p:cNvSpPr>
          <p:nvPr>
            <p:ph type="title"/>
          </p:nvPr>
        </p:nvSpPr>
        <p:spPr bwMode="auto">
          <a:xfrm>
            <a:off x="1143000" y="152400"/>
            <a:ext cx="7010400" cy="533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36893" name="Rectangle 1053"/>
          <p:cNvSpPr>
            <a:spLocks noGrp="1" noChangeArrowheads="1"/>
          </p:cNvSpPr>
          <p:nvPr>
            <p:ph type="dt" sz="half" idx="2"/>
          </p:nvPr>
        </p:nvSpPr>
        <p:spPr bwMode="auto">
          <a:xfrm>
            <a:off x="380999" y="6591300"/>
            <a:ext cx="1633415"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smtClean="0">
                <a:solidFill>
                  <a:schemeClr val="bg1"/>
                </a:solidFill>
                <a:latin typeface="+mn-lt"/>
                <a:ea typeface="+mn-ea"/>
                <a:cs typeface="Arial" pitchFamily="34" charset="0"/>
              </a:defRPr>
            </a:lvl1pPr>
          </a:lstStyle>
          <a:p>
            <a:pPr>
              <a:defRPr/>
            </a:pPr>
            <a:r>
              <a:rPr lang="en-US" dirty="0" smtClean="0"/>
              <a:t>July 8 – 11, 2014</a:t>
            </a:r>
            <a:endParaRPr lang="en-US" dirty="0"/>
          </a:p>
        </p:txBody>
      </p:sp>
      <p:sp>
        <p:nvSpPr>
          <p:cNvPr id="36895" name="Rectangle 1055"/>
          <p:cNvSpPr>
            <a:spLocks noGrp="1" noChangeArrowheads="1"/>
          </p:cNvSpPr>
          <p:nvPr>
            <p:ph type="sldNum" sz="quarter" idx="4"/>
          </p:nvPr>
        </p:nvSpPr>
        <p:spPr bwMode="auto">
          <a:xfrm>
            <a:off x="6400800" y="6629399"/>
            <a:ext cx="762000" cy="26181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bg1"/>
                </a:solidFill>
                <a:latin typeface="+mn-lt"/>
              </a:defRPr>
            </a:lvl1pPr>
          </a:lstStyle>
          <a:p>
            <a:fld id="{4B465E7A-C1F6-F240-9A4B-3C235A72DA08}" type="slidenum">
              <a:rPr lang="en-US" smtClean="0"/>
              <a:pPr/>
              <a:t>‹#›</a:t>
            </a:fld>
            <a:endParaRPr lang="en-US" dirty="0"/>
          </a:p>
        </p:txBody>
      </p:sp>
      <p:sp>
        <p:nvSpPr>
          <p:cNvPr id="11" name="Rectangle 1053"/>
          <p:cNvSpPr txBox="1">
            <a:spLocks noChangeArrowheads="1"/>
          </p:cNvSpPr>
          <p:nvPr/>
        </p:nvSpPr>
        <p:spPr bwMode="auto">
          <a:xfrm>
            <a:off x="7254631" y="6586415"/>
            <a:ext cx="1676400" cy="3048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lgn="r">
              <a:defRPr/>
            </a:pPr>
            <a:r>
              <a:rPr lang="en-US" sz="1400" dirty="0" smtClean="0">
                <a:latin typeface="+mn-lt"/>
                <a:ea typeface="+mn-ea"/>
              </a:rPr>
              <a:t>www.hdfgroup.org</a:t>
            </a:r>
            <a:endParaRPr lang="en-US" dirty="0" smtClean="0">
              <a:latin typeface="+mn-lt"/>
              <a:ea typeface="+mn-ea"/>
            </a:endParaRPr>
          </a:p>
        </p:txBody>
      </p:sp>
      <p:pic>
        <p:nvPicPr>
          <p:cNvPr id="1034" name="Picture 1056"/>
          <p:cNvPicPr>
            <a:picLocks noChangeAspect="1" noChangeArrowheads="1"/>
          </p:cNvPicPr>
          <p:nvPr/>
        </p:nvPicPr>
        <p:blipFill>
          <a:blip r:embed="rId9" cstate="print"/>
          <a:srcRect/>
          <a:stretch>
            <a:fillRect/>
          </a:stretch>
        </p:blipFill>
        <p:spPr bwMode="auto">
          <a:xfrm>
            <a:off x="404813" y="152400"/>
            <a:ext cx="966787" cy="515938"/>
          </a:xfrm>
          <a:prstGeom prst="rect">
            <a:avLst/>
          </a:prstGeom>
          <a:noFill/>
          <a:ln w="9525">
            <a:noFill/>
            <a:miter lim="800000"/>
            <a:headEnd/>
            <a:tailEnd/>
          </a:ln>
        </p:spPr>
      </p:pic>
      <p:sp>
        <p:nvSpPr>
          <p:cNvPr id="3" name="TextBox 2"/>
          <p:cNvSpPr txBox="1"/>
          <p:nvPr userDrawn="1"/>
        </p:nvSpPr>
        <p:spPr>
          <a:xfrm>
            <a:off x="2819399" y="6591300"/>
            <a:ext cx="3489569" cy="307777"/>
          </a:xfrm>
          <a:prstGeom prst="rect">
            <a:avLst/>
          </a:prstGeom>
          <a:noFill/>
        </p:spPr>
        <p:txBody>
          <a:bodyPr wrap="square" rtlCol="0">
            <a:spAutoFit/>
          </a:bodyPr>
          <a:lstStyle/>
          <a:p>
            <a:pPr algn="ctr"/>
            <a:r>
              <a:rPr lang="en-US" sz="1400" b="1" dirty="0" smtClean="0">
                <a:solidFill>
                  <a:schemeClr val="bg1"/>
                </a:solidFill>
                <a:latin typeface="+mn-lt"/>
              </a:rPr>
              <a:t>ESIP Summer Meeting</a:t>
            </a:r>
            <a:endParaRPr lang="en-US" sz="1400" b="1" dirty="0">
              <a:solidFill>
                <a:schemeClr val="bg1"/>
              </a:solidFill>
              <a:latin typeface="+mn-lt"/>
            </a:endParaRPr>
          </a:p>
        </p:txBody>
      </p:sp>
    </p:spTree>
  </p:cSld>
  <p:clrMap bg1="lt1" tx1="dk1" bg2="lt2" tx2="dk2" accent1="accent1" accent2="accent2" accent3="accent3" accent4="accent4" accent5="accent5" accent6="accent6" hlink="hlink" folHlink="folHlink"/>
  <p:sldLayoutIdLst>
    <p:sldLayoutId id="2147483755" r:id="rId1"/>
    <p:sldLayoutId id="2147483723" r:id="rId2"/>
    <p:sldLayoutId id="2147483725" r:id="rId3"/>
    <p:sldLayoutId id="2147483726" r:id="rId4"/>
    <p:sldLayoutId id="2147483731" r:id="rId5"/>
  </p:sldLayoutIdLst>
  <p:timing>
    <p:tnLst>
      <p:par>
        <p:cTn id="1" dur="indefinite" restart="never" nodeType="tmRoot"/>
      </p:par>
    </p:tnLst>
  </p:timing>
  <p:hf hdr="0" ftr="0"/>
  <p:txStyles>
    <p:titleStyle>
      <a:lvl1pPr algn="ctr" rtl="0" eaLnBrk="1" fontAlgn="base" hangingPunct="1">
        <a:spcBef>
          <a:spcPct val="0"/>
        </a:spcBef>
        <a:spcAft>
          <a:spcPct val="0"/>
        </a:spcAft>
        <a:defRPr sz="3200">
          <a:solidFill>
            <a:srgbClr val="000000"/>
          </a:solidFill>
          <a:latin typeface="+mj-lt"/>
          <a:ea typeface="Arial" charset="0"/>
          <a:cs typeface="Arial" pitchFamily="34" charset="0"/>
        </a:defRPr>
      </a:lvl1pPr>
      <a:lvl2pPr algn="ctr" rtl="0" eaLnBrk="1" fontAlgn="base" hangingPunct="1">
        <a:spcBef>
          <a:spcPct val="0"/>
        </a:spcBef>
        <a:spcAft>
          <a:spcPct val="0"/>
        </a:spcAft>
        <a:defRPr sz="3200">
          <a:solidFill>
            <a:srgbClr val="000000"/>
          </a:solidFill>
          <a:latin typeface="Arial" charset="0"/>
          <a:ea typeface="Arial" charset="0"/>
          <a:cs typeface="Arial" charset="0"/>
        </a:defRPr>
      </a:lvl2pPr>
      <a:lvl3pPr algn="ctr" rtl="0" eaLnBrk="1" fontAlgn="base" hangingPunct="1">
        <a:spcBef>
          <a:spcPct val="0"/>
        </a:spcBef>
        <a:spcAft>
          <a:spcPct val="0"/>
        </a:spcAft>
        <a:defRPr sz="3200">
          <a:solidFill>
            <a:srgbClr val="000000"/>
          </a:solidFill>
          <a:latin typeface="Arial" charset="0"/>
          <a:ea typeface="Arial" charset="0"/>
          <a:cs typeface="Arial" charset="0"/>
        </a:defRPr>
      </a:lvl3pPr>
      <a:lvl4pPr algn="ctr" rtl="0" eaLnBrk="1" fontAlgn="base" hangingPunct="1">
        <a:spcBef>
          <a:spcPct val="0"/>
        </a:spcBef>
        <a:spcAft>
          <a:spcPct val="0"/>
        </a:spcAft>
        <a:defRPr sz="3200">
          <a:solidFill>
            <a:srgbClr val="000000"/>
          </a:solidFill>
          <a:latin typeface="Arial" charset="0"/>
          <a:ea typeface="Arial" charset="0"/>
          <a:cs typeface="Arial" charset="0"/>
        </a:defRPr>
      </a:lvl4pPr>
      <a:lvl5pPr algn="ctr" rtl="0" eaLnBrk="1" fontAlgn="base" hangingPunct="1">
        <a:spcBef>
          <a:spcPct val="0"/>
        </a:spcBef>
        <a:spcAft>
          <a:spcPct val="0"/>
        </a:spcAft>
        <a:defRPr sz="3200">
          <a:solidFill>
            <a:srgbClr val="000000"/>
          </a:solidFill>
          <a:latin typeface="Arial" charset="0"/>
          <a:ea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0.gif"/><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5400" b="1" dirty="0" smtClean="0"/>
              <a:t>HDF-Java Overview</a:t>
            </a:r>
            <a:endParaRPr lang="en-US" sz="5400" b="1" dirty="0"/>
          </a:p>
        </p:txBody>
      </p:sp>
      <p:sp>
        <p:nvSpPr>
          <p:cNvPr id="6" name="Subtitle 5"/>
          <p:cNvSpPr>
            <a:spLocks noGrp="1"/>
          </p:cNvSpPr>
          <p:nvPr>
            <p:ph type="subTitle" idx="1"/>
          </p:nvPr>
        </p:nvSpPr>
        <p:spPr/>
        <p:txBody>
          <a:bodyPr/>
          <a:lstStyle/>
          <a:p>
            <a:r>
              <a:rPr lang="en-US" sz="2800" dirty="0" smtClean="0"/>
              <a:t>Joel Plutchak</a:t>
            </a:r>
          </a:p>
          <a:p>
            <a:r>
              <a:rPr lang="en-US" sz="2800" dirty="0" smtClean="0"/>
              <a:t>The HDF Group</a:t>
            </a:r>
          </a:p>
        </p:txBody>
      </p:sp>
      <p:sp>
        <p:nvSpPr>
          <p:cNvPr id="4" name="Slide Number Placeholder 3"/>
          <p:cNvSpPr>
            <a:spLocks noGrp="1"/>
          </p:cNvSpPr>
          <p:nvPr>
            <p:ph type="sldNum" sz="quarter" idx="12"/>
          </p:nvPr>
        </p:nvSpPr>
        <p:spPr/>
        <p:txBody>
          <a:bodyPr/>
          <a:lstStyle/>
          <a:p>
            <a:fld id="{736C4BAF-311F-7A41-A7B2-B0FB909503E6}" type="slidenum">
              <a:rPr lang="en-US" smtClean="0"/>
              <a:pPr/>
              <a:t>1</a:t>
            </a:fld>
            <a:endParaRPr lang="en-US"/>
          </a:p>
        </p:txBody>
      </p:sp>
      <p:sp>
        <p:nvSpPr>
          <p:cNvPr id="8" name="Date Placeholder 6"/>
          <p:cNvSpPr>
            <a:spLocks noGrp="1"/>
          </p:cNvSpPr>
          <p:nvPr>
            <p:ph type="dt" sz="half" idx="2"/>
          </p:nvPr>
        </p:nvSpPr>
        <p:spPr>
          <a:xfrm>
            <a:off x="381000" y="6605927"/>
            <a:ext cx="1447800" cy="267057"/>
          </a:xfrm>
        </p:spPr>
        <p:txBody>
          <a:bodyPr/>
          <a:lstStyle/>
          <a:p>
            <a:pPr>
              <a:defRPr/>
            </a:pPr>
            <a:r>
              <a:rPr lang="en-US" dirty="0" smtClean="0"/>
              <a:t>July 8 </a:t>
            </a:r>
            <a:r>
              <a:rPr lang="en-US" dirty="0"/>
              <a:t>– </a:t>
            </a:r>
            <a:r>
              <a:rPr lang="en-US" dirty="0" smtClean="0"/>
              <a:t>11, 2014</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dirty="0" smtClean="0"/>
              <a:t>July 8 – 11, 2014</a:t>
            </a:r>
            <a:endParaRPr lang="en-US" dirty="0"/>
          </a:p>
        </p:txBody>
      </p:sp>
      <p:sp>
        <p:nvSpPr>
          <p:cNvPr id="3" name="Slide Number Placeholder 2"/>
          <p:cNvSpPr>
            <a:spLocks noGrp="1"/>
          </p:cNvSpPr>
          <p:nvPr>
            <p:ph type="sldNum" sz="quarter" idx="12"/>
          </p:nvPr>
        </p:nvSpPr>
        <p:spPr/>
        <p:txBody>
          <a:bodyPr/>
          <a:lstStyle/>
          <a:p>
            <a:fld id="{08E7DB0D-018D-A04B-9A77-66E829A0D584}" type="slidenum">
              <a:rPr lang="en-US" smtClean="0"/>
              <a:pPr/>
              <a:t>2</a:t>
            </a:fld>
            <a:endParaRPr lang="en-US"/>
          </a:p>
        </p:txBody>
      </p:sp>
      <p:graphicFrame>
        <p:nvGraphicFramePr>
          <p:cNvPr id="4" name="Diagram 3"/>
          <p:cNvGraphicFramePr/>
          <p:nvPr>
            <p:extLst>
              <p:ext uri="{D42A27DB-BD31-4B8C-83A1-F6EECF244321}">
                <p14:modId xmlns:p14="http://schemas.microsoft.com/office/powerpoint/2010/main" val="3195378759"/>
              </p:ext>
            </p:extLst>
          </p:nvPr>
        </p:nvGraphicFramePr>
        <p:xfrm>
          <a:off x="0" y="1752600"/>
          <a:ext cx="91440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380999" y="1066800"/>
            <a:ext cx="8382001" cy="584775"/>
          </a:xfrm>
          <a:prstGeom prst="rect">
            <a:avLst/>
          </a:prstGeom>
          <a:noFill/>
        </p:spPr>
        <p:txBody>
          <a:bodyPr wrap="square" rtlCol="0">
            <a:spAutoFit/>
          </a:bodyPr>
          <a:lstStyle/>
          <a:p>
            <a:pPr algn="ctr"/>
            <a:r>
              <a:rPr lang="en-US" sz="3200" dirty="0" smtClean="0"/>
              <a:t>An HDF-Java Timeline</a:t>
            </a:r>
            <a:endParaRPr lang="en-US" sz="3200" dirty="0"/>
          </a:p>
        </p:txBody>
      </p:sp>
    </p:spTree>
    <p:extLst>
      <p:ext uri="{BB962C8B-B14F-4D97-AF65-F5344CB8AC3E}">
        <p14:creationId xmlns:p14="http://schemas.microsoft.com/office/powerpoint/2010/main" val="30625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graphicEl>
                                              <a:dgm id="{109B802C-DD78-4047-8F1A-8FF98D93ED93}"/>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E5AD1CEB-B1EB-42D8-9BCE-D0E1A0AF5B2C}"/>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graphicEl>
                                              <a:dgm id="{CAE51863-D86C-4336-884C-D6B80080AB3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715957E1-981D-4C10-AA25-91B1ABFD6E9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63135456-C7FE-4397-8228-8AD7082E6F1F}"/>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graphicEl>
                                              <a:dgm id="{CB59CC3C-3E84-4010-B7CE-5A5E6CF4F8FB}"/>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graphicEl>
                                              <a:dgm id="{491FB798-4521-4DF6-9C32-200B781CF3A8}"/>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D524D624-E3D3-43D2-9DB4-E89470F46579}"/>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graphicEl>
                                              <a:dgm id="{0B1F0B07-E8BB-4C5C-B3DB-0426215C7AE5}"/>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graphicEl>
                                              <a:dgm id="{BD4D444C-BB18-4D7D-A9A3-B4FF1EA8A017}"/>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graphicEl>
                                              <a:dgm id="{546B6BB9-08AA-45D1-BF7D-D6AB476847AA}"/>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graphicEl>
                                              <a:dgm id="{D7C59D7E-3243-4C71-90E6-0FCFCBEBD65D}"/>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graphicEl>
                                              <a:dgm id="{3909F582-1F47-4BC8-BDEC-5DFA8C9FE58E}"/>
                                            </p:graphic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graphicEl>
                                              <a:dgm id="{33E9D114-77C9-4041-9B90-13144B88892E}"/>
                                            </p:graphic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graphicEl>
                                              <a:dgm id="{49105DBE-280F-4B30-9D51-09F9694FC168}"/>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graphicEl>
                                              <a:dgm id="{CA104CA3-92E3-4BA5-B284-B0538B219AF5}"/>
                                            </p:graphic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graphicEl>
                                              <a:dgm id="{EBDE31D4-1884-4ED9-B4B9-9E9D360FCB21}"/>
                                            </p:graphic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
                                            <p:graphicEl>
                                              <a:dgm id="{96002C9B-4888-42A1-A9CB-2F18FD521BEC}"/>
                                            </p:graphic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
                                            <p:graphicEl>
                                              <a:dgm id="{8DAEDB26-0404-42F2-94C1-9F1FAE8064D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HDF-Java Architecture</a:t>
            </a:r>
            <a:endParaRPr lang="en-US" dirty="0"/>
          </a:p>
        </p:txBody>
      </p:sp>
      <p:sp>
        <p:nvSpPr>
          <p:cNvPr id="3" name="Content Placeholder 2"/>
          <p:cNvSpPr>
            <a:spLocks noGrp="1"/>
          </p:cNvSpPr>
          <p:nvPr>
            <p:ph sz="half" idx="1"/>
          </p:nvPr>
        </p:nvSpPr>
        <p:spPr>
          <a:xfrm>
            <a:off x="381000" y="990600"/>
            <a:ext cx="4343400" cy="5486400"/>
          </a:xfrm>
        </p:spPr>
        <p:txBody>
          <a:bodyPr/>
          <a:lstStyle/>
          <a:p>
            <a:pPr marL="0" indent="0">
              <a:buNone/>
            </a:pPr>
            <a:r>
              <a:rPr lang="en-US" dirty="0"/>
              <a:t>High-level architecture:</a:t>
            </a:r>
          </a:p>
          <a:p>
            <a:pPr lvl="1"/>
            <a:r>
              <a:rPr lang="en-US" dirty="0" smtClean="0"/>
              <a:t>Java Application</a:t>
            </a:r>
          </a:p>
          <a:p>
            <a:pPr lvl="1"/>
            <a:r>
              <a:rPr lang="en-US" dirty="0"/>
              <a:t>Java Object Layer </a:t>
            </a:r>
            <a:r>
              <a:rPr lang="en-US" dirty="0" smtClean="0"/>
              <a:t>API</a:t>
            </a:r>
          </a:p>
          <a:p>
            <a:pPr lvl="1"/>
            <a:r>
              <a:rPr lang="en-US" dirty="0" smtClean="0"/>
              <a:t>Format-specific / Java Native Interface (JNI) implementations</a:t>
            </a:r>
            <a:endParaRPr lang="en-US" dirty="0"/>
          </a:p>
          <a:p>
            <a:pPr lvl="1">
              <a:spcBef>
                <a:spcPts val="3000"/>
              </a:spcBef>
            </a:pPr>
            <a:r>
              <a:rPr lang="en-US" dirty="0" smtClean="0"/>
              <a:t>HDFView</a:t>
            </a: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29200" y="1063752"/>
            <a:ext cx="3831336" cy="5486400"/>
          </a:xfrm>
          <a:ln>
            <a:noFill/>
          </a:ln>
        </p:spPr>
      </p:pic>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7B1BC851-09AD-FE43-ACEE-1C9FAD17D4A2}" type="slidenum">
              <a:rPr lang="en-US" smtClean="0"/>
              <a:pPr/>
              <a:t>3</a:t>
            </a:fld>
            <a:endParaRPr lang="en-US"/>
          </a:p>
        </p:txBody>
      </p:sp>
      <p:pic>
        <p:nvPicPr>
          <p:cNvPr id="4" name="Picture 3"/>
          <p:cNvPicPr>
            <a:picLocks noChangeAspect="1"/>
          </p:cNvPicPr>
          <p:nvPr/>
        </p:nvPicPr>
        <p:blipFill rotWithShape="1">
          <a:blip r:embed="rId4"/>
          <a:srcRect t="2821" b="3664"/>
          <a:stretch/>
        </p:blipFill>
        <p:spPr>
          <a:xfrm>
            <a:off x="380999" y="4206240"/>
            <a:ext cx="4157832" cy="2331720"/>
          </a:xfrm>
          <a:prstGeom prst="rect">
            <a:avLst/>
          </a:prstGeom>
        </p:spPr>
      </p:pic>
      <p:cxnSp>
        <p:nvCxnSpPr>
          <p:cNvPr id="9" name="Straight Arrow Connector 8"/>
          <p:cNvCxnSpPr/>
          <p:nvPr/>
        </p:nvCxnSpPr>
        <p:spPr bwMode="auto">
          <a:xfrm>
            <a:off x="3352800" y="1676400"/>
            <a:ext cx="2362200" cy="0"/>
          </a:xfrm>
          <a:prstGeom prst="straightConnector1">
            <a:avLst/>
          </a:prstGeom>
          <a:solidFill>
            <a:schemeClr val="accent1"/>
          </a:solidFill>
          <a:ln w="25400" cap="rnd" cmpd="sng" algn="ctr">
            <a:solidFill>
              <a:schemeClr val="tx1"/>
            </a:solidFill>
            <a:prstDash val="solid"/>
            <a:round/>
            <a:headEnd type="oval" w="med" len="med"/>
            <a:tailEnd type="arrow" w="lg" len="med"/>
          </a:ln>
          <a:effectLst/>
        </p:spPr>
      </p:cxnSp>
      <p:cxnSp>
        <p:nvCxnSpPr>
          <p:cNvPr id="11" name="Straight Arrow Connector 10"/>
          <p:cNvCxnSpPr/>
          <p:nvPr/>
        </p:nvCxnSpPr>
        <p:spPr bwMode="auto">
          <a:xfrm>
            <a:off x="4000500" y="2141220"/>
            <a:ext cx="1562100" cy="373380"/>
          </a:xfrm>
          <a:prstGeom prst="straightConnector1">
            <a:avLst/>
          </a:prstGeom>
          <a:solidFill>
            <a:schemeClr val="accent1"/>
          </a:solidFill>
          <a:ln w="25400" cap="flat" cmpd="sng" algn="ctr">
            <a:solidFill>
              <a:schemeClr val="tx1"/>
            </a:solidFill>
            <a:prstDash val="solid"/>
            <a:round/>
            <a:headEnd type="oval" w="med" len="med"/>
            <a:tailEnd type="arrow" w="lg" len="med"/>
          </a:ln>
          <a:effectLst/>
        </p:spPr>
      </p:cxnSp>
      <p:cxnSp>
        <p:nvCxnSpPr>
          <p:cNvPr id="14" name="Straight Arrow Connector 13"/>
          <p:cNvCxnSpPr/>
          <p:nvPr/>
        </p:nvCxnSpPr>
        <p:spPr bwMode="auto">
          <a:xfrm>
            <a:off x="3505200" y="3352800"/>
            <a:ext cx="1371600" cy="381000"/>
          </a:xfrm>
          <a:prstGeom prst="straightConnector1">
            <a:avLst/>
          </a:prstGeom>
          <a:solidFill>
            <a:schemeClr val="accent1"/>
          </a:solidFill>
          <a:ln w="25400" cap="flat" cmpd="sng" algn="ctr">
            <a:solidFill>
              <a:schemeClr val="tx1"/>
            </a:solidFill>
            <a:prstDash val="solid"/>
            <a:round/>
            <a:headEnd type="oval" w="med" len="med"/>
            <a:tailEnd type="arrow" w="lg" len="med"/>
          </a:ln>
          <a:effectLst/>
        </p:spPr>
      </p:cxnSp>
    </p:spTree>
    <p:extLst>
      <p:ext uri="{BB962C8B-B14F-4D97-AF65-F5344CB8AC3E}">
        <p14:creationId xmlns:p14="http://schemas.microsoft.com/office/powerpoint/2010/main" val="30312583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HDFView</a:t>
            </a:r>
            <a:endParaRPr lang="en-US" dirty="0"/>
          </a:p>
        </p:txBody>
      </p:sp>
      <p:sp>
        <p:nvSpPr>
          <p:cNvPr id="3" name="Date Placeholder 2"/>
          <p:cNvSpPr>
            <a:spLocks noGrp="1"/>
          </p:cNvSpPr>
          <p:nvPr>
            <p:ph type="dt" sz="half" idx="10"/>
          </p:nvPr>
        </p:nvSpPr>
        <p:spPr/>
        <p:txBody>
          <a:bodyPr/>
          <a:lstStyle/>
          <a:p>
            <a:pPr>
              <a:defRPr/>
            </a:pPr>
            <a:r>
              <a:rPr lang="en-US" smtClean="0"/>
              <a:t>July 8 – 11, 2014</a:t>
            </a:r>
            <a:endParaRPr lang="en-US" dirty="0"/>
          </a:p>
        </p:txBody>
      </p:sp>
      <p:sp>
        <p:nvSpPr>
          <p:cNvPr id="4" name="Slide Number Placeholder 3"/>
          <p:cNvSpPr>
            <a:spLocks noGrp="1"/>
          </p:cNvSpPr>
          <p:nvPr>
            <p:ph type="sldNum" sz="quarter" idx="12"/>
          </p:nvPr>
        </p:nvSpPr>
        <p:spPr/>
        <p:txBody>
          <a:bodyPr/>
          <a:lstStyle/>
          <a:p>
            <a:fld id="{80093880-C6D3-D249-860F-0023F8BF2CC9}" type="slidenum">
              <a:rPr lang="en-US" smtClean="0"/>
              <a:pPr/>
              <a:t>4</a:t>
            </a:fld>
            <a:endParaRPr lang="en-US"/>
          </a:p>
        </p:txBody>
      </p:sp>
      <p:pic>
        <p:nvPicPr>
          <p:cNvPr id="5" name="Picture 4"/>
          <p:cNvPicPr>
            <a:picLocks noChangeAspect="1"/>
          </p:cNvPicPr>
          <p:nvPr/>
        </p:nvPicPr>
        <p:blipFill rotWithShape="1">
          <a:blip r:embed="rId3"/>
          <a:srcRect l="-42188" t="-48697" r="-42188" b="-48697"/>
          <a:stretch/>
        </p:blipFill>
        <p:spPr>
          <a:xfrm>
            <a:off x="-3048000" y="-1752600"/>
            <a:ext cx="15173325" cy="10829925"/>
          </a:xfrm>
          <a:prstGeom prst="rect">
            <a:avLst/>
          </a:prstGeom>
        </p:spPr>
      </p:pic>
    </p:spTree>
    <p:extLst>
      <p:ext uri="{BB962C8B-B14F-4D97-AF65-F5344CB8AC3E}">
        <p14:creationId xmlns:p14="http://schemas.microsoft.com/office/powerpoint/2010/main" val="2332250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Status</a:t>
            </a:r>
            <a:endParaRPr lang="en-US" dirty="0"/>
          </a:p>
        </p:txBody>
      </p:sp>
      <p:sp>
        <p:nvSpPr>
          <p:cNvPr id="3" name="Text Placeholder 2"/>
          <p:cNvSpPr>
            <a:spLocks noGrp="1"/>
          </p:cNvSpPr>
          <p:nvPr>
            <p:ph type="body" sz="half" idx="1"/>
          </p:nvPr>
        </p:nvSpPr>
        <p:spPr>
          <a:xfrm>
            <a:off x="380999" y="838200"/>
            <a:ext cx="8458200" cy="4953000"/>
          </a:xfrm>
        </p:spPr>
        <p:txBody>
          <a:bodyPr/>
          <a:lstStyle/>
          <a:p>
            <a:pPr marL="0" indent="0" algn="ctr">
              <a:buNone/>
            </a:pPr>
            <a:r>
              <a:rPr lang="en-US" dirty="0" smtClean="0"/>
              <a:t>Basic </a:t>
            </a:r>
            <a:r>
              <a:rPr lang="en-US" dirty="0" smtClean="0">
                <a:solidFill>
                  <a:schemeClr val="accent3">
                    <a:lumMod val="75000"/>
                  </a:schemeClr>
                </a:solidFill>
              </a:rPr>
              <a:t>capabilities</a:t>
            </a:r>
            <a:r>
              <a:rPr lang="en-US" dirty="0" smtClean="0"/>
              <a:t> &amp; </a:t>
            </a:r>
            <a:r>
              <a:rPr lang="en-US" dirty="0" smtClean="0">
                <a:solidFill>
                  <a:srgbClr val="FF0000"/>
                </a:solidFill>
              </a:rPr>
              <a:t>limitations</a:t>
            </a:r>
            <a:endParaRPr lang="en-US" dirty="0">
              <a:solidFill>
                <a:srgbClr val="FF0000"/>
              </a:solidFill>
            </a:endParaRPr>
          </a:p>
          <a:p>
            <a:pPr marL="0" indent="0">
              <a:spcBef>
                <a:spcPts val="600"/>
              </a:spcBef>
              <a:buNone/>
            </a:pPr>
            <a:r>
              <a:rPr lang="en-US" sz="2800" dirty="0" smtClean="0"/>
              <a:t>HDFView:</a:t>
            </a:r>
          </a:p>
          <a:p>
            <a:r>
              <a:rPr lang="en-US" sz="2000" dirty="0" smtClean="0">
                <a:solidFill>
                  <a:schemeClr val="accent3">
                    <a:lumMod val="75000"/>
                  </a:schemeClr>
                </a:solidFill>
              </a:rPr>
              <a:t>Image &amp; table views, editing, animation, some metadata convention support</a:t>
            </a:r>
          </a:p>
          <a:p>
            <a:r>
              <a:rPr lang="en-US" sz="2000" dirty="0" smtClean="0">
                <a:solidFill>
                  <a:schemeClr val="accent3">
                    <a:lumMod val="75000"/>
                  </a:schemeClr>
                </a:solidFill>
              </a:rPr>
              <a:t>Plug-in architecture for I/O and GUI (netCDF, FITS, HDF-EOS2/5)</a:t>
            </a:r>
          </a:p>
          <a:p>
            <a:r>
              <a:rPr lang="en-US" sz="2000" dirty="0" smtClean="0">
                <a:solidFill>
                  <a:srgbClr val="FF0000"/>
                </a:solidFill>
              </a:rPr>
              <a:t>Outdated graphical interface; scope cree</a:t>
            </a:r>
            <a:r>
              <a:rPr lang="en-US" sz="2000" dirty="0">
                <a:solidFill>
                  <a:srgbClr val="FF0000"/>
                </a:solidFill>
              </a:rPr>
              <a:t>p</a:t>
            </a:r>
            <a:endParaRPr lang="en-US" sz="2000" dirty="0" smtClean="0">
              <a:solidFill>
                <a:srgbClr val="FF0000"/>
              </a:solidFill>
            </a:endParaRPr>
          </a:p>
          <a:p>
            <a:pPr marL="0" indent="0">
              <a:buNone/>
            </a:pPr>
            <a:r>
              <a:rPr lang="en-US" sz="2800" dirty="0" smtClean="0"/>
              <a:t>Java Object Layer:</a:t>
            </a:r>
          </a:p>
          <a:p>
            <a:r>
              <a:rPr lang="en-US" sz="2000" dirty="0" smtClean="0">
                <a:solidFill>
                  <a:schemeClr val="accent3">
                    <a:lumMod val="75000"/>
                  </a:schemeClr>
                </a:solidFill>
              </a:rPr>
              <a:t>Abstraction of HDF &amp; generic dataset concepts</a:t>
            </a:r>
          </a:p>
          <a:p>
            <a:r>
              <a:rPr lang="en-US" sz="2000" dirty="0" smtClean="0">
                <a:solidFill>
                  <a:srgbClr val="FF0000"/>
                </a:solidFill>
              </a:rPr>
              <a:t>Data type mapping issues from HDF representation to Java</a:t>
            </a:r>
          </a:p>
          <a:p>
            <a:r>
              <a:rPr lang="en-US" sz="2000" dirty="0" smtClean="0">
                <a:solidFill>
                  <a:srgbClr val="FF0000"/>
                </a:solidFill>
              </a:rPr>
              <a:t>Memory model: monolithic</a:t>
            </a:r>
          </a:p>
          <a:p>
            <a:pPr marL="0" indent="0">
              <a:buNone/>
            </a:pPr>
            <a:r>
              <a:rPr lang="en-US" sz="2800" dirty="0" smtClean="0"/>
              <a:t>HDF4/HDF5 JNI Layer:</a:t>
            </a:r>
          </a:p>
          <a:p>
            <a:r>
              <a:rPr lang="en-US" sz="2000" dirty="0" smtClean="0">
                <a:solidFill>
                  <a:schemeClr val="accent3">
                    <a:lumMod val="75000"/>
                  </a:schemeClr>
                </a:solidFill>
              </a:rPr>
              <a:t>Most HDF functionality and data types supported</a:t>
            </a:r>
          </a:p>
          <a:p>
            <a:r>
              <a:rPr lang="en-US" sz="2000" dirty="0" smtClean="0">
                <a:solidFill>
                  <a:srgbClr val="FF0000"/>
                </a:solidFill>
              </a:rPr>
              <a:t>Some missing: e.g., variable length types, compound </a:t>
            </a:r>
            <a:r>
              <a:rPr lang="en-US" sz="2000" dirty="0" err="1" smtClean="0">
                <a:solidFill>
                  <a:srgbClr val="FF0000"/>
                </a:solidFill>
              </a:rPr>
              <a:t>compound</a:t>
            </a:r>
            <a:endParaRPr lang="en-US" sz="2000" dirty="0" smtClean="0">
              <a:solidFill>
                <a:srgbClr val="FF0000"/>
              </a:solidFill>
            </a:endParaRPr>
          </a:p>
          <a:p>
            <a:pPr marL="0" indent="0">
              <a:buNone/>
            </a:pPr>
            <a:endParaRPr lang="en-US" dirty="0" smtClean="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5</a:t>
            </a:fld>
            <a:endParaRPr lang="en-US"/>
          </a:p>
        </p:txBody>
      </p:sp>
      <p:sp>
        <p:nvSpPr>
          <p:cNvPr id="8" name="TextBox 7"/>
          <p:cNvSpPr txBox="1"/>
          <p:nvPr/>
        </p:nvSpPr>
        <p:spPr>
          <a:xfrm>
            <a:off x="1828800" y="5979467"/>
            <a:ext cx="5334000" cy="461665"/>
          </a:xfrm>
          <a:prstGeom prst="rect">
            <a:avLst/>
          </a:prstGeom>
          <a:noFill/>
          <a:ln>
            <a:solidFill>
              <a:schemeClr val="accent1"/>
            </a:solidFill>
          </a:ln>
        </p:spPr>
        <p:txBody>
          <a:bodyPr wrap="square" rtlCol="0">
            <a:spAutoFit/>
          </a:bodyPr>
          <a:lstStyle/>
          <a:p>
            <a:r>
              <a:rPr lang="en-US" dirty="0"/>
              <a:t>http://www.hdfgroup.org/products/java/</a:t>
            </a:r>
          </a:p>
        </p:txBody>
      </p:sp>
    </p:spTree>
    <p:extLst>
      <p:ext uri="{BB962C8B-B14F-4D97-AF65-F5344CB8AC3E}">
        <p14:creationId xmlns:p14="http://schemas.microsoft.com/office/powerpoint/2010/main" val="30517474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Direction</a:t>
            </a:r>
            <a:endParaRPr lang="en-US" dirty="0"/>
          </a:p>
        </p:txBody>
      </p:sp>
      <p:sp>
        <p:nvSpPr>
          <p:cNvPr id="3" name="Date Placeholder 2"/>
          <p:cNvSpPr>
            <a:spLocks noGrp="1"/>
          </p:cNvSpPr>
          <p:nvPr>
            <p:ph type="dt" sz="half" idx="10"/>
          </p:nvPr>
        </p:nvSpPr>
        <p:spPr/>
        <p:txBody>
          <a:bodyPr/>
          <a:lstStyle/>
          <a:p>
            <a:pPr>
              <a:defRPr/>
            </a:pPr>
            <a:r>
              <a:rPr lang="en-US" smtClean="0"/>
              <a:t>July 8 – 11, 2014</a:t>
            </a:r>
            <a:endParaRPr lang="en-US" dirty="0"/>
          </a:p>
        </p:txBody>
      </p:sp>
      <p:sp>
        <p:nvSpPr>
          <p:cNvPr id="4" name="Slide Number Placeholder 3"/>
          <p:cNvSpPr>
            <a:spLocks noGrp="1"/>
          </p:cNvSpPr>
          <p:nvPr>
            <p:ph type="sldNum" sz="quarter" idx="12"/>
          </p:nvPr>
        </p:nvSpPr>
        <p:spPr/>
        <p:txBody>
          <a:bodyPr/>
          <a:lstStyle/>
          <a:p>
            <a:fld id="{80093880-C6D3-D249-860F-0023F8BF2CC9}" type="slidenum">
              <a:rPr lang="en-US" smtClean="0"/>
              <a:pPr/>
              <a:t>6</a:t>
            </a:fld>
            <a:endParaRPr lang="en-US"/>
          </a:p>
        </p:txBody>
      </p:sp>
      <p:sp>
        <p:nvSpPr>
          <p:cNvPr id="5" name="TextBox 4"/>
          <p:cNvSpPr txBox="1"/>
          <p:nvPr/>
        </p:nvSpPr>
        <p:spPr>
          <a:xfrm>
            <a:off x="457200" y="4114800"/>
            <a:ext cx="7239000" cy="1569660"/>
          </a:xfrm>
          <a:prstGeom prst="rect">
            <a:avLst/>
          </a:prstGeom>
          <a:noFill/>
        </p:spPr>
        <p:txBody>
          <a:bodyPr wrap="square" rtlCol="0" anchor="ctr">
            <a:spAutoFit/>
            <a:scene3d>
              <a:camera prst="orthographicFront"/>
              <a:lightRig rig="threePt" dir="t"/>
            </a:scene3d>
            <a:sp3d extrusionH="57150">
              <a:bevelT w="38100" h="38100"/>
            </a:sp3d>
          </a:bodyPr>
          <a:lstStyle/>
          <a:p>
            <a:pPr algn="ctr"/>
            <a:r>
              <a:rPr lang="en-US" sz="9600" dirty="0" smtClean="0"/>
              <a:t>?</a:t>
            </a:r>
            <a:endParaRPr lang="en-US" sz="9600" dirty="0"/>
          </a:p>
        </p:txBody>
      </p:sp>
      <p:sp>
        <p:nvSpPr>
          <p:cNvPr id="7" name="Content Placeholder 3"/>
          <p:cNvSpPr txBox="1">
            <a:spLocks/>
          </p:cNvSpPr>
          <p:nvPr/>
        </p:nvSpPr>
        <p:spPr>
          <a:xfrm>
            <a:off x="228600" y="1143000"/>
            <a:ext cx="8458200" cy="3124200"/>
          </a:xfrm>
          <a:prstGeom prst="rect">
            <a:avLst/>
          </a:prstGeom>
        </p:spPr>
        <p:txBody>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0" indent="0">
              <a:buNone/>
            </a:pPr>
            <a:r>
              <a:rPr lang="en-US" kern="0" dirty="0" smtClean="0"/>
              <a:t>Near-term work</a:t>
            </a:r>
          </a:p>
          <a:p>
            <a:r>
              <a:rPr lang="en-US" sz="2400" kern="0" dirty="0" smtClean="0"/>
              <a:t>Data types &amp; functionality: </a:t>
            </a:r>
            <a:r>
              <a:rPr lang="en-US" sz="2400" kern="0" dirty="0"/>
              <a:t>f</a:t>
            </a:r>
            <a:r>
              <a:rPr lang="en-US" sz="2400" kern="0" dirty="0" smtClean="0"/>
              <a:t>ully realize in HDF Object and JNI Layers </a:t>
            </a:r>
          </a:p>
          <a:p>
            <a:r>
              <a:rPr lang="en-US" sz="2400" kern="0" dirty="0" smtClean="0"/>
              <a:t>Decouple layers: easier packaging and distribution</a:t>
            </a:r>
          </a:p>
          <a:p>
            <a:r>
              <a:rPr lang="en-US" sz="2400" kern="0" dirty="0"/>
              <a:t>Memory </a:t>
            </a:r>
            <a:r>
              <a:rPr lang="en-US" sz="2400" kern="0" dirty="0" smtClean="0"/>
              <a:t>model: redesign to support large(r) datasets</a:t>
            </a:r>
          </a:p>
          <a:p>
            <a:r>
              <a:rPr lang="en-US" sz="2400" kern="0" dirty="0" smtClean="0"/>
              <a:t>Prepare to support new HDF5 features: HDF5 1.10</a:t>
            </a:r>
          </a:p>
          <a:p>
            <a:endParaRPr lang="en-US" sz="2400" kern="0" dirty="0" smtClean="0"/>
          </a:p>
          <a:p>
            <a:pPr marL="0" indent="0">
              <a:buNone/>
            </a:pPr>
            <a:r>
              <a:rPr lang="en-US" kern="0" dirty="0" smtClean="0"/>
              <a:t>The Future</a:t>
            </a:r>
          </a:p>
          <a:p>
            <a:endParaRPr lang="en-US" kern="0" dirty="0"/>
          </a:p>
        </p:txBody>
      </p:sp>
    </p:spTree>
    <p:extLst>
      <p:ext uri="{BB962C8B-B14F-4D97-AF65-F5344CB8AC3E}">
        <p14:creationId xmlns:p14="http://schemas.microsoft.com/office/powerpoint/2010/main" val="4156328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Text Placeholder 2"/>
          <p:cNvSpPr>
            <a:spLocks noGrp="1"/>
          </p:cNvSpPr>
          <p:nvPr>
            <p:ph type="body" sz="half" idx="1"/>
          </p:nvPr>
        </p:nvSpPr>
        <p:spPr>
          <a:xfrm>
            <a:off x="381000" y="1450198"/>
            <a:ext cx="8458200" cy="1202777"/>
          </a:xfrm>
        </p:spPr>
        <p:txBody>
          <a:bodyPr/>
          <a:lstStyle/>
          <a:p>
            <a:pPr marL="0" indent="0" algn="ctr">
              <a:spcBef>
                <a:spcPts val="2400"/>
              </a:spcBef>
              <a:buNone/>
            </a:pPr>
            <a:r>
              <a:rPr lang="en-US" sz="4000" dirty="0" smtClean="0"/>
              <a:t>Thank you!</a:t>
            </a:r>
            <a:endParaRPr lang="en-US" sz="4000"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76162" y="4677058"/>
            <a:ext cx="667871" cy="825731"/>
          </a:xfrm>
        </p:spPr>
      </p:pic>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7</a:t>
            </a:fld>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056" y="2900660"/>
            <a:ext cx="1466850" cy="150495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5975" y="1738610"/>
            <a:ext cx="1076325" cy="1162050"/>
          </a:xfrm>
          <a:prstGeom prst="rect">
            <a:avLst/>
          </a:prstGeom>
        </p:spPr>
      </p:pic>
      <p:sp>
        <p:nvSpPr>
          <p:cNvPr id="10" name="TextBox 9"/>
          <p:cNvSpPr txBox="1"/>
          <p:nvPr/>
        </p:nvSpPr>
        <p:spPr>
          <a:xfrm>
            <a:off x="952499" y="5791200"/>
            <a:ext cx="7315200" cy="646331"/>
          </a:xfrm>
          <a:prstGeom prst="rect">
            <a:avLst/>
          </a:prstGeom>
          <a:noFill/>
          <a:ln>
            <a:solidFill>
              <a:schemeClr val="tx1"/>
            </a:solidFill>
          </a:ln>
        </p:spPr>
        <p:txBody>
          <a:bodyPr wrap="square" rtlCol="0">
            <a:spAutoFit/>
          </a:bodyPr>
          <a:lstStyle/>
          <a:p>
            <a:pPr eaLnBrk="1" hangingPunct="1">
              <a:spcBef>
                <a:spcPts val="1200"/>
              </a:spcBef>
            </a:pPr>
            <a:r>
              <a:rPr lang="en-US" sz="1200" dirty="0" smtClean="0">
                <a:latin typeface="Times New Roman" panose="02020603050405020304" pitchFamily="18" charset="0"/>
              </a:rPr>
              <a:t>This </a:t>
            </a:r>
            <a:r>
              <a:rPr lang="en-US" sz="1200" dirty="0">
                <a:latin typeface="Times New Roman" panose="02020603050405020304" pitchFamily="18" charset="0"/>
              </a:rPr>
              <a:t>work was supported by subcontract 114820 under prime contract NNG10HP02C, funded by the National Aeronautics and Space Administration (NASA). Any opinions, findings, or conclusions expressed in this material are those of the </a:t>
            </a:r>
            <a:r>
              <a:rPr lang="en-US" sz="1200" dirty="0" smtClean="0">
                <a:latin typeface="Times New Roman" panose="02020603050405020304" pitchFamily="18" charset="0"/>
              </a:rPr>
              <a:t>author </a:t>
            </a:r>
            <a:r>
              <a:rPr lang="en-US" sz="1200" dirty="0">
                <a:latin typeface="Times New Roman" panose="02020603050405020304" pitchFamily="18" charset="0"/>
              </a:rPr>
              <a:t>and do not necessarily reflect the views of NASA.</a:t>
            </a:r>
          </a:p>
        </p:txBody>
      </p:sp>
      <p:sp>
        <p:nvSpPr>
          <p:cNvPr id="4" name="TextBox 3"/>
          <p:cNvSpPr txBox="1"/>
          <p:nvPr/>
        </p:nvSpPr>
        <p:spPr>
          <a:xfrm>
            <a:off x="2732689" y="2692447"/>
            <a:ext cx="3657601" cy="954107"/>
          </a:xfrm>
          <a:prstGeom prst="rect">
            <a:avLst/>
          </a:prstGeom>
          <a:noFill/>
        </p:spPr>
        <p:txBody>
          <a:bodyPr wrap="square" rtlCol="0">
            <a:spAutoFit/>
          </a:bodyPr>
          <a:lstStyle/>
          <a:p>
            <a:pPr algn="ctr"/>
            <a:r>
              <a:rPr lang="en-US" sz="2800" dirty="0" smtClean="0"/>
              <a:t>Joel Plutchak</a:t>
            </a:r>
          </a:p>
          <a:p>
            <a:pPr algn="ctr"/>
            <a:r>
              <a:rPr lang="en-US" sz="2800" dirty="0" smtClean="0"/>
              <a:t>plutchak@hdfgroup.org</a:t>
            </a:r>
            <a:endParaRPr lang="en-US" sz="2800" dirty="0"/>
          </a:p>
        </p:txBody>
      </p:sp>
    </p:spTree>
    <p:extLst>
      <p:ext uri="{BB962C8B-B14F-4D97-AF65-F5344CB8AC3E}">
        <p14:creationId xmlns:p14="http://schemas.microsoft.com/office/powerpoint/2010/main" val="35058562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Slides</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8</a:t>
            </a:fld>
            <a:endParaRPr lang="en-US"/>
          </a:p>
        </p:txBody>
      </p:sp>
    </p:spTree>
    <p:extLst>
      <p:ext uri="{BB962C8B-B14F-4D97-AF65-F5344CB8AC3E}">
        <p14:creationId xmlns:p14="http://schemas.microsoft.com/office/powerpoint/2010/main" val="20937111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HDF-Java Object Classes</a:t>
            </a: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28599" y="1447800"/>
            <a:ext cx="4256229" cy="4419600"/>
          </a:xfrm>
          <a:ln w="19050">
            <a:solidFill>
              <a:schemeClr val="tx1"/>
            </a:solidFill>
            <a:round/>
          </a:ln>
        </p:spPr>
      </p:pic>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9</a:t>
            </a:fld>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955547"/>
            <a:ext cx="4267200" cy="5597236"/>
          </a:xfrm>
          <a:prstGeom prst="rect">
            <a:avLst/>
          </a:prstGeom>
          <a:ln w="19050" cap="rnd">
            <a:solidFill>
              <a:schemeClr val="tx1"/>
            </a:solidFill>
          </a:ln>
        </p:spPr>
      </p:pic>
    </p:spTree>
    <p:extLst>
      <p:ext uri="{BB962C8B-B14F-4D97-AF65-F5344CB8AC3E}">
        <p14:creationId xmlns:p14="http://schemas.microsoft.com/office/powerpoint/2010/main" val="7326490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HDFView</a:t>
            </a:r>
            <a:endParaRPr lang="en-US" dirty="0"/>
          </a:p>
        </p:txBody>
      </p:sp>
      <p:sp>
        <p:nvSpPr>
          <p:cNvPr id="3" name="Date Placeholder 2"/>
          <p:cNvSpPr>
            <a:spLocks noGrp="1"/>
          </p:cNvSpPr>
          <p:nvPr>
            <p:ph type="dt" sz="half" idx="10"/>
          </p:nvPr>
        </p:nvSpPr>
        <p:spPr/>
        <p:txBody>
          <a:bodyPr/>
          <a:lstStyle/>
          <a:p>
            <a:pPr>
              <a:defRPr/>
            </a:pPr>
            <a:r>
              <a:rPr lang="en-US" smtClean="0">
                <a:solidFill>
                  <a:prstClr val="white"/>
                </a:solidFill>
              </a:rPr>
              <a:t>July 8 – 11, 2014</a:t>
            </a:r>
            <a:endParaRPr lang="en-US" dirty="0">
              <a:solidFill>
                <a:prstClr val="white"/>
              </a:solidFill>
            </a:endParaRPr>
          </a:p>
        </p:txBody>
      </p:sp>
      <p:sp>
        <p:nvSpPr>
          <p:cNvPr id="4" name="Slide Number Placeholder 3"/>
          <p:cNvSpPr>
            <a:spLocks noGrp="1"/>
          </p:cNvSpPr>
          <p:nvPr>
            <p:ph type="sldNum" sz="quarter" idx="12"/>
          </p:nvPr>
        </p:nvSpPr>
        <p:spPr/>
        <p:txBody>
          <a:bodyPr/>
          <a:lstStyle/>
          <a:p>
            <a:fld id="{80093880-C6D3-D249-860F-0023F8BF2CC9}" type="slidenum">
              <a:rPr lang="en-US" smtClean="0">
                <a:solidFill>
                  <a:prstClr val="white"/>
                </a:solidFill>
              </a:rPr>
              <a:pPr/>
              <a:t>10</a:t>
            </a:fld>
            <a:endParaRPr lang="en-US">
              <a:solidFill>
                <a:prstClr val="white"/>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1219200"/>
            <a:ext cx="6336691" cy="5080602"/>
          </a:xfrm>
          <a:prstGeom prst="rect">
            <a:avLst/>
          </a:prstGeom>
        </p:spPr>
      </p:pic>
    </p:spTree>
    <p:extLst>
      <p:ext uri="{BB962C8B-B14F-4D97-AF65-F5344CB8AC3E}">
        <p14:creationId xmlns:p14="http://schemas.microsoft.com/office/powerpoint/2010/main" val="25225430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990600"/>
          </a:xfrm>
        </p:spPr>
        <p:txBody>
          <a:bodyPr/>
          <a:lstStyle/>
          <a:p>
            <a:r>
              <a:rPr lang="en-US" dirty="0" smtClean="0"/>
              <a:t>Earth Science Group</a:t>
            </a:r>
            <a:endParaRPr lang="en-US" dirty="0"/>
          </a:p>
        </p:txBody>
      </p:sp>
      <p:sp>
        <p:nvSpPr>
          <p:cNvPr id="3" name="Subtitle 2"/>
          <p:cNvSpPr>
            <a:spLocks noGrp="1"/>
          </p:cNvSpPr>
          <p:nvPr>
            <p:ph type="subTitle" idx="1"/>
          </p:nvPr>
        </p:nvSpPr>
        <p:spPr>
          <a:xfrm>
            <a:off x="1219200" y="3048000"/>
            <a:ext cx="6400800" cy="2971800"/>
          </a:xfrm>
        </p:spPr>
        <p:txBody>
          <a:bodyPr/>
          <a:lstStyle/>
          <a:p>
            <a:r>
              <a:rPr lang="en-US" sz="2800" dirty="0" smtClean="0"/>
              <a:t>Ted Habermann</a:t>
            </a:r>
          </a:p>
          <a:p>
            <a:r>
              <a:rPr lang="en-US" sz="2800" dirty="0" smtClean="0"/>
              <a:t>Aleksandar Jelenak</a:t>
            </a:r>
          </a:p>
          <a:p>
            <a:r>
              <a:rPr lang="en-US" sz="2800" dirty="0" smtClean="0"/>
              <a:t>H. Joe Lee</a:t>
            </a:r>
          </a:p>
          <a:p>
            <a:r>
              <a:rPr lang="en-US" sz="2800" dirty="0" smtClean="0"/>
              <a:t>Joel Plutchak</a:t>
            </a:r>
          </a:p>
          <a:p>
            <a:r>
              <a:rPr lang="en-US" sz="2800" dirty="0" smtClean="0"/>
              <a:t>Kent </a:t>
            </a:r>
            <a:r>
              <a:rPr lang="en-US" sz="2800" dirty="0"/>
              <a:t>Yang</a:t>
            </a:r>
          </a:p>
          <a:p>
            <a:endParaRPr lang="en-US" sz="2800" dirty="0"/>
          </a:p>
        </p:txBody>
      </p:sp>
      <p:sp>
        <p:nvSpPr>
          <p:cNvPr id="4" name="Slide Number Placeholder 3"/>
          <p:cNvSpPr>
            <a:spLocks noGrp="1"/>
          </p:cNvSpPr>
          <p:nvPr>
            <p:ph type="sldNum" sz="quarter" idx="12"/>
          </p:nvPr>
        </p:nvSpPr>
        <p:spPr/>
        <p:txBody>
          <a:bodyPr/>
          <a:lstStyle/>
          <a:p>
            <a:fld id="{736C4BAF-311F-7A41-A7B2-B0FB909503E6}" type="slidenum">
              <a:rPr lang="en-US" smtClean="0"/>
              <a:pPr/>
              <a:t>11</a:t>
            </a:fld>
            <a:endParaRPr lang="en-US" dirty="0"/>
          </a:p>
        </p:txBody>
      </p:sp>
      <p:sp>
        <p:nvSpPr>
          <p:cNvPr id="6" name="Date Placeholder 6"/>
          <p:cNvSpPr>
            <a:spLocks noGrp="1"/>
          </p:cNvSpPr>
          <p:nvPr>
            <p:ph type="dt" sz="half" idx="2"/>
          </p:nvPr>
        </p:nvSpPr>
        <p:spPr>
          <a:xfrm>
            <a:off x="381000" y="6605927"/>
            <a:ext cx="1447800" cy="267057"/>
          </a:xfrm>
        </p:spPr>
        <p:txBody>
          <a:bodyPr/>
          <a:lstStyle/>
          <a:p>
            <a:pPr>
              <a:defRPr/>
            </a:pPr>
            <a:r>
              <a:rPr lang="en-US" dirty="0" smtClean="0"/>
              <a:t>July 8 </a:t>
            </a:r>
            <a:r>
              <a:rPr lang="en-US" dirty="0"/>
              <a:t>– </a:t>
            </a:r>
            <a:r>
              <a:rPr lang="en-US" dirty="0" smtClean="0"/>
              <a:t>11, 2014</a:t>
            </a:r>
            <a:endParaRPr lang="en-US" dirty="0"/>
          </a:p>
        </p:txBody>
      </p:sp>
    </p:spTree>
    <p:extLst>
      <p:ext uri="{BB962C8B-B14F-4D97-AF65-F5344CB8AC3E}">
        <p14:creationId xmlns:p14="http://schemas.microsoft.com/office/powerpoint/2010/main" val="3066628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G_Template">
  <a:themeElements>
    <a:clrScheme name="THG">
      <a:dk1>
        <a:sysClr val="windowText" lastClr="000000"/>
      </a:dk1>
      <a:lt1>
        <a:sysClr val="window" lastClr="FFFFFF"/>
      </a:lt1>
      <a:dk2>
        <a:srgbClr val="1F497D"/>
      </a:dk2>
      <a:lt2>
        <a:srgbClr val="EEECE1"/>
      </a:lt2>
      <a:accent1>
        <a:srgbClr val="0000FF"/>
      </a:accent1>
      <a:accent2>
        <a:srgbClr val="BF0000"/>
      </a:accent2>
      <a:accent3>
        <a:srgbClr val="00B050"/>
      </a:accent3>
      <a:accent4>
        <a:srgbClr val="7030A0"/>
      </a:accent4>
      <a:accent5>
        <a:srgbClr val="548DD4"/>
      </a:accent5>
      <a:accent6>
        <a:srgbClr val="FFC000"/>
      </a:accent6>
      <a:hlink>
        <a:srgbClr val="4F81BD"/>
      </a:hlink>
      <a:folHlink>
        <a:srgbClr val="953734"/>
      </a:folHlink>
    </a:clrScheme>
    <a:fontScheme name="THG Theme">
      <a:majorFont>
        <a:latin typeface="Calibri"/>
        <a:ea typeface=""/>
        <a:cs typeface=""/>
      </a:majorFont>
      <a:minorFont>
        <a:latin typeface="Calibri"/>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potx" id="{4647FCE7-A291-4107-BF8A-A66C3012F602}" vid="{AE949CB4-ECB2-4522-A3D4-7FCAF5D961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ESIP_Summer_2103</Template>
  <TotalTime>3299</TotalTime>
  <Words>1123</Words>
  <Application>Microsoft Office PowerPoint</Application>
  <PresentationFormat>On-screen Show (4:3)</PresentationFormat>
  <Paragraphs>139</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Garamond</vt:lpstr>
      <vt:lpstr>Times New Roman</vt:lpstr>
      <vt:lpstr>Wingdings</vt:lpstr>
      <vt:lpstr>THG_Template</vt:lpstr>
      <vt:lpstr>HDF-Java Overview</vt:lpstr>
      <vt:lpstr>PowerPoint Presentation</vt:lpstr>
      <vt:lpstr>HDF-Java Architecture</vt:lpstr>
      <vt:lpstr>HDFView</vt:lpstr>
      <vt:lpstr>Current Status</vt:lpstr>
      <vt:lpstr>Future Direction</vt:lpstr>
      <vt:lpstr>Questions?</vt:lpstr>
      <vt:lpstr>Supplemental Slides</vt:lpstr>
      <vt:lpstr>HDF-Java Object Classes</vt:lpstr>
      <vt:lpstr>HDFView</vt:lpstr>
      <vt:lpstr>Earth Science Group</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Plutchak</dc:creator>
  <cp:lastModifiedBy>Joel Plutchak</cp:lastModifiedBy>
  <cp:revision>110</cp:revision>
  <cp:lastPrinted>2014-07-03T19:18:11Z</cp:lastPrinted>
  <dcterms:created xsi:type="dcterms:W3CDTF">2013-06-28T17:42:12Z</dcterms:created>
  <dcterms:modified xsi:type="dcterms:W3CDTF">2014-07-03T19:18:19Z</dcterms:modified>
  <cp:contentStatus/>
</cp:coreProperties>
</file>