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209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8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67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5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38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16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3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31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85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77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0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57E89-015A-49F8-9480-4994B9320401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F09B3-1A05-425D-9C73-774B7C11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4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Aggregation/</a:t>
            </a:r>
            <a:r>
              <a:rPr lang="en-US" dirty="0" err="1" smtClean="0"/>
              <a:t>Subsetting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 Case: </a:t>
            </a:r>
            <a:r>
              <a:rPr lang="en-US" dirty="0" err="1" smtClean="0"/>
              <a:t>Unidata</a:t>
            </a:r>
            <a:r>
              <a:rPr lang="en-US" dirty="0" smtClean="0"/>
              <a:t> IDD/LDM Data</a:t>
            </a:r>
          </a:p>
          <a:p>
            <a:endParaRPr lang="en-US" dirty="0"/>
          </a:p>
          <a:p>
            <a:r>
              <a:rPr lang="en-US" sz="2400" dirty="0" smtClean="0"/>
              <a:t>Ethan Davis</a:t>
            </a:r>
          </a:p>
          <a:p>
            <a:r>
              <a:rPr lang="en-US" sz="2400" dirty="0" smtClean="0"/>
              <a:t>UCAR </a:t>
            </a:r>
            <a:r>
              <a:rPr lang="en-US" sz="2400" dirty="0" err="1" smtClean="0"/>
              <a:t>Unidata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166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Unidata</a:t>
            </a:r>
            <a:r>
              <a:rPr lang="en-US" dirty="0" smtClean="0"/>
              <a:t> Use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Serving data from IDD/LDM data streams</a:t>
            </a:r>
          </a:p>
          <a:p>
            <a:r>
              <a:rPr lang="en-US" dirty="0" smtClean="0"/>
              <a:t>Real-time data: model, satellite, radar, station, profiles, etc.</a:t>
            </a:r>
          </a:p>
          <a:p>
            <a:pPr lvl="1"/>
            <a:r>
              <a:rPr lang="en-US" dirty="0" smtClean="0"/>
              <a:t>A lot of data, e.g., several radar data records per second</a:t>
            </a:r>
          </a:p>
          <a:p>
            <a:pPr lvl="1"/>
            <a:r>
              <a:rPr lang="en-US" dirty="0" smtClean="0"/>
              <a:t>delete after 7, 30, 45 days depending on data and server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01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Starting from </a:t>
            </a:r>
            <a:r>
              <a:rPr lang="en-US" dirty="0" err="1" smtClean="0"/>
              <a:t>netCDF</a:t>
            </a:r>
            <a:r>
              <a:rPr lang="en-US" dirty="0" smtClean="0"/>
              <a:t> data model (array index space)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800" dirty="0" err="1" smtClean="0"/>
              <a:t>netCDF</a:t>
            </a:r>
            <a:r>
              <a:rPr lang="en-US" sz="3800" dirty="0" smtClean="0"/>
              <a:t> and </a:t>
            </a:r>
            <a:r>
              <a:rPr lang="en-US" sz="3800" dirty="0" err="1" smtClean="0"/>
              <a:t>OPeNDAP</a:t>
            </a:r>
            <a:r>
              <a:rPr lang="en-US" sz="3800" dirty="0" smtClean="0"/>
              <a:t> data models don't understand coordinate systems</a:t>
            </a:r>
          </a:p>
          <a:p>
            <a:pPr lvl="1"/>
            <a:r>
              <a:rPr lang="en-US" sz="3200" dirty="0" smtClean="0"/>
              <a:t>Arrays and index space</a:t>
            </a:r>
          </a:p>
          <a:p>
            <a:pPr lvl="1"/>
            <a:r>
              <a:rPr lang="en-US" sz="3200" dirty="0" smtClean="0"/>
              <a:t>Sequences with constraints</a:t>
            </a:r>
          </a:p>
          <a:p>
            <a:pPr lvl="2"/>
            <a:r>
              <a:rPr lang="en-US" dirty="0" smtClean="0"/>
              <a:t>Lots of limitations when dealing with array index space</a:t>
            </a:r>
          </a:p>
          <a:p>
            <a:pPr lvl="1"/>
            <a:r>
              <a:rPr lang="en-US" sz="3200" dirty="0" smtClean="0"/>
              <a:t>Types of aggregation</a:t>
            </a:r>
          </a:p>
          <a:p>
            <a:pPr lvl="2"/>
            <a:r>
              <a:rPr lang="en-US" dirty="0" smtClean="0"/>
              <a:t>Join on an Existing dimension</a:t>
            </a:r>
          </a:p>
          <a:p>
            <a:pPr lvl="2"/>
            <a:r>
              <a:rPr lang="en-US" dirty="0" smtClean="0"/>
              <a:t>Join on a New Dimension</a:t>
            </a:r>
          </a:p>
          <a:p>
            <a:pPr lvl="2"/>
            <a:r>
              <a:rPr lang="en-US" dirty="0" smtClean="0"/>
              <a:t>Union</a:t>
            </a:r>
          </a:p>
        </p:txBody>
      </p:sp>
    </p:spTree>
    <p:extLst>
      <p:ext uri="{BB962C8B-B14F-4D97-AF65-F5344CB8AC3E}">
        <p14:creationId xmlns:p14="http://schemas.microsoft.com/office/powerpoint/2010/main" val="1461318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with Array Index based Aggregation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Data access/</a:t>
            </a:r>
            <a:r>
              <a:rPr lang="en-US" sz="3600" dirty="0" err="1" smtClean="0"/>
              <a:t>subsetting</a:t>
            </a:r>
            <a:r>
              <a:rPr lang="en-US" sz="3600" dirty="0" smtClean="0"/>
              <a:t>:</a:t>
            </a:r>
          </a:p>
          <a:p>
            <a:pPr lvl="1"/>
            <a:r>
              <a:rPr lang="en-US" sz="3800" dirty="0" smtClean="0"/>
              <a:t>Client WANTS to deal with coordinate systems</a:t>
            </a:r>
          </a:p>
          <a:p>
            <a:pPr lvl="1"/>
            <a:r>
              <a:rPr lang="en-US" sz="3800" dirty="0" smtClean="0"/>
              <a:t>Client must do some heavy lifting</a:t>
            </a:r>
          </a:p>
          <a:p>
            <a:pPr lvl="1"/>
            <a:r>
              <a:rPr lang="en-US" sz="3800" dirty="0" smtClean="0"/>
              <a:t>rolling archive means the mapping between index space and coordinate space is potentially time dependent</a:t>
            </a:r>
          </a:p>
          <a:p>
            <a:r>
              <a:rPr lang="en-US" sz="3800" dirty="0" smtClean="0"/>
              <a:t>Aggregation:</a:t>
            </a:r>
          </a:p>
          <a:p>
            <a:pPr lvl="1"/>
            <a:r>
              <a:rPr lang="en-US" sz="3800" b="1" dirty="0" smtClean="0"/>
              <a:t>Brittle:</a:t>
            </a:r>
            <a:r>
              <a:rPr lang="en-US" sz="3800" dirty="0" smtClean="0"/>
              <a:t> Data must be VERY homogeneous (any variation breaks things … and there's always variation in real-time data)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644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401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Coordinate System and Data Type Aggregation/</a:t>
            </a:r>
            <a:r>
              <a:rPr lang="en-US" dirty="0" err="1" smtClean="0"/>
              <a:t>Subsetting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Aggregation</a:t>
            </a:r>
          </a:p>
          <a:p>
            <a:pPr lvl="1"/>
            <a:r>
              <a:rPr lang="en-US" dirty="0" smtClean="0"/>
              <a:t>Higher-level understanding of datasets allows for improved aggregation.</a:t>
            </a:r>
          </a:p>
          <a:p>
            <a:pPr lvl="2"/>
            <a:r>
              <a:rPr lang="en-US" dirty="0" smtClean="0"/>
              <a:t>Not as brittle.</a:t>
            </a:r>
          </a:p>
          <a:p>
            <a:pPr lvl="2"/>
            <a:r>
              <a:rPr lang="en-US" dirty="0" smtClean="0"/>
              <a:t>Better understanding of needed metadata changes</a:t>
            </a:r>
          </a:p>
          <a:p>
            <a:r>
              <a:rPr lang="en-US" dirty="0" err="1" smtClean="0"/>
              <a:t>Subsetting</a:t>
            </a:r>
            <a:endParaRPr lang="en-US" dirty="0"/>
          </a:p>
          <a:p>
            <a:pPr lvl="1"/>
            <a:r>
              <a:rPr lang="en-US" dirty="0" smtClean="0"/>
              <a:t>Higher-level understanding of datasets allows for services that don't require as much work by client</a:t>
            </a:r>
          </a:p>
          <a:p>
            <a:pPr lvl="2"/>
            <a:r>
              <a:rPr lang="en-US" dirty="0" smtClean="0"/>
              <a:t>Grid: OGC WCS and WMS</a:t>
            </a:r>
          </a:p>
          <a:p>
            <a:pPr lvl="2"/>
            <a:r>
              <a:rPr lang="en-US" dirty="0" smtClean="0"/>
              <a:t>Point, station, profile:</a:t>
            </a:r>
          </a:p>
          <a:p>
            <a:pPr lvl="3"/>
            <a:r>
              <a:rPr lang="en-US" dirty="0" smtClean="0"/>
              <a:t>TDS NCSS, etc.</a:t>
            </a:r>
          </a:p>
          <a:p>
            <a:pPr lvl="3"/>
            <a:r>
              <a:rPr lang="en-US" dirty="0" smtClean="0"/>
              <a:t>OGC SOS and WFS (*</a:t>
            </a:r>
            <a:r>
              <a:rPr lang="en-US" dirty="0"/>
              <a:t> O</a:t>
            </a:r>
            <a:r>
              <a:rPr lang="en-US" dirty="0" smtClean="0"/>
              <a:t>utside implementations)</a:t>
            </a:r>
          </a:p>
          <a:p>
            <a:pPr lvl="1"/>
            <a:r>
              <a:rPr lang="en-US" dirty="0" smtClean="0"/>
              <a:t>Advantages:</a:t>
            </a:r>
          </a:p>
          <a:p>
            <a:pPr lvl="2"/>
            <a:r>
              <a:rPr lang="en-US" dirty="0" smtClean="0"/>
              <a:t>Easier for users/clients</a:t>
            </a:r>
          </a:p>
          <a:p>
            <a:pPr lvl="2"/>
            <a:r>
              <a:rPr lang="en-US" dirty="0" smtClean="0"/>
              <a:t>Can better handle real-time/changing datasets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59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GRIB storage</a:t>
            </a:r>
            <a:endParaRPr lang="en-US" dirty="0"/>
          </a:p>
        </p:txBody>
      </p:sp>
      <p:pic>
        <p:nvPicPr>
          <p:cNvPr id="4" name="Content Placeholder 3" descr="796172-scattered-deck-of-playing-cards-on-a-tab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10080" y="1752600"/>
            <a:ext cx="6590920" cy="4399439"/>
          </a:xfrm>
        </p:spPr>
      </p:pic>
    </p:spTree>
    <p:extLst>
      <p:ext uri="{BB962C8B-B14F-4D97-AF65-F5344CB8AC3E}">
        <p14:creationId xmlns:p14="http://schemas.microsoft.com/office/powerpoint/2010/main" val="56167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netCDF</a:t>
            </a:r>
            <a:r>
              <a:rPr lang="en-US" dirty="0" smtClean="0"/>
              <a:t> storage</a:t>
            </a:r>
            <a:endParaRPr lang="en-US" dirty="0"/>
          </a:p>
        </p:txBody>
      </p:sp>
      <p:pic>
        <p:nvPicPr>
          <p:cNvPr id="4" name="Content Placeholder 3" descr="playing-card-deck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67884"/>
            <a:ext cx="8229600" cy="3390595"/>
          </a:xfrm>
        </p:spPr>
      </p:pic>
    </p:spTree>
    <p:extLst>
      <p:ext uri="{BB962C8B-B14F-4D97-AF65-F5344CB8AC3E}">
        <p14:creationId xmlns:p14="http://schemas.microsoft.com/office/powerpoint/2010/main" val="111091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GRIB </a:t>
            </a:r>
            <a:r>
              <a:rPr lang="en-US" dirty="0" err="1" smtClean="0"/>
              <a:t>Rectilyzationologicment</a:t>
            </a:r>
            <a:endParaRPr lang="en-US" dirty="0"/>
          </a:p>
        </p:txBody>
      </p:sp>
      <p:pic>
        <p:nvPicPr>
          <p:cNvPr id="4" name="Picture 3" descr="netcdf-diagr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524000"/>
            <a:ext cx="3329719" cy="2286000"/>
          </a:xfrm>
          <a:prstGeom prst="rect">
            <a:avLst/>
          </a:prstGeom>
        </p:spPr>
      </p:pic>
      <p:pic>
        <p:nvPicPr>
          <p:cNvPr id="5" name="Content Placeholder 3" descr="796172-scattered-deck-of-playing-cards-on-a-tabl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1828800"/>
            <a:ext cx="2857120" cy="1907128"/>
          </a:xfrm>
        </p:spPr>
      </p:pic>
      <p:sp>
        <p:nvSpPr>
          <p:cNvPr id="6" name="Right Arrow 5"/>
          <p:cNvSpPr/>
          <p:nvPr/>
        </p:nvSpPr>
        <p:spPr>
          <a:xfrm>
            <a:off x="4267200" y="2590800"/>
            <a:ext cx="10668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4419600"/>
            <a:ext cx="69985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Turn unordered collection of 2D slices into 3-6D multidimensional array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Each GRIB record (2D slice) is independent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There is no overall schema to describe what its supposed to be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 there is, but not able to be encoded in GRIB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299</Words>
  <Application>Microsoft Office PowerPoint</Application>
  <PresentationFormat>On-screen Show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Aggregation/Subsetting</vt:lpstr>
      <vt:lpstr>Unidata Use Case</vt:lpstr>
      <vt:lpstr>Starting from netCDF data model (array index space)</vt:lpstr>
      <vt:lpstr>Problems with Array Index based Aggregation</vt:lpstr>
      <vt:lpstr>Coordinate System and Data Type Aggregation/Subsetting</vt:lpstr>
      <vt:lpstr>GRIB storage</vt:lpstr>
      <vt:lpstr>netCDF storage</vt:lpstr>
      <vt:lpstr>GRIB Rectilyzationologicment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Aggregation/Subsetting</dc:title>
  <dc:creator>Ethan Davis</dc:creator>
  <cp:lastModifiedBy>Ethan Davis</cp:lastModifiedBy>
  <cp:revision>8</cp:revision>
  <dcterms:created xsi:type="dcterms:W3CDTF">2013-07-11T19:01:50Z</dcterms:created>
  <dcterms:modified xsi:type="dcterms:W3CDTF">2013-07-11T20:25:33Z</dcterms:modified>
</cp:coreProperties>
</file>