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6" r:id="rId1"/>
  </p:sldMasterIdLst>
  <p:notesMasterIdLst>
    <p:notesMasterId r:id="rId6"/>
  </p:notesMasterIdLst>
  <p:handoutMasterIdLst>
    <p:handoutMasterId r:id="rId7"/>
  </p:handoutMasterIdLst>
  <p:sldIdLst>
    <p:sldId id="288" r:id="rId2"/>
    <p:sldId id="356" r:id="rId3"/>
    <p:sldId id="382" r:id="rId4"/>
    <p:sldId id="38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4925" autoAdjust="0"/>
    <p:restoredTop sz="86419" autoAdjust="0"/>
  </p:normalViewPr>
  <p:slideViewPr>
    <p:cSldViewPr showGuides="1">
      <p:cViewPr>
        <p:scale>
          <a:sx n="71" d="100"/>
          <a:sy n="71" d="100"/>
        </p:scale>
        <p:origin x="1380" y="-84"/>
      </p:cViewPr>
      <p:guideLst>
        <p:guide orient="horz" pos="9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B6A01C-34C6-7342-9E4B-D4E64201C946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58E5-BDEC-A44D-9C2E-09EBF08CF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42226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45783-6BE9-4694-A1F6-693F09169B94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24EC39-7544-4C7F-93EE-0C17C74951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99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930932-955E-42E4-A4C0-E99690BFE94C}" type="slidenum">
              <a:rPr lang="en-US"/>
              <a:pPr/>
              <a:t>1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5800"/>
            <a:ext cx="4572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290" y="4343093"/>
            <a:ext cx="5025363" cy="411572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06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679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62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6" name="Picture 2086" descr="hdf_7ppt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7904" name="Rectangle 206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629400"/>
            <a:ext cx="17526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October 15-18, 2008</a:t>
            </a:r>
            <a:endParaRPr lang="en-US" dirty="0"/>
          </a:p>
        </p:txBody>
      </p:sp>
      <p:sp>
        <p:nvSpPr>
          <p:cNvPr id="37905" name="Rectangle 206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Workshop Name (edit footer to change)</a:t>
            </a:r>
            <a:endParaRPr lang="en-US" dirty="0"/>
          </a:p>
        </p:txBody>
      </p:sp>
      <p:sp>
        <p:nvSpPr>
          <p:cNvPr id="37906" name="Rectangle 206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9A296CE-074A-4235-9897-F1B252B6FB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utoUpdateAnimBg="0"/>
      <p:bldP spid="37891" grpId="0" build="p" autoUpdateAnimBg="0" advAuto="0">
        <p:tmplLst>
          <p:tmpl lvl="1">
            <p:tnLst>
              <p:par>
                <p:cTn presetID="9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8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789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819400"/>
            <a:ext cx="7010400" cy="533400"/>
          </a:xfrm>
        </p:spPr>
        <p:txBody>
          <a:bodyPr anchor="ctr"/>
          <a:lstStyle>
            <a:lvl1pPr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676400" cy="228600"/>
          </a:xfrm>
        </p:spPr>
        <p:txBody>
          <a:bodyPr/>
          <a:lstStyle/>
          <a:p>
            <a:r>
              <a:rPr lang="en-US" smtClean="0"/>
              <a:t>October 15-18, 2008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Workshop Name (edit footer to change)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6764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October 15-18, 2008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Workshop Name (edit footer to change)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E2BE39-D6F0-4B70-B47C-2166E0E553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6764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October 15-18, 2008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Workshop Name (edit footer to change)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A2B324-5D90-4399-9765-5D55AF6163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October 15-18, 2008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Workshop Name (edit footer to change)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October 15-18, 2008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Workshop Name (edit footer to change)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AE129A-8A4A-4680-9167-74CE7C7BB0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October 15-18, 2008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Workshop Name (edit footer to change)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2F9BD7-B4CC-49F1-830D-09E4505864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96" name="Picture 1056" descr="hdf_no_banner_white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686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pic>
        <p:nvPicPr>
          <p:cNvPr id="36890" name="Picture 1050" descr="hdf 0line"/>
          <p:cNvPicPr>
            <a:picLocks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</p:spPr>
      </p:pic>
      <p:pic>
        <p:nvPicPr>
          <p:cNvPr id="36891" name="Picture 1051" descr="hdf bluegreenotxt"/>
          <p:cNvPicPr>
            <a:picLocks noChangeAspect="1" noChangeArrowheads="1"/>
          </p:cNvPicPr>
          <p:nvPr userDrawn="1"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152400"/>
            <a:ext cx="8382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October 15-18, 2008</a:t>
            </a:r>
            <a:endParaRPr lang="en-US" dirty="0"/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Workshop Name (edit footer to change)</a:t>
            </a:r>
            <a:endParaRPr lang="en-US" dirty="0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fld id="{66990693-FCA4-456D-B0D1-1E6BC96D037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715" r:id="rId2"/>
    <p:sldLayoutId id="2147483690" r:id="rId3"/>
    <p:sldLayoutId id="2147483692" r:id="rId4"/>
    <p:sldLayoutId id="2147483712" r:id="rId5"/>
    <p:sldLayoutId id="2147483713" r:id="rId6"/>
    <p:sldLayoutId id="2147483714" r:id="rId7"/>
  </p:sldLayoutIdLst>
  <p:transition spd="med">
    <p:wipe dir="d"/>
  </p:transition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0">
          <a:solidFill>
            <a:srgbClr val="0000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-"/>
        <a:defRPr sz="2600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13" Type="http://schemas.openxmlformats.org/officeDocument/2006/relationships/image" Target="../media/image15.pn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12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11" Type="http://schemas.openxmlformats.org/officeDocument/2006/relationships/image" Target="../media/image13.jpg"/><Relationship Id="rId5" Type="http://schemas.openxmlformats.org/officeDocument/2006/relationships/image" Target="../media/image7.jpg"/><Relationship Id="rId10" Type="http://schemas.openxmlformats.org/officeDocument/2006/relationships/image" Target="../media/image12.jpg"/><Relationship Id="rId4" Type="http://schemas.openxmlformats.org/officeDocument/2006/relationships/image" Target="../media/image6.jp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HDF Town Hall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90600"/>
          </a:xfrm>
        </p:spPr>
        <p:txBody>
          <a:bodyPr/>
          <a:lstStyle/>
          <a:p>
            <a:r>
              <a:rPr lang="en-US" dirty="0" smtClean="0"/>
              <a:t>Ted Habermann, The HDF Group</a:t>
            </a:r>
          </a:p>
          <a:p>
            <a:r>
              <a:rPr lang="en-US" dirty="0" smtClean="0"/>
              <a:t>ESIP Summer 2013</a:t>
            </a: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 smtClean="0"/>
              <a:t>July 10, 2013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ESIP Summer Meeting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9A296CE-074A-4235-9897-F1B252B6FB1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ns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362200"/>
            <a:ext cx="1561559" cy="1573389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Community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ESIP Summer 2013</a:t>
            </a:r>
            <a:endParaRPr lang="en-US" dirty="0"/>
          </a:p>
        </p:txBody>
      </p:sp>
      <p:pic>
        <p:nvPicPr>
          <p:cNvPr id="9" name="Picture 8" descr="ima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962400"/>
            <a:ext cx="2133600" cy="952500"/>
          </a:xfrm>
          <a:prstGeom prst="rect">
            <a:avLst/>
          </a:prstGeom>
        </p:spPr>
      </p:pic>
      <p:pic>
        <p:nvPicPr>
          <p:cNvPr id="10" name="Picture 9" descr="Mathworks_Logo_R1_RGB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810000"/>
            <a:ext cx="3810000" cy="743065"/>
          </a:xfrm>
          <a:prstGeom prst="rect">
            <a:avLst/>
          </a:prstGeom>
        </p:spPr>
      </p:pic>
      <p:pic>
        <p:nvPicPr>
          <p:cNvPr id="11" name="Picture 10" descr="nasa_logo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143000"/>
            <a:ext cx="1709327" cy="1447800"/>
          </a:xfrm>
          <a:prstGeom prst="rect">
            <a:avLst/>
          </a:prstGeom>
        </p:spPr>
      </p:pic>
      <p:pic>
        <p:nvPicPr>
          <p:cNvPr id="12" name="Picture 11" descr="NOAA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1066800"/>
            <a:ext cx="1447800" cy="1447800"/>
          </a:xfrm>
          <a:prstGeom prst="rect">
            <a:avLst/>
          </a:prstGeom>
        </p:spPr>
      </p:pic>
      <p:pic>
        <p:nvPicPr>
          <p:cNvPr id="14" name="Picture 13" descr="Opendap_logo_masthead.gif"/>
          <p:cNvPicPr>
            <a:picLocks noChangeAspect="1"/>
          </p:cNvPicPr>
          <p:nvPr/>
        </p:nvPicPr>
        <p:blipFill>
          <a:blip r:embed="rId8">
            <a:clrChange>
              <a:clrFrom>
                <a:srgbClr val="F8FDFB"/>
              </a:clrFrom>
              <a:clrTo>
                <a:srgbClr val="F8FD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133600"/>
            <a:ext cx="2616200" cy="1181100"/>
          </a:xfrm>
          <a:prstGeom prst="rect">
            <a:avLst/>
          </a:prstGeom>
        </p:spPr>
      </p:pic>
      <p:pic>
        <p:nvPicPr>
          <p:cNvPr id="15" name="Picture 14" descr="UCAR logo1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029200"/>
            <a:ext cx="4419600" cy="1050202"/>
          </a:xfrm>
          <a:prstGeom prst="rect">
            <a:avLst/>
          </a:prstGeom>
        </p:spPr>
      </p:pic>
      <p:pic>
        <p:nvPicPr>
          <p:cNvPr id="13" name="Picture 12" descr="OGC.jpg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8200"/>
            <a:ext cx="1853676" cy="1388468"/>
          </a:xfrm>
          <a:prstGeom prst="rect">
            <a:avLst/>
          </a:prstGeom>
        </p:spPr>
      </p:pic>
      <p:pic>
        <p:nvPicPr>
          <p:cNvPr id="17" name="Picture 16" descr="iso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5105400"/>
            <a:ext cx="2286000" cy="835742"/>
          </a:xfrm>
          <a:prstGeom prst="rect">
            <a:avLst/>
          </a:prstGeom>
        </p:spPr>
      </p:pic>
      <p:pic>
        <p:nvPicPr>
          <p:cNvPr id="18" name="Picture 17" descr="esip.jpg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7"/>
          <a:stretch/>
        </p:blipFill>
        <p:spPr>
          <a:xfrm>
            <a:off x="4267200" y="3505200"/>
            <a:ext cx="2374900" cy="1202267"/>
          </a:xfrm>
          <a:prstGeom prst="rect">
            <a:avLst/>
          </a:prstGeom>
        </p:spPr>
      </p:pic>
      <p:pic>
        <p:nvPicPr>
          <p:cNvPr id="6" name="Picture 5" descr="Exelis_VIS_EDMSign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143000"/>
            <a:ext cx="2298700" cy="1295400"/>
          </a:xfrm>
          <a:prstGeom prst="rect">
            <a:avLst/>
          </a:prstGeom>
        </p:spPr>
      </p:pic>
      <p:pic>
        <p:nvPicPr>
          <p:cNvPr id="19" name="Picture 18" descr="logo_bluegreen_txt_mac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743200"/>
            <a:ext cx="1249677" cy="776306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Earth Science Platform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October 15-18, 2008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Workshop Name (edit footer to change)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8212535" cy="568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04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October 15-18, 2008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Workshop Name (edit footer to change)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9" name="Picture 8" descr="WelcomeToColorad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371600"/>
            <a:ext cx="6416017" cy="4812013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762000" y="1371600"/>
            <a:ext cx="7772400" cy="1219200"/>
          </a:xfrm>
        </p:spPr>
        <p:txBody>
          <a:bodyPr/>
          <a:lstStyle/>
          <a:p>
            <a:r>
              <a:rPr lang="en-US" dirty="0" smtClean="0">
                <a:solidFill>
                  <a:schemeClr val="bg2"/>
                </a:solidFill>
              </a:rPr>
              <a:t>Questions/comments?</a:t>
            </a:r>
            <a:endParaRPr 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resentation on product or service">
  <a:themeElements>
    <a:clrScheme name="Studio">
      <a:dk1>
        <a:sysClr val="windowText" lastClr="000000"/>
      </a:dk1>
      <a:lt1>
        <a:sysClr val="window" lastClr="FFFFFF"/>
      </a:lt1>
      <a:dk2>
        <a:srgbClr val="535252"/>
      </a:dk2>
      <a:lt2>
        <a:srgbClr val="AAB5C2"/>
      </a:lt2>
      <a:accent1>
        <a:srgbClr val="F7901E"/>
      </a:accent1>
      <a:accent2>
        <a:srgbClr val="FEC60B"/>
      </a:accent2>
      <a:accent3>
        <a:srgbClr val="9FE62F"/>
      </a:accent3>
      <a:accent4>
        <a:srgbClr val="4EA5D1"/>
      </a:accent4>
      <a:accent5>
        <a:srgbClr val="1C4596"/>
      </a:accent5>
      <a:accent6>
        <a:srgbClr val="542D90"/>
      </a:accent6>
      <a:hlink>
        <a:srgbClr val="ED2024"/>
      </a:hlink>
      <a:folHlink>
        <a:srgbClr val="BD912D"/>
      </a:folHlink>
    </a:clrScheme>
    <a:fontScheme name="The HDF Group -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Earth Science Vision</Template>
  <TotalTime>0</TotalTime>
  <Words>60</Words>
  <Application>Microsoft Office PowerPoint</Application>
  <PresentationFormat>On-screen Show (4:3)</PresentationFormat>
  <Paragraphs>20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Symbol</vt:lpstr>
      <vt:lpstr>Arial</vt:lpstr>
      <vt:lpstr>1_Presentation on product or service</vt:lpstr>
      <vt:lpstr>HDF Town Hall</vt:lpstr>
      <vt:lpstr>Community</vt:lpstr>
      <vt:lpstr>The Earth Science Platform</vt:lpstr>
      <vt:lpstr>Questions/comments?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HDF Town Hall</dc:title>
  <dc:creator>hyokyung</dc:creator>
  <cp:lastModifiedBy>hyokyung</cp:lastModifiedBy>
  <cp:revision>1</cp:revision>
  <dcterms:created xsi:type="dcterms:W3CDTF">2013-07-10T13:13:37Z</dcterms:created>
  <dcterms:modified xsi:type="dcterms:W3CDTF">2013-07-10T13:14:10Z</dcterms:modified>
</cp:coreProperties>
</file>