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bookmarkIdSeed="3">
  <p:sldMasterIdLst>
    <p:sldMasterId id="2147483660" r:id="rId1"/>
  </p:sldMasterIdLst>
  <p:notesMasterIdLst>
    <p:notesMasterId r:id="rId29"/>
  </p:notesMasterIdLst>
  <p:sldIdLst>
    <p:sldId id="256" r:id="rId2"/>
    <p:sldId id="296" r:id="rId3"/>
    <p:sldId id="258" r:id="rId4"/>
    <p:sldId id="259" r:id="rId5"/>
    <p:sldId id="260" r:id="rId6"/>
    <p:sldId id="297" r:id="rId7"/>
    <p:sldId id="263" r:id="rId8"/>
    <p:sldId id="264" r:id="rId9"/>
    <p:sldId id="279" r:id="rId10"/>
    <p:sldId id="282" r:id="rId11"/>
    <p:sldId id="265" r:id="rId12"/>
    <p:sldId id="266" r:id="rId13"/>
    <p:sldId id="267" r:id="rId14"/>
    <p:sldId id="271" r:id="rId15"/>
    <p:sldId id="298" r:id="rId16"/>
    <p:sldId id="274" r:id="rId17"/>
    <p:sldId id="284" r:id="rId18"/>
    <p:sldId id="299" r:id="rId19"/>
    <p:sldId id="276" r:id="rId20"/>
    <p:sldId id="292" r:id="rId21"/>
    <p:sldId id="285" r:id="rId22"/>
    <p:sldId id="286" r:id="rId23"/>
    <p:sldId id="291" r:id="rId24"/>
    <p:sldId id="294" r:id="rId25"/>
    <p:sldId id="293" r:id="rId26"/>
    <p:sldId id="295" r:id="rId27"/>
    <p:sldId id="262" r:id="rId28"/>
  </p:sldIdLst>
  <p:sldSz cx="9144000" cy="6858000" type="screen4x3"/>
  <p:notesSz cx="6858000" cy="9144000"/>
  <p:embeddedFontLst>
    <p:embeddedFont>
      <p:font typeface="ＭＳ Ｐゴシック" pitchFamily="34" charset="-128"/>
      <p:regular r:id="rId30"/>
    </p:embeddedFont>
    <p:embeddedFont>
      <p:font typeface="SimSun" pitchFamily="2" charset="-122"/>
      <p:regular r:id="rId31"/>
    </p:embeddedFont>
    <p:embeddedFont>
      <p:font typeface="Calibri"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EBE600"/>
    <a:srgbClr val="FFFF99"/>
    <a:srgbClr val="CFCFCF"/>
    <a:srgbClr val="C4C4C4"/>
    <a:srgbClr val="E7E200"/>
    <a:srgbClr val="99CCFF"/>
    <a:srgbClr val="2916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2508" autoAdjust="0"/>
    <p:restoredTop sz="81860" autoAdjust="0"/>
  </p:normalViewPr>
  <p:slideViewPr>
    <p:cSldViewPr snapToObjects="1" showGuides="1">
      <p:cViewPr varScale="1">
        <p:scale>
          <a:sx n="76" d="100"/>
          <a:sy n="76" d="100"/>
        </p:scale>
        <p:origin x="-475" y="-72"/>
      </p:cViewPr>
      <p:guideLst>
        <p:guide orient="horz" pos="2160"/>
        <p:guide pos="2880"/>
      </p:guideLst>
    </p:cSldViewPr>
  </p:slideViewPr>
  <p:outlineViewPr>
    <p:cViewPr>
      <p:scale>
        <a:sx n="33" d="100"/>
        <a:sy n="33" d="100"/>
      </p:scale>
      <p:origin x="58" y="16886"/>
    </p:cViewPr>
  </p:outlin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A6CB2B-5581-4799-A00F-495DA49C77DC}" type="doc">
      <dgm:prSet loTypeId="urn:microsoft.com/office/officeart/2005/8/layout/orgChart1" loCatId="hierarchy" qsTypeId="urn:microsoft.com/office/officeart/2005/8/quickstyle/simple5" qsCatId="simple" csTypeId="urn:microsoft.com/office/officeart/2005/8/colors/accent5_4" csCatId="accent5" phldr="1"/>
      <dgm:spPr/>
      <dgm:t>
        <a:bodyPr/>
        <a:lstStyle/>
        <a:p>
          <a:endParaRPr lang="en-US"/>
        </a:p>
      </dgm:t>
    </dgm:pt>
    <dgm:pt modelId="{23E55D7B-850D-42C3-9004-3F7F09514EF4}">
      <dgm:prSet phldrT="[Text]"/>
      <dgm:spPr/>
      <dgm:t>
        <a:bodyPr/>
        <a:lstStyle/>
        <a:p>
          <a:r>
            <a:rPr lang="en-US" dirty="0" smtClean="0"/>
            <a:t>Earth Science Program Director (Ted)</a:t>
          </a:r>
          <a:endParaRPr lang="en-US" dirty="0"/>
        </a:p>
      </dgm:t>
    </dgm:pt>
    <dgm:pt modelId="{BCB8F035-F55F-4559-8A02-95788F7890B3}" type="parTrans" cxnId="{4F0F7D44-F926-4C35-BFE1-3E5F7D892876}">
      <dgm:prSet/>
      <dgm:spPr/>
      <dgm:t>
        <a:bodyPr/>
        <a:lstStyle/>
        <a:p>
          <a:endParaRPr lang="en-US"/>
        </a:p>
      </dgm:t>
    </dgm:pt>
    <dgm:pt modelId="{D250DE49-70D2-4CEA-8B30-8F956BCF9E8E}" type="sibTrans" cxnId="{4F0F7D44-F926-4C35-BFE1-3E5F7D892876}">
      <dgm:prSet/>
      <dgm:spPr/>
      <dgm:t>
        <a:bodyPr/>
        <a:lstStyle/>
        <a:p>
          <a:endParaRPr lang="en-US"/>
        </a:p>
      </dgm:t>
    </dgm:pt>
    <dgm:pt modelId="{7A8D8D64-1D96-40AE-9025-04A44637137A}">
      <dgm:prSet phldrT="[Text]"/>
      <dgm:spPr/>
      <dgm:t>
        <a:bodyPr/>
        <a:lstStyle/>
        <a:p>
          <a:r>
            <a:rPr lang="en-US" dirty="0" smtClean="0"/>
            <a:t>ESDIS HDF</a:t>
          </a:r>
          <a:endParaRPr lang="en-US" dirty="0"/>
        </a:p>
      </dgm:t>
    </dgm:pt>
    <dgm:pt modelId="{D9DC23CC-ACA5-4BC9-829F-82833E3ED595}" type="parTrans" cxnId="{D3C43BE3-8F84-4B01-A6BB-DC9ABD8A53A1}">
      <dgm:prSet/>
      <dgm:spPr/>
      <dgm:t>
        <a:bodyPr/>
        <a:lstStyle/>
        <a:p>
          <a:endParaRPr lang="en-US"/>
        </a:p>
      </dgm:t>
    </dgm:pt>
    <dgm:pt modelId="{4FE7F02C-7AF3-44FD-8F0F-62E4D82576F3}" type="sibTrans" cxnId="{D3C43BE3-8F84-4B01-A6BB-DC9ABD8A53A1}">
      <dgm:prSet/>
      <dgm:spPr/>
      <dgm:t>
        <a:bodyPr/>
        <a:lstStyle/>
        <a:p>
          <a:endParaRPr lang="en-US"/>
        </a:p>
      </dgm:t>
    </dgm:pt>
    <dgm:pt modelId="{1BE9BB8D-FE21-40B4-82E7-E50C77C888D5}">
      <dgm:prSet phldrT="[Text]"/>
      <dgm:spPr/>
      <dgm:t>
        <a:bodyPr/>
        <a:lstStyle/>
        <a:p>
          <a:r>
            <a:rPr lang="en-US" dirty="0" smtClean="0"/>
            <a:t>JPSS HDF</a:t>
          </a:r>
          <a:endParaRPr lang="en-US" dirty="0"/>
        </a:p>
      </dgm:t>
    </dgm:pt>
    <dgm:pt modelId="{CDA64D8E-ADB7-4B00-AD79-D901DD97A93C}" type="parTrans" cxnId="{E93E05B9-99A4-452C-AB49-663C26586FBE}">
      <dgm:prSet/>
      <dgm:spPr/>
      <dgm:t>
        <a:bodyPr/>
        <a:lstStyle/>
        <a:p>
          <a:endParaRPr lang="en-US"/>
        </a:p>
      </dgm:t>
    </dgm:pt>
    <dgm:pt modelId="{069D8266-6D73-462F-9D1B-98FBABB578EC}" type="sibTrans" cxnId="{E93E05B9-99A4-452C-AB49-663C26586FBE}">
      <dgm:prSet/>
      <dgm:spPr/>
      <dgm:t>
        <a:bodyPr/>
        <a:lstStyle/>
        <a:p>
          <a:endParaRPr lang="en-US"/>
        </a:p>
      </dgm:t>
    </dgm:pt>
    <dgm:pt modelId="{1908570E-DBB3-4F4D-84A1-C14BAF009E79}">
      <dgm:prSet/>
      <dgm:spPr/>
      <dgm:t>
        <a:bodyPr/>
        <a:lstStyle/>
        <a:p>
          <a:r>
            <a:rPr lang="en-US" dirty="0" smtClean="0"/>
            <a:t>Maintenance, QA</a:t>
          </a:r>
        </a:p>
      </dgm:t>
    </dgm:pt>
    <dgm:pt modelId="{CE8B50E6-C3C0-4EDD-A5CB-8F5B7401063A}" type="parTrans" cxnId="{11293B6D-8B41-401E-AB20-90E5BD42B0E7}">
      <dgm:prSet/>
      <dgm:spPr/>
      <dgm:t>
        <a:bodyPr/>
        <a:lstStyle/>
        <a:p>
          <a:endParaRPr lang="en-US"/>
        </a:p>
      </dgm:t>
    </dgm:pt>
    <dgm:pt modelId="{7B49C5F3-2F47-4993-AF20-A1D87E02899B}" type="sibTrans" cxnId="{11293B6D-8B41-401E-AB20-90E5BD42B0E7}">
      <dgm:prSet/>
      <dgm:spPr/>
      <dgm:t>
        <a:bodyPr/>
        <a:lstStyle/>
        <a:p>
          <a:endParaRPr lang="en-US"/>
        </a:p>
      </dgm:t>
    </dgm:pt>
    <dgm:pt modelId="{160747D8-AC1D-4773-AC69-9C9A63758171}">
      <dgm:prSet/>
      <dgm:spPr/>
      <dgm:t>
        <a:bodyPr/>
        <a:lstStyle/>
        <a:p>
          <a:r>
            <a:rPr lang="en-US" dirty="0" smtClean="0"/>
            <a:t>Tools and applications</a:t>
          </a:r>
        </a:p>
      </dgm:t>
    </dgm:pt>
    <dgm:pt modelId="{1F425CF8-59B7-47E1-AAD4-39C926E09F16}" type="parTrans" cxnId="{B1CE9CC4-439D-4F1F-BA27-59FCACE6FDDE}">
      <dgm:prSet/>
      <dgm:spPr/>
      <dgm:t>
        <a:bodyPr/>
        <a:lstStyle/>
        <a:p>
          <a:endParaRPr lang="en-US"/>
        </a:p>
      </dgm:t>
    </dgm:pt>
    <dgm:pt modelId="{435204D7-10EB-4AF6-8D2E-8C664324672A}" type="sibTrans" cxnId="{B1CE9CC4-439D-4F1F-BA27-59FCACE6FDDE}">
      <dgm:prSet/>
      <dgm:spPr/>
      <dgm:t>
        <a:bodyPr/>
        <a:lstStyle/>
        <a:p>
          <a:endParaRPr lang="en-US"/>
        </a:p>
      </dgm:t>
    </dgm:pt>
    <dgm:pt modelId="{8FD91AE9-36FD-40AC-A02E-57D3692F2F4E}">
      <dgm:prSet/>
      <dgm:spPr/>
      <dgm:t>
        <a:bodyPr/>
        <a:lstStyle/>
        <a:p>
          <a:r>
            <a:rPr lang="en-US" dirty="0" smtClean="0"/>
            <a:t>Studies, Analyses</a:t>
          </a:r>
          <a:endParaRPr lang="en-US" dirty="0"/>
        </a:p>
      </dgm:t>
    </dgm:pt>
    <dgm:pt modelId="{01CA0B5D-4E57-4419-BE8D-BBF45A1290F0}" type="parTrans" cxnId="{4C1A3216-B48D-4EE0-B371-D04B29F85CE1}">
      <dgm:prSet/>
      <dgm:spPr/>
      <dgm:t>
        <a:bodyPr/>
        <a:lstStyle/>
        <a:p>
          <a:endParaRPr lang="en-US"/>
        </a:p>
      </dgm:t>
    </dgm:pt>
    <dgm:pt modelId="{CD7FD677-86CB-47F8-BD43-600AD69EA170}" type="sibTrans" cxnId="{4C1A3216-B48D-4EE0-B371-D04B29F85CE1}">
      <dgm:prSet/>
      <dgm:spPr/>
      <dgm:t>
        <a:bodyPr/>
        <a:lstStyle/>
        <a:p>
          <a:endParaRPr lang="en-US"/>
        </a:p>
      </dgm:t>
    </dgm:pt>
    <dgm:pt modelId="{F73DD69D-08C4-4D19-BA4A-6F82170F95B2}">
      <dgm:prSet/>
      <dgm:spPr/>
      <dgm:t>
        <a:bodyPr/>
        <a:lstStyle/>
        <a:p>
          <a:r>
            <a:rPr lang="en-US" dirty="0" smtClean="0"/>
            <a:t>JPSS Tools</a:t>
          </a:r>
        </a:p>
      </dgm:t>
    </dgm:pt>
    <dgm:pt modelId="{0BCA2E03-2399-48E0-A72D-45F81B7B9341}" type="parTrans" cxnId="{8303ECAF-590A-4786-9EFE-0EB6BB624023}">
      <dgm:prSet/>
      <dgm:spPr/>
      <dgm:t>
        <a:bodyPr/>
        <a:lstStyle/>
        <a:p>
          <a:endParaRPr lang="en-US"/>
        </a:p>
      </dgm:t>
    </dgm:pt>
    <dgm:pt modelId="{30F1808F-99C1-4B3B-BF8F-9F88E021BF71}" type="sibTrans" cxnId="{8303ECAF-590A-4786-9EFE-0EB6BB624023}">
      <dgm:prSet/>
      <dgm:spPr/>
      <dgm:t>
        <a:bodyPr/>
        <a:lstStyle/>
        <a:p>
          <a:endParaRPr lang="en-US"/>
        </a:p>
      </dgm:t>
    </dgm:pt>
    <dgm:pt modelId="{25A8D7EB-7481-4ED1-832D-0606F8B92B79}">
      <dgm:prSet/>
      <dgm:spPr/>
      <dgm:t>
        <a:bodyPr/>
        <a:lstStyle/>
        <a:p>
          <a:r>
            <a:rPr lang="en-US" dirty="0" smtClean="0"/>
            <a:t>Outreach</a:t>
          </a:r>
        </a:p>
      </dgm:t>
    </dgm:pt>
    <dgm:pt modelId="{FA81293B-88B8-4C43-AE43-AD0A3569EE02}" type="parTrans" cxnId="{B7505D28-D6FF-49A5-A6E5-AD29048E827A}">
      <dgm:prSet/>
      <dgm:spPr/>
      <dgm:t>
        <a:bodyPr/>
        <a:lstStyle/>
        <a:p>
          <a:endParaRPr lang="en-US"/>
        </a:p>
      </dgm:t>
    </dgm:pt>
    <dgm:pt modelId="{834728BB-97C8-4C84-9099-B70E76BB4FDF}" type="sibTrans" cxnId="{B7505D28-D6FF-49A5-A6E5-AD29048E827A}">
      <dgm:prSet/>
      <dgm:spPr/>
      <dgm:t>
        <a:bodyPr/>
        <a:lstStyle/>
        <a:p>
          <a:endParaRPr lang="en-US"/>
        </a:p>
      </dgm:t>
    </dgm:pt>
    <dgm:pt modelId="{BC5B6CA6-1500-4D02-84FC-D1EA0C3C8612}">
      <dgm:prSet/>
      <dgm:spPr/>
      <dgm:t>
        <a:bodyPr/>
        <a:lstStyle/>
        <a:p>
          <a:r>
            <a:rPr lang="en-US" dirty="0" smtClean="0"/>
            <a:t>Operations Support</a:t>
          </a:r>
        </a:p>
      </dgm:t>
    </dgm:pt>
    <dgm:pt modelId="{CCE8C398-E151-4D81-ADB9-5C8D4ECAFAA6}" type="parTrans" cxnId="{E740F9B5-92F7-44FD-BB20-9079D70B6594}">
      <dgm:prSet/>
      <dgm:spPr/>
      <dgm:t>
        <a:bodyPr/>
        <a:lstStyle/>
        <a:p>
          <a:endParaRPr lang="en-US"/>
        </a:p>
      </dgm:t>
    </dgm:pt>
    <dgm:pt modelId="{5C582CA4-4468-4CD1-A29A-2F9CF0F99916}" type="sibTrans" cxnId="{E740F9B5-92F7-44FD-BB20-9079D70B6594}">
      <dgm:prSet/>
      <dgm:spPr/>
      <dgm:t>
        <a:bodyPr/>
        <a:lstStyle/>
        <a:p>
          <a:endParaRPr lang="en-US"/>
        </a:p>
      </dgm:t>
    </dgm:pt>
    <dgm:pt modelId="{38481BF8-AB50-4FD2-B3FE-C8C302B26576}">
      <dgm:prSet/>
      <dgm:spPr/>
      <dgm:t>
        <a:bodyPr/>
        <a:lstStyle/>
        <a:p>
          <a:r>
            <a:rPr lang="en-US" dirty="0" smtClean="0"/>
            <a:t>High Level Libraries</a:t>
          </a:r>
          <a:endParaRPr lang="en-US" dirty="0"/>
        </a:p>
      </dgm:t>
    </dgm:pt>
    <dgm:pt modelId="{8E3B023B-4715-4DC7-B746-CC2FE57BC2BA}" type="sibTrans" cxnId="{DF71F63A-A0E1-42CA-A502-F959799722B8}">
      <dgm:prSet/>
      <dgm:spPr/>
      <dgm:t>
        <a:bodyPr/>
        <a:lstStyle/>
        <a:p>
          <a:endParaRPr lang="en-US"/>
        </a:p>
      </dgm:t>
    </dgm:pt>
    <dgm:pt modelId="{76ACC1BC-5275-42C5-AD39-8EA0C60CD8B8}" type="parTrans" cxnId="{DF71F63A-A0E1-42CA-A502-F959799722B8}">
      <dgm:prSet/>
      <dgm:spPr/>
      <dgm:t>
        <a:bodyPr/>
        <a:lstStyle/>
        <a:p>
          <a:endParaRPr lang="en-US"/>
        </a:p>
      </dgm:t>
    </dgm:pt>
    <dgm:pt modelId="{CE5EDA3A-51D3-433A-B573-9EC41F48F7C3}">
      <dgm:prSet/>
      <dgm:spPr/>
      <dgm:t>
        <a:bodyPr/>
        <a:lstStyle/>
        <a:p>
          <a:r>
            <a:rPr lang="en-US" dirty="0" smtClean="0"/>
            <a:t>IDPS support</a:t>
          </a:r>
        </a:p>
      </dgm:t>
    </dgm:pt>
    <dgm:pt modelId="{A8330478-E575-4F5E-9B77-D5A0A841226B}" type="sibTrans" cxnId="{D906C436-C5A6-42A0-A5D5-9915D606A5A1}">
      <dgm:prSet/>
      <dgm:spPr/>
      <dgm:t>
        <a:bodyPr/>
        <a:lstStyle/>
        <a:p>
          <a:endParaRPr lang="en-US"/>
        </a:p>
      </dgm:t>
    </dgm:pt>
    <dgm:pt modelId="{EE2A5985-3A40-4E74-B957-BD207104DE04}" type="parTrans" cxnId="{D906C436-C5A6-42A0-A5D5-9915D606A5A1}">
      <dgm:prSet/>
      <dgm:spPr/>
      <dgm:t>
        <a:bodyPr/>
        <a:lstStyle/>
        <a:p>
          <a:endParaRPr lang="en-US"/>
        </a:p>
      </dgm:t>
    </dgm:pt>
    <dgm:pt modelId="{3E88D381-F0C2-4B13-8FDF-95372D5663BF}" type="asst">
      <dgm:prSet phldrT="[Text]"/>
      <dgm:spPr/>
      <dgm:t>
        <a:bodyPr/>
        <a:lstStyle/>
        <a:p>
          <a:r>
            <a:rPr lang="en-US" dirty="0" smtClean="0"/>
            <a:t>Project manager </a:t>
          </a:r>
          <a:br>
            <a:rPr lang="en-US" dirty="0" smtClean="0"/>
          </a:br>
          <a:r>
            <a:rPr lang="en-US" dirty="0" smtClean="0"/>
            <a:t>(Joel)</a:t>
          </a:r>
          <a:endParaRPr lang="en-US" dirty="0"/>
        </a:p>
      </dgm:t>
    </dgm:pt>
    <dgm:pt modelId="{9C1CAEBB-15C8-4D8E-B019-65306BD7EB30}" type="sibTrans" cxnId="{8E634EB8-0B01-428F-8EE9-3F428FAC8121}">
      <dgm:prSet/>
      <dgm:spPr/>
      <dgm:t>
        <a:bodyPr/>
        <a:lstStyle/>
        <a:p>
          <a:endParaRPr lang="en-US"/>
        </a:p>
      </dgm:t>
    </dgm:pt>
    <dgm:pt modelId="{3C666747-3688-42A4-995D-ACA5EA5F53DB}" type="parTrans" cxnId="{8E634EB8-0B01-428F-8EE9-3F428FAC8121}">
      <dgm:prSet/>
      <dgm:spPr/>
      <dgm:t>
        <a:bodyPr/>
        <a:lstStyle/>
        <a:p>
          <a:endParaRPr lang="en-US"/>
        </a:p>
      </dgm:t>
    </dgm:pt>
    <dgm:pt modelId="{2A8F1E35-D8C4-4926-8E8D-93E24C76BF2B}">
      <dgm:prSet/>
      <dgm:spPr/>
      <dgm:t>
        <a:bodyPr/>
        <a:lstStyle/>
        <a:p>
          <a:r>
            <a:rPr lang="en-US" dirty="0" smtClean="0"/>
            <a:t>NASA Metadata</a:t>
          </a:r>
        </a:p>
      </dgm:t>
    </dgm:pt>
    <dgm:pt modelId="{97AB6AD8-16E5-4172-9B4B-77FDF8768758}" type="parTrans" cxnId="{D404F582-45DF-4A62-95FB-DC11985D1249}">
      <dgm:prSet/>
      <dgm:spPr/>
      <dgm:t>
        <a:bodyPr/>
        <a:lstStyle/>
        <a:p>
          <a:endParaRPr lang="en-US"/>
        </a:p>
      </dgm:t>
    </dgm:pt>
    <dgm:pt modelId="{52CCFBE8-B249-4107-A193-D079F074F2E6}" type="sibTrans" cxnId="{D404F582-45DF-4A62-95FB-DC11985D1249}">
      <dgm:prSet/>
      <dgm:spPr/>
      <dgm:t>
        <a:bodyPr/>
        <a:lstStyle/>
        <a:p>
          <a:endParaRPr lang="en-US"/>
        </a:p>
      </dgm:t>
    </dgm:pt>
    <dgm:pt modelId="{ED707249-4C71-4EAC-B3F3-80463748F058}" type="pres">
      <dgm:prSet presAssocID="{54A6CB2B-5581-4799-A00F-495DA49C77DC}" presName="hierChild1" presStyleCnt="0">
        <dgm:presLayoutVars>
          <dgm:orgChart val="1"/>
          <dgm:chPref val="1"/>
          <dgm:dir/>
          <dgm:animOne val="branch"/>
          <dgm:animLvl val="lvl"/>
          <dgm:resizeHandles/>
        </dgm:presLayoutVars>
      </dgm:prSet>
      <dgm:spPr/>
      <dgm:t>
        <a:bodyPr/>
        <a:lstStyle/>
        <a:p>
          <a:endParaRPr lang="en-US"/>
        </a:p>
      </dgm:t>
    </dgm:pt>
    <dgm:pt modelId="{4B4A8B85-613D-4155-9B94-70E057A4363F}" type="pres">
      <dgm:prSet presAssocID="{23E55D7B-850D-42C3-9004-3F7F09514EF4}" presName="hierRoot1" presStyleCnt="0">
        <dgm:presLayoutVars>
          <dgm:hierBranch val="init"/>
        </dgm:presLayoutVars>
      </dgm:prSet>
      <dgm:spPr/>
      <dgm:t>
        <a:bodyPr/>
        <a:lstStyle/>
        <a:p>
          <a:endParaRPr lang="en-US"/>
        </a:p>
      </dgm:t>
    </dgm:pt>
    <dgm:pt modelId="{D90B64DB-0EA0-4FFB-8DA4-B76A4FC3AA2D}" type="pres">
      <dgm:prSet presAssocID="{23E55D7B-850D-42C3-9004-3F7F09514EF4}" presName="rootComposite1" presStyleCnt="0"/>
      <dgm:spPr/>
      <dgm:t>
        <a:bodyPr/>
        <a:lstStyle/>
        <a:p>
          <a:endParaRPr lang="en-US"/>
        </a:p>
      </dgm:t>
    </dgm:pt>
    <dgm:pt modelId="{9D3A1995-9917-414F-9961-DA915954BB4B}" type="pres">
      <dgm:prSet presAssocID="{23E55D7B-850D-42C3-9004-3F7F09514EF4}" presName="rootText1" presStyleLbl="node0" presStyleIdx="0" presStyleCnt="1" custScaleX="135637">
        <dgm:presLayoutVars>
          <dgm:chPref val="3"/>
        </dgm:presLayoutVars>
      </dgm:prSet>
      <dgm:spPr/>
      <dgm:t>
        <a:bodyPr/>
        <a:lstStyle/>
        <a:p>
          <a:endParaRPr lang="en-US"/>
        </a:p>
      </dgm:t>
    </dgm:pt>
    <dgm:pt modelId="{7DEAFCBF-0C27-4A00-9B70-7472B6CE6942}" type="pres">
      <dgm:prSet presAssocID="{23E55D7B-850D-42C3-9004-3F7F09514EF4}" presName="rootConnector1" presStyleLbl="node1" presStyleIdx="0" presStyleCnt="0"/>
      <dgm:spPr/>
      <dgm:t>
        <a:bodyPr/>
        <a:lstStyle/>
        <a:p>
          <a:endParaRPr lang="en-US"/>
        </a:p>
      </dgm:t>
    </dgm:pt>
    <dgm:pt modelId="{4C3072FD-354D-45FF-9B0A-B6B9F7EFCB7B}" type="pres">
      <dgm:prSet presAssocID="{23E55D7B-850D-42C3-9004-3F7F09514EF4}" presName="hierChild2" presStyleCnt="0"/>
      <dgm:spPr/>
      <dgm:t>
        <a:bodyPr/>
        <a:lstStyle/>
        <a:p>
          <a:endParaRPr lang="en-US"/>
        </a:p>
      </dgm:t>
    </dgm:pt>
    <dgm:pt modelId="{587F384B-5D86-4CE5-BD1E-5CD04DFB953A}" type="pres">
      <dgm:prSet presAssocID="{D9DC23CC-ACA5-4BC9-829F-82833E3ED595}" presName="Name37" presStyleLbl="parChTrans1D2" presStyleIdx="0" presStyleCnt="4"/>
      <dgm:spPr/>
      <dgm:t>
        <a:bodyPr/>
        <a:lstStyle/>
        <a:p>
          <a:endParaRPr lang="en-US"/>
        </a:p>
      </dgm:t>
    </dgm:pt>
    <dgm:pt modelId="{D8DD5F47-419B-40B8-B6AB-509086C0B89F}" type="pres">
      <dgm:prSet presAssocID="{7A8D8D64-1D96-40AE-9025-04A44637137A}" presName="hierRoot2" presStyleCnt="0">
        <dgm:presLayoutVars>
          <dgm:hierBranch val="r"/>
        </dgm:presLayoutVars>
      </dgm:prSet>
      <dgm:spPr/>
      <dgm:t>
        <a:bodyPr/>
        <a:lstStyle/>
        <a:p>
          <a:endParaRPr lang="en-US"/>
        </a:p>
      </dgm:t>
    </dgm:pt>
    <dgm:pt modelId="{5D0DF2F1-63F1-46D1-B874-1C9ECFFD88F6}" type="pres">
      <dgm:prSet presAssocID="{7A8D8D64-1D96-40AE-9025-04A44637137A}" presName="rootComposite" presStyleCnt="0"/>
      <dgm:spPr/>
      <dgm:t>
        <a:bodyPr/>
        <a:lstStyle/>
        <a:p>
          <a:endParaRPr lang="en-US"/>
        </a:p>
      </dgm:t>
    </dgm:pt>
    <dgm:pt modelId="{DBADBBD3-6AEA-462E-B2F3-71B38F8E591F}" type="pres">
      <dgm:prSet presAssocID="{7A8D8D64-1D96-40AE-9025-04A44637137A}" presName="rootText" presStyleLbl="node2" presStyleIdx="0" presStyleCnt="3">
        <dgm:presLayoutVars>
          <dgm:chPref val="3"/>
        </dgm:presLayoutVars>
      </dgm:prSet>
      <dgm:spPr/>
      <dgm:t>
        <a:bodyPr/>
        <a:lstStyle/>
        <a:p>
          <a:endParaRPr lang="en-US"/>
        </a:p>
      </dgm:t>
    </dgm:pt>
    <dgm:pt modelId="{3198409A-4987-443F-AE2C-BBC517116F18}" type="pres">
      <dgm:prSet presAssocID="{7A8D8D64-1D96-40AE-9025-04A44637137A}" presName="rootConnector" presStyleLbl="node2" presStyleIdx="0" presStyleCnt="3"/>
      <dgm:spPr/>
      <dgm:t>
        <a:bodyPr/>
        <a:lstStyle/>
        <a:p>
          <a:endParaRPr lang="en-US"/>
        </a:p>
      </dgm:t>
    </dgm:pt>
    <dgm:pt modelId="{4BDE9525-28D3-477E-9418-00165DD76CC6}" type="pres">
      <dgm:prSet presAssocID="{7A8D8D64-1D96-40AE-9025-04A44637137A}" presName="hierChild4" presStyleCnt="0"/>
      <dgm:spPr/>
      <dgm:t>
        <a:bodyPr/>
        <a:lstStyle/>
        <a:p>
          <a:endParaRPr lang="en-US"/>
        </a:p>
      </dgm:t>
    </dgm:pt>
    <dgm:pt modelId="{4175F98D-C735-40CF-A826-C6DFC1FEA386}" type="pres">
      <dgm:prSet presAssocID="{CE8B50E6-C3C0-4EDD-A5CB-8F5B7401063A}" presName="Name50" presStyleLbl="parChTrans1D3" presStyleIdx="0" presStyleCnt="8"/>
      <dgm:spPr/>
      <dgm:t>
        <a:bodyPr/>
        <a:lstStyle/>
        <a:p>
          <a:endParaRPr lang="en-US"/>
        </a:p>
      </dgm:t>
    </dgm:pt>
    <dgm:pt modelId="{3EFE5A24-488F-43AD-8250-F902EE8D1727}" type="pres">
      <dgm:prSet presAssocID="{1908570E-DBB3-4F4D-84A1-C14BAF009E79}" presName="hierRoot2" presStyleCnt="0">
        <dgm:presLayoutVars>
          <dgm:hierBranch val="init"/>
        </dgm:presLayoutVars>
      </dgm:prSet>
      <dgm:spPr/>
      <dgm:t>
        <a:bodyPr/>
        <a:lstStyle/>
        <a:p>
          <a:endParaRPr lang="en-US"/>
        </a:p>
      </dgm:t>
    </dgm:pt>
    <dgm:pt modelId="{492EF58A-3CF0-4345-A2FF-B59BD74BD0D2}" type="pres">
      <dgm:prSet presAssocID="{1908570E-DBB3-4F4D-84A1-C14BAF009E79}" presName="rootComposite" presStyleCnt="0"/>
      <dgm:spPr/>
      <dgm:t>
        <a:bodyPr/>
        <a:lstStyle/>
        <a:p>
          <a:endParaRPr lang="en-US"/>
        </a:p>
      </dgm:t>
    </dgm:pt>
    <dgm:pt modelId="{37B3AD40-5264-4A63-9756-D4E98ADE1979}" type="pres">
      <dgm:prSet presAssocID="{1908570E-DBB3-4F4D-84A1-C14BAF009E79}" presName="rootText" presStyleLbl="node3" presStyleIdx="0" presStyleCnt="8">
        <dgm:presLayoutVars>
          <dgm:chPref val="3"/>
        </dgm:presLayoutVars>
      </dgm:prSet>
      <dgm:spPr/>
      <dgm:t>
        <a:bodyPr/>
        <a:lstStyle/>
        <a:p>
          <a:endParaRPr lang="en-US"/>
        </a:p>
      </dgm:t>
    </dgm:pt>
    <dgm:pt modelId="{6A9433E7-453C-4875-B6F5-E406F0C0C8C8}" type="pres">
      <dgm:prSet presAssocID="{1908570E-DBB3-4F4D-84A1-C14BAF009E79}" presName="rootConnector" presStyleLbl="node3" presStyleIdx="0" presStyleCnt="8"/>
      <dgm:spPr/>
      <dgm:t>
        <a:bodyPr/>
        <a:lstStyle/>
        <a:p>
          <a:endParaRPr lang="en-US"/>
        </a:p>
      </dgm:t>
    </dgm:pt>
    <dgm:pt modelId="{ECF5562C-39D9-49F1-8A71-41DF2448817F}" type="pres">
      <dgm:prSet presAssocID="{1908570E-DBB3-4F4D-84A1-C14BAF009E79}" presName="hierChild4" presStyleCnt="0"/>
      <dgm:spPr/>
      <dgm:t>
        <a:bodyPr/>
        <a:lstStyle/>
        <a:p>
          <a:endParaRPr lang="en-US"/>
        </a:p>
      </dgm:t>
    </dgm:pt>
    <dgm:pt modelId="{0678440E-04E3-426E-A37A-90A7D61268E3}" type="pres">
      <dgm:prSet presAssocID="{1908570E-DBB3-4F4D-84A1-C14BAF009E79}" presName="hierChild5" presStyleCnt="0"/>
      <dgm:spPr/>
      <dgm:t>
        <a:bodyPr/>
        <a:lstStyle/>
        <a:p>
          <a:endParaRPr lang="en-US"/>
        </a:p>
      </dgm:t>
    </dgm:pt>
    <dgm:pt modelId="{646AC67F-05C2-49DA-ABB7-1C218E802A3F}" type="pres">
      <dgm:prSet presAssocID="{CCE8C398-E151-4D81-ADB9-5C8D4ECAFAA6}" presName="Name50" presStyleLbl="parChTrans1D3" presStyleIdx="1" presStyleCnt="8"/>
      <dgm:spPr/>
      <dgm:t>
        <a:bodyPr/>
        <a:lstStyle/>
        <a:p>
          <a:endParaRPr lang="en-US"/>
        </a:p>
      </dgm:t>
    </dgm:pt>
    <dgm:pt modelId="{0F692C43-8A35-4D10-9635-45DA0CCDFF4D}" type="pres">
      <dgm:prSet presAssocID="{BC5B6CA6-1500-4D02-84FC-D1EA0C3C8612}" presName="hierRoot2" presStyleCnt="0">
        <dgm:presLayoutVars>
          <dgm:hierBranch val="init"/>
        </dgm:presLayoutVars>
      </dgm:prSet>
      <dgm:spPr/>
      <dgm:t>
        <a:bodyPr/>
        <a:lstStyle/>
        <a:p>
          <a:endParaRPr lang="en-US"/>
        </a:p>
      </dgm:t>
    </dgm:pt>
    <dgm:pt modelId="{48368AA2-54A9-4278-99B6-A3EF0BD767D0}" type="pres">
      <dgm:prSet presAssocID="{BC5B6CA6-1500-4D02-84FC-D1EA0C3C8612}" presName="rootComposite" presStyleCnt="0"/>
      <dgm:spPr/>
      <dgm:t>
        <a:bodyPr/>
        <a:lstStyle/>
        <a:p>
          <a:endParaRPr lang="en-US"/>
        </a:p>
      </dgm:t>
    </dgm:pt>
    <dgm:pt modelId="{C11579CF-1174-41CD-B6A9-0EC79346E71E}" type="pres">
      <dgm:prSet presAssocID="{BC5B6CA6-1500-4D02-84FC-D1EA0C3C8612}" presName="rootText" presStyleLbl="node3" presStyleIdx="1" presStyleCnt="8">
        <dgm:presLayoutVars>
          <dgm:chPref val="3"/>
        </dgm:presLayoutVars>
      </dgm:prSet>
      <dgm:spPr/>
      <dgm:t>
        <a:bodyPr/>
        <a:lstStyle/>
        <a:p>
          <a:endParaRPr lang="en-US"/>
        </a:p>
      </dgm:t>
    </dgm:pt>
    <dgm:pt modelId="{9B816D6D-7404-40A8-8E1E-FE9B622C93A9}" type="pres">
      <dgm:prSet presAssocID="{BC5B6CA6-1500-4D02-84FC-D1EA0C3C8612}" presName="rootConnector" presStyleLbl="node3" presStyleIdx="1" presStyleCnt="8"/>
      <dgm:spPr/>
      <dgm:t>
        <a:bodyPr/>
        <a:lstStyle/>
        <a:p>
          <a:endParaRPr lang="en-US"/>
        </a:p>
      </dgm:t>
    </dgm:pt>
    <dgm:pt modelId="{C6028238-6F86-4422-9525-00BCBFEF13A8}" type="pres">
      <dgm:prSet presAssocID="{BC5B6CA6-1500-4D02-84FC-D1EA0C3C8612}" presName="hierChild4" presStyleCnt="0"/>
      <dgm:spPr/>
      <dgm:t>
        <a:bodyPr/>
        <a:lstStyle/>
        <a:p>
          <a:endParaRPr lang="en-US"/>
        </a:p>
      </dgm:t>
    </dgm:pt>
    <dgm:pt modelId="{ECCD26D7-9D44-4665-A8A8-4463994AE8E0}" type="pres">
      <dgm:prSet presAssocID="{BC5B6CA6-1500-4D02-84FC-D1EA0C3C8612}" presName="hierChild5" presStyleCnt="0"/>
      <dgm:spPr/>
      <dgm:t>
        <a:bodyPr/>
        <a:lstStyle/>
        <a:p>
          <a:endParaRPr lang="en-US"/>
        </a:p>
      </dgm:t>
    </dgm:pt>
    <dgm:pt modelId="{DFE7B42D-3CFE-4E25-96F1-7DAFCB52E1A5}" type="pres">
      <dgm:prSet presAssocID="{1F425CF8-59B7-47E1-AAD4-39C926E09F16}" presName="Name50" presStyleLbl="parChTrans1D3" presStyleIdx="2" presStyleCnt="8"/>
      <dgm:spPr/>
      <dgm:t>
        <a:bodyPr/>
        <a:lstStyle/>
        <a:p>
          <a:endParaRPr lang="en-US"/>
        </a:p>
      </dgm:t>
    </dgm:pt>
    <dgm:pt modelId="{E3DA03F8-6AFD-4B22-A222-44DC9C4C4CC8}" type="pres">
      <dgm:prSet presAssocID="{160747D8-AC1D-4773-AC69-9C9A63758171}" presName="hierRoot2" presStyleCnt="0">
        <dgm:presLayoutVars>
          <dgm:hierBranch val="init"/>
        </dgm:presLayoutVars>
      </dgm:prSet>
      <dgm:spPr/>
      <dgm:t>
        <a:bodyPr/>
        <a:lstStyle/>
        <a:p>
          <a:endParaRPr lang="en-US"/>
        </a:p>
      </dgm:t>
    </dgm:pt>
    <dgm:pt modelId="{0A78673C-34CB-4436-9467-9254F90CB0B2}" type="pres">
      <dgm:prSet presAssocID="{160747D8-AC1D-4773-AC69-9C9A63758171}" presName="rootComposite" presStyleCnt="0"/>
      <dgm:spPr/>
      <dgm:t>
        <a:bodyPr/>
        <a:lstStyle/>
        <a:p>
          <a:endParaRPr lang="en-US"/>
        </a:p>
      </dgm:t>
    </dgm:pt>
    <dgm:pt modelId="{842C6CC8-AACE-4959-B467-BD55265CEB81}" type="pres">
      <dgm:prSet presAssocID="{160747D8-AC1D-4773-AC69-9C9A63758171}" presName="rootText" presStyleLbl="node3" presStyleIdx="2" presStyleCnt="8">
        <dgm:presLayoutVars>
          <dgm:chPref val="3"/>
        </dgm:presLayoutVars>
      </dgm:prSet>
      <dgm:spPr/>
      <dgm:t>
        <a:bodyPr/>
        <a:lstStyle/>
        <a:p>
          <a:endParaRPr lang="en-US"/>
        </a:p>
      </dgm:t>
    </dgm:pt>
    <dgm:pt modelId="{999E8C32-E44A-4F4A-98EA-67D0664B026B}" type="pres">
      <dgm:prSet presAssocID="{160747D8-AC1D-4773-AC69-9C9A63758171}" presName="rootConnector" presStyleLbl="node3" presStyleIdx="2" presStyleCnt="8"/>
      <dgm:spPr/>
      <dgm:t>
        <a:bodyPr/>
        <a:lstStyle/>
        <a:p>
          <a:endParaRPr lang="en-US"/>
        </a:p>
      </dgm:t>
    </dgm:pt>
    <dgm:pt modelId="{3EBEDB39-CBE5-459C-913B-1E021CBC5C16}" type="pres">
      <dgm:prSet presAssocID="{160747D8-AC1D-4773-AC69-9C9A63758171}" presName="hierChild4" presStyleCnt="0"/>
      <dgm:spPr/>
      <dgm:t>
        <a:bodyPr/>
        <a:lstStyle/>
        <a:p>
          <a:endParaRPr lang="en-US"/>
        </a:p>
      </dgm:t>
    </dgm:pt>
    <dgm:pt modelId="{723FA41A-D1D3-428E-A90E-625310D804BE}" type="pres">
      <dgm:prSet presAssocID="{160747D8-AC1D-4773-AC69-9C9A63758171}" presName="hierChild5" presStyleCnt="0"/>
      <dgm:spPr/>
      <dgm:t>
        <a:bodyPr/>
        <a:lstStyle/>
        <a:p>
          <a:endParaRPr lang="en-US"/>
        </a:p>
      </dgm:t>
    </dgm:pt>
    <dgm:pt modelId="{5F334C7A-6363-4B5E-8AF8-ED37B561F555}" type="pres">
      <dgm:prSet presAssocID="{01CA0B5D-4E57-4419-BE8D-BBF45A1290F0}" presName="Name50" presStyleLbl="parChTrans1D3" presStyleIdx="3" presStyleCnt="8"/>
      <dgm:spPr/>
      <dgm:t>
        <a:bodyPr/>
        <a:lstStyle/>
        <a:p>
          <a:endParaRPr lang="en-US"/>
        </a:p>
      </dgm:t>
    </dgm:pt>
    <dgm:pt modelId="{C6803D04-57CC-4F6C-AB5D-C1DE14F84980}" type="pres">
      <dgm:prSet presAssocID="{8FD91AE9-36FD-40AC-A02E-57D3692F2F4E}" presName="hierRoot2" presStyleCnt="0">
        <dgm:presLayoutVars>
          <dgm:hierBranch val="init"/>
        </dgm:presLayoutVars>
      </dgm:prSet>
      <dgm:spPr/>
      <dgm:t>
        <a:bodyPr/>
        <a:lstStyle/>
        <a:p>
          <a:endParaRPr lang="en-US"/>
        </a:p>
      </dgm:t>
    </dgm:pt>
    <dgm:pt modelId="{343E324C-946E-4DE2-8823-3A89A7390BC0}" type="pres">
      <dgm:prSet presAssocID="{8FD91AE9-36FD-40AC-A02E-57D3692F2F4E}" presName="rootComposite" presStyleCnt="0"/>
      <dgm:spPr/>
      <dgm:t>
        <a:bodyPr/>
        <a:lstStyle/>
        <a:p>
          <a:endParaRPr lang="en-US"/>
        </a:p>
      </dgm:t>
    </dgm:pt>
    <dgm:pt modelId="{BA005955-695D-4415-8AA2-30A004D78B91}" type="pres">
      <dgm:prSet presAssocID="{8FD91AE9-36FD-40AC-A02E-57D3692F2F4E}" presName="rootText" presStyleLbl="node3" presStyleIdx="3" presStyleCnt="8">
        <dgm:presLayoutVars>
          <dgm:chPref val="3"/>
        </dgm:presLayoutVars>
      </dgm:prSet>
      <dgm:spPr/>
      <dgm:t>
        <a:bodyPr/>
        <a:lstStyle/>
        <a:p>
          <a:endParaRPr lang="en-US"/>
        </a:p>
      </dgm:t>
    </dgm:pt>
    <dgm:pt modelId="{1A06052F-8ED1-4237-8156-CD4161E12FCA}" type="pres">
      <dgm:prSet presAssocID="{8FD91AE9-36FD-40AC-A02E-57D3692F2F4E}" presName="rootConnector" presStyleLbl="node3" presStyleIdx="3" presStyleCnt="8"/>
      <dgm:spPr/>
      <dgm:t>
        <a:bodyPr/>
        <a:lstStyle/>
        <a:p>
          <a:endParaRPr lang="en-US"/>
        </a:p>
      </dgm:t>
    </dgm:pt>
    <dgm:pt modelId="{17782ADF-6EF0-43E9-AD87-2CB6F54406E2}" type="pres">
      <dgm:prSet presAssocID="{8FD91AE9-36FD-40AC-A02E-57D3692F2F4E}" presName="hierChild4" presStyleCnt="0"/>
      <dgm:spPr/>
      <dgm:t>
        <a:bodyPr/>
        <a:lstStyle/>
        <a:p>
          <a:endParaRPr lang="en-US"/>
        </a:p>
      </dgm:t>
    </dgm:pt>
    <dgm:pt modelId="{66C592A2-2AF4-47EE-99EE-7EB80DD29FE8}" type="pres">
      <dgm:prSet presAssocID="{8FD91AE9-36FD-40AC-A02E-57D3692F2F4E}" presName="hierChild5" presStyleCnt="0"/>
      <dgm:spPr/>
      <dgm:t>
        <a:bodyPr/>
        <a:lstStyle/>
        <a:p>
          <a:endParaRPr lang="en-US"/>
        </a:p>
      </dgm:t>
    </dgm:pt>
    <dgm:pt modelId="{DD658853-A2AF-4FE1-A104-302A711A67AE}" type="pres">
      <dgm:prSet presAssocID="{7A8D8D64-1D96-40AE-9025-04A44637137A}" presName="hierChild5" presStyleCnt="0"/>
      <dgm:spPr/>
      <dgm:t>
        <a:bodyPr/>
        <a:lstStyle/>
        <a:p>
          <a:endParaRPr lang="en-US"/>
        </a:p>
      </dgm:t>
    </dgm:pt>
    <dgm:pt modelId="{3839DBBB-B6E5-4477-A46F-99DE3C7B9229}" type="pres">
      <dgm:prSet presAssocID="{CDA64D8E-ADB7-4B00-AD79-D901DD97A93C}" presName="Name37" presStyleLbl="parChTrans1D2" presStyleIdx="1" presStyleCnt="4"/>
      <dgm:spPr/>
      <dgm:t>
        <a:bodyPr/>
        <a:lstStyle/>
        <a:p>
          <a:endParaRPr lang="en-US"/>
        </a:p>
      </dgm:t>
    </dgm:pt>
    <dgm:pt modelId="{27FEA3DA-5B8E-4A33-BCC1-F9223DFB3438}" type="pres">
      <dgm:prSet presAssocID="{1BE9BB8D-FE21-40B4-82E7-E50C77C888D5}" presName="hierRoot2" presStyleCnt="0">
        <dgm:presLayoutVars>
          <dgm:hierBranch val="r"/>
        </dgm:presLayoutVars>
      </dgm:prSet>
      <dgm:spPr/>
      <dgm:t>
        <a:bodyPr/>
        <a:lstStyle/>
        <a:p>
          <a:endParaRPr lang="en-US"/>
        </a:p>
      </dgm:t>
    </dgm:pt>
    <dgm:pt modelId="{EA759DF6-E32C-484A-BB01-C5D33EEFD1F0}" type="pres">
      <dgm:prSet presAssocID="{1BE9BB8D-FE21-40B4-82E7-E50C77C888D5}" presName="rootComposite" presStyleCnt="0"/>
      <dgm:spPr/>
      <dgm:t>
        <a:bodyPr/>
        <a:lstStyle/>
        <a:p>
          <a:endParaRPr lang="en-US"/>
        </a:p>
      </dgm:t>
    </dgm:pt>
    <dgm:pt modelId="{61F42D8F-9A79-4AF6-9E20-BD2AC06EB603}" type="pres">
      <dgm:prSet presAssocID="{1BE9BB8D-FE21-40B4-82E7-E50C77C888D5}" presName="rootText" presStyleLbl="node2" presStyleIdx="1" presStyleCnt="3">
        <dgm:presLayoutVars>
          <dgm:chPref val="3"/>
        </dgm:presLayoutVars>
      </dgm:prSet>
      <dgm:spPr/>
      <dgm:t>
        <a:bodyPr/>
        <a:lstStyle/>
        <a:p>
          <a:endParaRPr lang="en-US"/>
        </a:p>
      </dgm:t>
    </dgm:pt>
    <dgm:pt modelId="{CCC08B69-2964-482B-8812-849B30EA733E}" type="pres">
      <dgm:prSet presAssocID="{1BE9BB8D-FE21-40B4-82E7-E50C77C888D5}" presName="rootConnector" presStyleLbl="node2" presStyleIdx="1" presStyleCnt="3"/>
      <dgm:spPr/>
      <dgm:t>
        <a:bodyPr/>
        <a:lstStyle/>
        <a:p>
          <a:endParaRPr lang="en-US"/>
        </a:p>
      </dgm:t>
    </dgm:pt>
    <dgm:pt modelId="{5FDB9A84-25AD-47DB-8173-EC34718D7BD1}" type="pres">
      <dgm:prSet presAssocID="{1BE9BB8D-FE21-40B4-82E7-E50C77C888D5}" presName="hierChild4" presStyleCnt="0"/>
      <dgm:spPr/>
      <dgm:t>
        <a:bodyPr/>
        <a:lstStyle/>
        <a:p>
          <a:endParaRPr lang="en-US"/>
        </a:p>
      </dgm:t>
    </dgm:pt>
    <dgm:pt modelId="{95B5076D-C51E-4DF5-AC31-236207CDAFDA}" type="pres">
      <dgm:prSet presAssocID="{0BCA2E03-2399-48E0-A72D-45F81B7B9341}" presName="Name50" presStyleLbl="parChTrans1D3" presStyleIdx="4" presStyleCnt="8"/>
      <dgm:spPr/>
      <dgm:t>
        <a:bodyPr/>
        <a:lstStyle/>
        <a:p>
          <a:endParaRPr lang="en-US"/>
        </a:p>
      </dgm:t>
    </dgm:pt>
    <dgm:pt modelId="{BAAED009-CA38-480B-B2D9-C0AB69C823B3}" type="pres">
      <dgm:prSet presAssocID="{F73DD69D-08C4-4D19-BA4A-6F82170F95B2}" presName="hierRoot2" presStyleCnt="0">
        <dgm:presLayoutVars>
          <dgm:hierBranch val="init"/>
        </dgm:presLayoutVars>
      </dgm:prSet>
      <dgm:spPr/>
      <dgm:t>
        <a:bodyPr/>
        <a:lstStyle/>
        <a:p>
          <a:endParaRPr lang="en-US"/>
        </a:p>
      </dgm:t>
    </dgm:pt>
    <dgm:pt modelId="{73C3BBA1-555E-4519-8371-38B7AA6A6F9B}" type="pres">
      <dgm:prSet presAssocID="{F73DD69D-08C4-4D19-BA4A-6F82170F95B2}" presName="rootComposite" presStyleCnt="0"/>
      <dgm:spPr/>
      <dgm:t>
        <a:bodyPr/>
        <a:lstStyle/>
        <a:p>
          <a:endParaRPr lang="en-US"/>
        </a:p>
      </dgm:t>
    </dgm:pt>
    <dgm:pt modelId="{FC5E7071-A621-4247-88C7-611207502D82}" type="pres">
      <dgm:prSet presAssocID="{F73DD69D-08C4-4D19-BA4A-6F82170F95B2}" presName="rootText" presStyleLbl="node3" presStyleIdx="4" presStyleCnt="8">
        <dgm:presLayoutVars>
          <dgm:chPref val="3"/>
        </dgm:presLayoutVars>
      </dgm:prSet>
      <dgm:spPr/>
      <dgm:t>
        <a:bodyPr/>
        <a:lstStyle/>
        <a:p>
          <a:endParaRPr lang="en-US"/>
        </a:p>
      </dgm:t>
    </dgm:pt>
    <dgm:pt modelId="{C9F41FD5-5435-4E49-85CB-DB7C128FD968}" type="pres">
      <dgm:prSet presAssocID="{F73DD69D-08C4-4D19-BA4A-6F82170F95B2}" presName="rootConnector" presStyleLbl="node3" presStyleIdx="4" presStyleCnt="8"/>
      <dgm:spPr/>
      <dgm:t>
        <a:bodyPr/>
        <a:lstStyle/>
        <a:p>
          <a:endParaRPr lang="en-US"/>
        </a:p>
      </dgm:t>
    </dgm:pt>
    <dgm:pt modelId="{6472CDC4-197F-4C13-9FD4-9126B10D2D42}" type="pres">
      <dgm:prSet presAssocID="{F73DD69D-08C4-4D19-BA4A-6F82170F95B2}" presName="hierChild4" presStyleCnt="0"/>
      <dgm:spPr/>
      <dgm:t>
        <a:bodyPr/>
        <a:lstStyle/>
        <a:p>
          <a:endParaRPr lang="en-US"/>
        </a:p>
      </dgm:t>
    </dgm:pt>
    <dgm:pt modelId="{A5A97E71-560B-467E-AD45-D03221E02C54}" type="pres">
      <dgm:prSet presAssocID="{F73DD69D-08C4-4D19-BA4A-6F82170F95B2}" presName="hierChild5" presStyleCnt="0"/>
      <dgm:spPr/>
      <dgm:t>
        <a:bodyPr/>
        <a:lstStyle/>
        <a:p>
          <a:endParaRPr lang="en-US"/>
        </a:p>
      </dgm:t>
    </dgm:pt>
    <dgm:pt modelId="{D1CCDE5B-96F8-48E6-AB1F-9AF8591F2169}" type="pres">
      <dgm:prSet presAssocID="{EE2A5985-3A40-4E74-B957-BD207104DE04}" presName="Name50" presStyleLbl="parChTrans1D3" presStyleIdx="5" presStyleCnt="8"/>
      <dgm:spPr/>
      <dgm:t>
        <a:bodyPr/>
        <a:lstStyle/>
        <a:p>
          <a:endParaRPr lang="en-US"/>
        </a:p>
      </dgm:t>
    </dgm:pt>
    <dgm:pt modelId="{9632DBC6-37C4-45B5-A9D7-96EAD3FF92F9}" type="pres">
      <dgm:prSet presAssocID="{CE5EDA3A-51D3-433A-B573-9EC41F48F7C3}" presName="hierRoot2" presStyleCnt="0">
        <dgm:presLayoutVars>
          <dgm:hierBranch val="init"/>
        </dgm:presLayoutVars>
      </dgm:prSet>
      <dgm:spPr/>
      <dgm:t>
        <a:bodyPr/>
        <a:lstStyle/>
        <a:p>
          <a:endParaRPr lang="en-US"/>
        </a:p>
      </dgm:t>
    </dgm:pt>
    <dgm:pt modelId="{66B7904B-130C-4A65-BAA6-59CE4F60425F}" type="pres">
      <dgm:prSet presAssocID="{CE5EDA3A-51D3-433A-B573-9EC41F48F7C3}" presName="rootComposite" presStyleCnt="0"/>
      <dgm:spPr/>
      <dgm:t>
        <a:bodyPr/>
        <a:lstStyle/>
        <a:p>
          <a:endParaRPr lang="en-US"/>
        </a:p>
      </dgm:t>
    </dgm:pt>
    <dgm:pt modelId="{7A306726-B88C-4E73-BEA6-07502259B941}" type="pres">
      <dgm:prSet presAssocID="{CE5EDA3A-51D3-433A-B573-9EC41F48F7C3}" presName="rootText" presStyleLbl="node3" presStyleIdx="5" presStyleCnt="8">
        <dgm:presLayoutVars>
          <dgm:chPref val="3"/>
        </dgm:presLayoutVars>
      </dgm:prSet>
      <dgm:spPr/>
      <dgm:t>
        <a:bodyPr/>
        <a:lstStyle/>
        <a:p>
          <a:endParaRPr lang="en-US"/>
        </a:p>
      </dgm:t>
    </dgm:pt>
    <dgm:pt modelId="{7799C891-C6C8-4F65-9BFD-07A66A6B321B}" type="pres">
      <dgm:prSet presAssocID="{CE5EDA3A-51D3-433A-B573-9EC41F48F7C3}" presName="rootConnector" presStyleLbl="node3" presStyleIdx="5" presStyleCnt="8"/>
      <dgm:spPr/>
      <dgm:t>
        <a:bodyPr/>
        <a:lstStyle/>
        <a:p>
          <a:endParaRPr lang="en-US"/>
        </a:p>
      </dgm:t>
    </dgm:pt>
    <dgm:pt modelId="{1A556584-F8DF-4852-BEBC-487F49D7AFD9}" type="pres">
      <dgm:prSet presAssocID="{CE5EDA3A-51D3-433A-B573-9EC41F48F7C3}" presName="hierChild4" presStyleCnt="0"/>
      <dgm:spPr/>
      <dgm:t>
        <a:bodyPr/>
        <a:lstStyle/>
        <a:p>
          <a:endParaRPr lang="en-US"/>
        </a:p>
      </dgm:t>
    </dgm:pt>
    <dgm:pt modelId="{53FCA9A3-33C7-4333-801D-DD665FE70838}" type="pres">
      <dgm:prSet presAssocID="{CE5EDA3A-51D3-433A-B573-9EC41F48F7C3}" presName="hierChild5" presStyleCnt="0"/>
      <dgm:spPr/>
      <dgm:t>
        <a:bodyPr/>
        <a:lstStyle/>
        <a:p>
          <a:endParaRPr lang="en-US"/>
        </a:p>
      </dgm:t>
    </dgm:pt>
    <dgm:pt modelId="{FA53A3E4-F796-42C4-9D1C-E5D1C006D9DF}" type="pres">
      <dgm:prSet presAssocID="{76ACC1BC-5275-42C5-AD39-8EA0C60CD8B8}" presName="Name50" presStyleLbl="parChTrans1D3" presStyleIdx="6" presStyleCnt="8"/>
      <dgm:spPr/>
      <dgm:t>
        <a:bodyPr/>
        <a:lstStyle/>
        <a:p>
          <a:endParaRPr lang="en-US"/>
        </a:p>
      </dgm:t>
    </dgm:pt>
    <dgm:pt modelId="{A5883DA1-D7B1-4342-A472-837E16749AA7}" type="pres">
      <dgm:prSet presAssocID="{38481BF8-AB50-4FD2-B3FE-C8C302B26576}" presName="hierRoot2" presStyleCnt="0">
        <dgm:presLayoutVars>
          <dgm:hierBranch val="init"/>
        </dgm:presLayoutVars>
      </dgm:prSet>
      <dgm:spPr/>
      <dgm:t>
        <a:bodyPr/>
        <a:lstStyle/>
        <a:p>
          <a:endParaRPr lang="en-US"/>
        </a:p>
      </dgm:t>
    </dgm:pt>
    <dgm:pt modelId="{889EF568-DFDD-412D-A252-EC4BFB5DCCA8}" type="pres">
      <dgm:prSet presAssocID="{38481BF8-AB50-4FD2-B3FE-C8C302B26576}" presName="rootComposite" presStyleCnt="0"/>
      <dgm:spPr/>
      <dgm:t>
        <a:bodyPr/>
        <a:lstStyle/>
        <a:p>
          <a:endParaRPr lang="en-US"/>
        </a:p>
      </dgm:t>
    </dgm:pt>
    <dgm:pt modelId="{122AA52B-3EA1-4D57-8FA8-CCC290462B72}" type="pres">
      <dgm:prSet presAssocID="{38481BF8-AB50-4FD2-B3FE-C8C302B26576}" presName="rootText" presStyleLbl="node3" presStyleIdx="6" presStyleCnt="8">
        <dgm:presLayoutVars>
          <dgm:chPref val="3"/>
        </dgm:presLayoutVars>
      </dgm:prSet>
      <dgm:spPr/>
      <dgm:t>
        <a:bodyPr/>
        <a:lstStyle/>
        <a:p>
          <a:endParaRPr lang="en-US"/>
        </a:p>
      </dgm:t>
    </dgm:pt>
    <dgm:pt modelId="{EE7BDCFF-5737-4F50-B189-2EF88CB55A1A}" type="pres">
      <dgm:prSet presAssocID="{38481BF8-AB50-4FD2-B3FE-C8C302B26576}" presName="rootConnector" presStyleLbl="node3" presStyleIdx="6" presStyleCnt="8"/>
      <dgm:spPr/>
      <dgm:t>
        <a:bodyPr/>
        <a:lstStyle/>
        <a:p>
          <a:endParaRPr lang="en-US"/>
        </a:p>
      </dgm:t>
    </dgm:pt>
    <dgm:pt modelId="{CDAE551B-A86E-48C2-813C-20E876549074}" type="pres">
      <dgm:prSet presAssocID="{38481BF8-AB50-4FD2-B3FE-C8C302B26576}" presName="hierChild4" presStyleCnt="0"/>
      <dgm:spPr/>
      <dgm:t>
        <a:bodyPr/>
        <a:lstStyle/>
        <a:p>
          <a:endParaRPr lang="en-US"/>
        </a:p>
      </dgm:t>
    </dgm:pt>
    <dgm:pt modelId="{3044A4FF-FE25-4604-A8A2-90D0FC33698D}" type="pres">
      <dgm:prSet presAssocID="{38481BF8-AB50-4FD2-B3FE-C8C302B26576}" presName="hierChild5" presStyleCnt="0"/>
      <dgm:spPr/>
      <dgm:t>
        <a:bodyPr/>
        <a:lstStyle/>
        <a:p>
          <a:endParaRPr lang="en-US"/>
        </a:p>
      </dgm:t>
    </dgm:pt>
    <dgm:pt modelId="{697B848A-8382-4390-ACA9-4FA35183612E}" type="pres">
      <dgm:prSet presAssocID="{FA81293B-88B8-4C43-AE43-AD0A3569EE02}" presName="Name50" presStyleLbl="parChTrans1D3" presStyleIdx="7" presStyleCnt="8"/>
      <dgm:spPr/>
      <dgm:t>
        <a:bodyPr/>
        <a:lstStyle/>
        <a:p>
          <a:endParaRPr lang="en-US"/>
        </a:p>
      </dgm:t>
    </dgm:pt>
    <dgm:pt modelId="{3A54EB68-8974-45A0-BBD0-E67E8809B4CA}" type="pres">
      <dgm:prSet presAssocID="{25A8D7EB-7481-4ED1-832D-0606F8B92B79}" presName="hierRoot2" presStyleCnt="0">
        <dgm:presLayoutVars>
          <dgm:hierBranch val="init"/>
        </dgm:presLayoutVars>
      </dgm:prSet>
      <dgm:spPr/>
      <dgm:t>
        <a:bodyPr/>
        <a:lstStyle/>
        <a:p>
          <a:endParaRPr lang="en-US"/>
        </a:p>
      </dgm:t>
    </dgm:pt>
    <dgm:pt modelId="{C71861F5-1F6C-4CB0-AE3A-AE6FECF69441}" type="pres">
      <dgm:prSet presAssocID="{25A8D7EB-7481-4ED1-832D-0606F8B92B79}" presName="rootComposite" presStyleCnt="0"/>
      <dgm:spPr/>
      <dgm:t>
        <a:bodyPr/>
        <a:lstStyle/>
        <a:p>
          <a:endParaRPr lang="en-US"/>
        </a:p>
      </dgm:t>
    </dgm:pt>
    <dgm:pt modelId="{91C2444F-6224-4679-8F39-94F6FCE004AB}" type="pres">
      <dgm:prSet presAssocID="{25A8D7EB-7481-4ED1-832D-0606F8B92B79}" presName="rootText" presStyleLbl="node3" presStyleIdx="7" presStyleCnt="8">
        <dgm:presLayoutVars>
          <dgm:chPref val="3"/>
        </dgm:presLayoutVars>
      </dgm:prSet>
      <dgm:spPr/>
      <dgm:t>
        <a:bodyPr/>
        <a:lstStyle/>
        <a:p>
          <a:endParaRPr lang="en-US"/>
        </a:p>
      </dgm:t>
    </dgm:pt>
    <dgm:pt modelId="{850275AA-2C25-430A-9954-B6FF19782D28}" type="pres">
      <dgm:prSet presAssocID="{25A8D7EB-7481-4ED1-832D-0606F8B92B79}" presName="rootConnector" presStyleLbl="node3" presStyleIdx="7" presStyleCnt="8"/>
      <dgm:spPr/>
      <dgm:t>
        <a:bodyPr/>
        <a:lstStyle/>
        <a:p>
          <a:endParaRPr lang="en-US"/>
        </a:p>
      </dgm:t>
    </dgm:pt>
    <dgm:pt modelId="{BBAA140E-0B75-4137-8031-BACE6D462420}" type="pres">
      <dgm:prSet presAssocID="{25A8D7EB-7481-4ED1-832D-0606F8B92B79}" presName="hierChild4" presStyleCnt="0"/>
      <dgm:spPr/>
      <dgm:t>
        <a:bodyPr/>
        <a:lstStyle/>
        <a:p>
          <a:endParaRPr lang="en-US"/>
        </a:p>
      </dgm:t>
    </dgm:pt>
    <dgm:pt modelId="{3A53BF7A-3D5F-4AD9-8E96-F8EE0F8AC822}" type="pres">
      <dgm:prSet presAssocID="{25A8D7EB-7481-4ED1-832D-0606F8B92B79}" presName="hierChild5" presStyleCnt="0"/>
      <dgm:spPr/>
      <dgm:t>
        <a:bodyPr/>
        <a:lstStyle/>
        <a:p>
          <a:endParaRPr lang="en-US"/>
        </a:p>
      </dgm:t>
    </dgm:pt>
    <dgm:pt modelId="{3B0CC5A0-4929-4854-94B7-B9FF8D2E317A}" type="pres">
      <dgm:prSet presAssocID="{1BE9BB8D-FE21-40B4-82E7-E50C77C888D5}" presName="hierChild5" presStyleCnt="0"/>
      <dgm:spPr/>
      <dgm:t>
        <a:bodyPr/>
        <a:lstStyle/>
        <a:p>
          <a:endParaRPr lang="en-US"/>
        </a:p>
      </dgm:t>
    </dgm:pt>
    <dgm:pt modelId="{9C392C96-A07F-48D5-BCC2-4BCFAAEF566E}" type="pres">
      <dgm:prSet presAssocID="{97AB6AD8-16E5-4172-9B4B-77FDF8768758}" presName="Name37" presStyleLbl="parChTrans1D2" presStyleIdx="2" presStyleCnt="4"/>
      <dgm:spPr/>
      <dgm:t>
        <a:bodyPr/>
        <a:lstStyle/>
        <a:p>
          <a:endParaRPr lang="en-US"/>
        </a:p>
      </dgm:t>
    </dgm:pt>
    <dgm:pt modelId="{8BE09238-38A1-4F70-8486-01278DEA9B99}" type="pres">
      <dgm:prSet presAssocID="{2A8F1E35-D8C4-4926-8E8D-93E24C76BF2B}" presName="hierRoot2" presStyleCnt="0">
        <dgm:presLayoutVars>
          <dgm:hierBranch val="init"/>
        </dgm:presLayoutVars>
      </dgm:prSet>
      <dgm:spPr/>
      <dgm:t>
        <a:bodyPr/>
        <a:lstStyle/>
        <a:p>
          <a:endParaRPr lang="en-US"/>
        </a:p>
      </dgm:t>
    </dgm:pt>
    <dgm:pt modelId="{A22FF807-0340-4116-912F-AE2F76575497}" type="pres">
      <dgm:prSet presAssocID="{2A8F1E35-D8C4-4926-8E8D-93E24C76BF2B}" presName="rootComposite" presStyleCnt="0"/>
      <dgm:spPr/>
      <dgm:t>
        <a:bodyPr/>
        <a:lstStyle/>
        <a:p>
          <a:endParaRPr lang="en-US"/>
        </a:p>
      </dgm:t>
    </dgm:pt>
    <dgm:pt modelId="{4DB781BC-46E0-4AB0-ADF8-3E7D19DB961E}" type="pres">
      <dgm:prSet presAssocID="{2A8F1E35-D8C4-4926-8E8D-93E24C76BF2B}" presName="rootText" presStyleLbl="node2" presStyleIdx="2" presStyleCnt="3">
        <dgm:presLayoutVars>
          <dgm:chPref val="3"/>
        </dgm:presLayoutVars>
      </dgm:prSet>
      <dgm:spPr/>
      <dgm:t>
        <a:bodyPr/>
        <a:lstStyle/>
        <a:p>
          <a:endParaRPr lang="en-US"/>
        </a:p>
      </dgm:t>
    </dgm:pt>
    <dgm:pt modelId="{5BBAA015-218D-4465-A8D5-F8759111D836}" type="pres">
      <dgm:prSet presAssocID="{2A8F1E35-D8C4-4926-8E8D-93E24C76BF2B}" presName="rootConnector" presStyleLbl="node2" presStyleIdx="2" presStyleCnt="3"/>
      <dgm:spPr/>
      <dgm:t>
        <a:bodyPr/>
        <a:lstStyle/>
        <a:p>
          <a:endParaRPr lang="en-US"/>
        </a:p>
      </dgm:t>
    </dgm:pt>
    <dgm:pt modelId="{47CB2CF8-F1AE-4B64-87A1-3D5C0ACA43D6}" type="pres">
      <dgm:prSet presAssocID="{2A8F1E35-D8C4-4926-8E8D-93E24C76BF2B}" presName="hierChild4" presStyleCnt="0"/>
      <dgm:spPr/>
      <dgm:t>
        <a:bodyPr/>
        <a:lstStyle/>
        <a:p>
          <a:endParaRPr lang="en-US"/>
        </a:p>
      </dgm:t>
    </dgm:pt>
    <dgm:pt modelId="{31C6EFB3-1D5B-4F70-B726-2A85300DC283}" type="pres">
      <dgm:prSet presAssocID="{2A8F1E35-D8C4-4926-8E8D-93E24C76BF2B}" presName="hierChild5" presStyleCnt="0"/>
      <dgm:spPr/>
      <dgm:t>
        <a:bodyPr/>
        <a:lstStyle/>
        <a:p>
          <a:endParaRPr lang="en-US"/>
        </a:p>
      </dgm:t>
    </dgm:pt>
    <dgm:pt modelId="{93A0747B-BFE1-452B-A55A-75316F6B720D}" type="pres">
      <dgm:prSet presAssocID="{23E55D7B-850D-42C3-9004-3F7F09514EF4}" presName="hierChild3" presStyleCnt="0"/>
      <dgm:spPr/>
      <dgm:t>
        <a:bodyPr/>
        <a:lstStyle/>
        <a:p>
          <a:endParaRPr lang="en-US"/>
        </a:p>
      </dgm:t>
    </dgm:pt>
    <dgm:pt modelId="{67402DF1-A477-4A57-B2C1-95FCF5BD2714}" type="pres">
      <dgm:prSet presAssocID="{3C666747-3688-42A4-995D-ACA5EA5F53DB}" presName="Name111" presStyleLbl="parChTrans1D2" presStyleIdx="3" presStyleCnt="4"/>
      <dgm:spPr/>
      <dgm:t>
        <a:bodyPr/>
        <a:lstStyle/>
        <a:p>
          <a:endParaRPr lang="en-US"/>
        </a:p>
      </dgm:t>
    </dgm:pt>
    <dgm:pt modelId="{84E685DF-861F-412C-9314-C7EB1767A2EA}" type="pres">
      <dgm:prSet presAssocID="{3E88D381-F0C2-4B13-8FDF-95372D5663BF}" presName="hierRoot3" presStyleCnt="0">
        <dgm:presLayoutVars>
          <dgm:hierBranch val="init"/>
        </dgm:presLayoutVars>
      </dgm:prSet>
      <dgm:spPr/>
      <dgm:t>
        <a:bodyPr/>
        <a:lstStyle/>
        <a:p>
          <a:endParaRPr lang="en-US"/>
        </a:p>
      </dgm:t>
    </dgm:pt>
    <dgm:pt modelId="{3D239DA5-DADF-4D62-B318-9C55D0986D0F}" type="pres">
      <dgm:prSet presAssocID="{3E88D381-F0C2-4B13-8FDF-95372D5663BF}" presName="rootComposite3" presStyleCnt="0"/>
      <dgm:spPr/>
      <dgm:t>
        <a:bodyPr/>
        <a:lstStyle/>
        <a:p>
          <a:endParaRPr lang="en-US"/>
        </a:p>
      </dgm:t>
    </dgm:pt>
    <dgm:pt modelId="{B9AA977E-D1FB-4BA8-8463-E73CC66F1D05}" type="pres">
      <dgm:prSet presAssocID="{3E88D381-F0C2-4B13-8FDF-95372D5663BF}" presName="rootText3" presStyleLbl="asst1" presStyleIdx="0" presStyleCnt="1" custScaleX="112437">
        <dgm:presLayoutVars>
          <dgm:chPref val="3"/>
        </dgm:presLayoutVars>
      </dgm:prSet>
      <dgm:spPr/>
      <dgm:t>
        <a:bodyPr/>
        <a:lstStyle/>
        <a:p>
          <a:endParaRPr lang="en-US"/>
        </a:p>
      </dgm:t>
    </dgm:pt>
    <dgm:pt modelId="{3F205FF7-843E-4837-BC38-6DF7CD50C816}" type="pres">
      <dgm:prSet presAssocID="{3E88D381-F0C2-4B13-8FDF-95372D5663BF}" presName="rootConnector3" presStyleLbl="asst1" presStyleIdx="0" presStyleCnt="1"/>
      <dgm:spPr/>
      <dgm:t>
        <a:bodyPr/>
        <a:lstStyle/>
        <a:p>
          <a:endParaRPr lang="en-US"/>
        </a:p>
      </dgm:t>
    </dgm:pt>
    <dgm:pt modelId="{FE2053A6-12AB-439C-BA57-CBFE46542DD8}" type="pres">
      <dgm:prSet presAssocID="{3E88D381-F0C2-4B13-8FDF-95372D5663BF}" presName="hierChild6" presStyleCnt="0"/>
      <dgm:spPr/>
      <dgm:t>
        <a:bodyPr/>
        <a:lstStyle/>
        <a:p>
          <a:endParaRPr lang="en-US"/>
        </a:p>
      </dgm:t>
    </dgm:pt>
    <dgm:pt modelId="{BCB20596-0734-4048-83D7-945FCE3DCAF1}" type="pres">
      <dgm:prSet presAssocID="{3E88D381-F0C2-4B13-8FDF-95372D5663BF}" presName="hierChild7" presStyleCnt="0"/>
      <dgm:spPr/>
      <dgm:t>
        <a:bodyPr/>
        <a:lstStyle/>
        <a:p>
          <a:endParaRPr lang="en-US"/>
        </a:p>
      </dgm:t>
    </dgm:pt>
  </dgm:ptLst>
  <dgm:cxnLst>
    <dgm:cxn modelId="{E3E6617A-577B-4A45-81F4-41F329999562}" type="presOf" srcId="{F73DD69D-08C4-4D19-BA4A-6F82170F95B2}" destId="{FC5E7071-A621-4247-88C7-611207502D82}" srcOrd="0" destOrd="0" presId="urn:microsoft.com/office/officeart/2005/8/layout/orgChart1"/>
    <dgm:cxn modelId="{6B4FA79B-D489-4B41-8B68-95E36BF6BDC3}" type="presOf" srcId="{0BCA2E03-2399-48E0-A72D-45F81B7B9341}" destId="{95B5076D-C51E-4DF5-AC31-236207CDAFDA}" srcOrd="0" destOrd="0" presId="urn:microsoft.com/office/officeart/2005/8/layout/orgChart1"/>
    <dgm:cxn modelId="{EF8DAD4A-0CD4-409C-9728-902327FBAD8D}" type="presOf" srcId="{1BE9BB8D-FE21-40B4-82E7-E50C77C888D5}" destId="{CCC08B69-2964-482B-8812-849B30EA733E}" srcOrd="1" destOrd="0" presId="urn:microsoft.com/office/officeart/2005/8/layout/orgChart1"/>
    <dgm:cxn modelId="{9E673186-0863-4BC8-8A2B-514220003112}" type="presOf" srcId="{8FD91AE9-36FD-40AC-A02E-57D3692F2F4E}" destId="{BA005955-695D-4415-8AA2-30A004D78B91}" srcOrd="0" destOrd="0" presId="urn:microsoft.com/office/officeart/2005/8/layout/orgChart1"/>
    <dgm:cxn modelId="{74287746-7B30-4CA6-8FF2-3DBD473D9830}" type="presOf" srcId="{CE5EDA3A-51D3-433A-B573-9EC41F48F7C3}" destId="{7A306726-B88C-4E73-BEA6-07502259B941}" srcOrd="0" destOrd="0" presId="urn:microsoft.com/office/officeart/2005/8/layout/orgChart1"/>
    <dgm:cxn modelId="{DF71F63A-A0E1-42CA-A502-F959799722B8}" srcId="{1BE9BB8D-FE21-40B4-82E7-E50C77C888D5}" destId="{38481BF8-AB50-4FD2-B3FE-C8C302B26576}" srcOrd="2" destOrd="0" parTransId="{76ACC1BC-5275-42C5-AD39-8EA0C60CD8B8}" sibTransId="{8E3B023B-4715-4DC7-B746-CC2FE57BC2BA}"/>
    <dgm:cxn modelId="{B4C97EDF-A1E9-4660-8423-41C4A0AA3C42}" type="presOf" srcId="{CE8B50E6-C3C0-4EDD-A5CB-8F5B7401063A}" destId="{4175F98D-C735-40CF-A826-C6DFC1FEA386}" srcOrd="0" destOrd="0" presId="urn:microsoft.com/office/officeart/2005/8/layout/orgChart1"/>
    <dgm:cxn modelId="{E9BB0C22-082C-44D9-BF31-419DE7471C2F}" type="presOf" srcId="{7A8D8D64-1D96-40AE-9025-04A44637137A}" destId="{3198409A-4987-443F-AE2C-BBC517116F18}" srcOrd="1" destOrd="0" presId="urn:microsoft.com/office/officeart/2005/8/layout/orgChart1"/>
    <dgm:cxn modelId="{9EA1F1FB-9B5A-4866-B850-FF5E693A076F}" type="presOf" srcId="{D9DC23CC-ACA5-4BC9-829F-82833E3ED595}" destId="{587F384B-5D86-4CE5-BD1E-5CD04DFB953A}" srcOrd="0" destOrd="0" presId="urn:microsoft.com/office/officeart/2005/8/layout/orgChart1"/>
    <dgm:cxn modelId="{D404F582-45DF-4A62-95FB-DC11985D1249}" srcId="{23E55D7B-850D-42C3-9004-3F7F09514EF4}" destId="{2A8F1E35-D8C4-4926-8E8D-93E24C76BF2B}" srcOrd="3" destOrd="0" parTransId="{97AB6AD8-16E5-4172-9B4B-77FDF8768758}" sibTransId="{52CCFBE8-B249-4107-A193-D079F074F2E6}"/>
    <dgm:cxn modelId="{028757A0-E42C-49F1-BECD-51D8875049B8}" type="presOf" srcId="{BC5B6CA6-1500-4D02-84FC-D1EA0C3C8612}" destId="{9B816D6D-7404-40A8-8E1E-FE9B622C93A9}" srcOrd="1" destOrd="0" presId="urn:microsoft.com/office/officeart/2005/8/layout/orgChart1"/>
    <dgm:cxn modelId="{12353D97-C652-4173-887C-90F83A847DEB}" type="presOf" srcId="{160747D8-AC1D-4773-AC69-9C9A63758171}" destId="{842C6CC8-AACE-4959-B467-BD55265CEB81}" srcOrd="0" destOrd="0" presId="urn:microsoft.com/office/officeart/2005/8/layout/orgChart1"/>
    <dgm:cxn modelId="{82872F88-69CA-4719-AD5F-E7AAC3C2E019}" type="presOf" srcId="{CE5EDA3A-51D3-433A-B573-9EC41F48F7C3}" destId="{7799C891-C6C8-4F65-9BFD-07A66A6B321B}" srcOrd="1" destOrd="0" presId="urn:microsoft.com/office/officeart/2005/8/layout/orgChart1"/>
    <dgm:cxn modelId="{6A43E305-036A-4BE0-B96B-C6460E5A2978}" type="presOf" srcId="{160747D8-AC1D-4773-AC69-9C9A63758171}" destId="{999E8C32-E44A-4F4A-98EA-67D0664B026B}" srcOrd="1" destOrd="0" presId="urn:microsoft.com/office/officeart/2005/8/layout/orgChart1"/>
    <dgm:cxn modelId="{E37868F5-A8CA-4B3E-B224-E449D39E139E}" type="presOf" srcId="{25A8D7EB-7481-4ED1-832D-0606F8B92B79}" destId="{91C2444F-6224-4679-8F39-94F6FCE004AB}" srcOrd="0" destOrd="0" presId="urn:microsoft.com/office/officeart/2005/8/layout/orgChart1"/>
    <dgm:cxn modelId="{8E634EB8-0B01-428F-8EE9-3F428FAC8121}" srcId="{23E55D7B-850D-42C3-9004-3F7F09514EF4}" destId="{3E88D381-F0C2-4B13-8FDF-95372D5663BF}" srcOrd="0" destOrd="0" parTransId="{3C666747-3688-42A4-995D-ACA5EA5F53DB}" sibTransId="{9C1CAEBB-15C8-4D8E-B019-65306BD7EB30}"/>
    <dgm:cxn modelId="{7807073E-B2BB-45F6-B477-DB4B4E797A5A}" type="presOf" srcId="{23E55D7B-850D-42C3-9004-3F7F09514EF4}" destId="{7DEAFCBF-0C27-4A00-9B70-7472B6CE6942}" srcOrd="1" destOrd="0" presId="urn:microsoft.com/office/officeart/2005/8/layout/orgChart1"/>
    <dgm:cxn modelId="{A57B94BD-6A75-4528-A78E-5F20E75F3558}" type="presOf" srcId="{3E88D381-F0C2-4B13-8FDF-95372D5663BF}" destId="{3F205FF7-843E-4837-BC38-6DF7CD50C816}" srcOrd="1" destOrd="0" presId="urn:microsoft.com/office/officeart/2005/8/layout/orgChart1"/>
    <dgm:cxn modelId="{4D7CCFF2-B5DB-4A69-9223-D24AF1D2AF15}" type="presOf" srcId="{3C666747-3688-42A4-995D-ACA5EA5F53DB}" destId="{67402DF1-A477-4A57-B2C1-95FCF5BD2714}" srcOrd="0" destOrd="0" presId="urn:microsoft.com/office/officeart/2005/8/layout/orgChart1"/>
    <dgm:cxn modelId="{E02A8D19-28DF-4A81-B979-90091FE03D9C}" type="presOf" srcId="{54A6CB2B-5581-4799-A00F-495DA49C77DC}" destId="{ED707249-4C71-4EAC-B3F3-80463748F058}" srcOrd="0" destOrd="0" presId="urn:microsoft.com/office/officeart/2005/8/layout/orgChart1"/>
    <dgm:cxn modelId="{E0252E2C-C07C-42E0-AE9D-9238630544BD}" type="presOf" srcId="{7A8D8D64-1D96-40AE-9025-04A44637137A}" destId="{DBADBBD3-6AEA-462E-B2F3-71B38F8E591F}" srcOrd="0" destOrd="0" presId="urn:microsoft.com/office/officeart/2005/8/layout/orgChart1"/>
    <dgm:cxn modelId="{1A7493D5-D2D1-4D1B-BE2E-F22140C5ADCE}" type="presOf" srcId="{EE2A5985-3A40-4E74-B957-BD207104DE04}" destId="{D1CCDE5B-96F8-48E6-AB1F-9AF8591F2169}" srcOrd="0" destOrd="0" presId="urn:microsoft.com/office/officeart/2005/8/layout/orgChart1"/>
    <dgm:cxn modelId="{8B9615DC-DC4F-44BC-AF88-6DFADCB6B549}" type="presOf" srcId="{1F425CF8-59B7-47E1-AAD4-39C926E09F16}" destId="{DFE7B42D-3CFE-4E25-96F1-7DAFCB52E1A5}" srcOrd="0" destOrd="0" presId="urn:microsoft.com/office/officeart/2005/8/layout/orgChart1"/>
    <dgm:cxn modelId="{4F0F7D44-F926-4C35-BFE1-3E5F7D892876}" srcId="{54A6CB2B-5581-4799-A00F-495DA49C77DC}" destId="{23E55D7B-850D-42C3-9004-3F7F09514EF4}" srcOrd="0" destOrd="0" parTransId="{BCB8F035-F55F-4559-8A02-95788F7890B3}" sibTransId="{D250DE49-70D2-4CEA-8B30-8F956BCF9E8E}"/>
    <dgm:cxn modelId="{E740F9B5-92F7-44FD-BB20-9079D70B6594}" srcId="{7A8D8D64-1D96-40AE-9025-04A44637137A}" destId="{BC5B6CA6-1500-4D02-84FC-D1EA0C3C8612}" srcOrd="1" destOrd="0" parTransId="{CCE8C398-E151-4D81-ADB9-5C8D4ECAFAA6}" sibTransId="{5C582CA4-4468-4CD1-A29A-2F9CF0F99916}"/>
    <dgm:cxn modelId="{9794AA2B-8AF2-41E6-97C8-8F0245041F9A}" type="presOf" srcId="{1BE9BB8D-FE21-40B4-82E7-E50C77C888D5}" destId="{61F42D8F-9A79-4AF6-9E20-BD2AC06EB603}" srcOrd="0" destOrd="0" presId="urn:microsoft.com/office/officeart/2005/8/layout/orgChart1"/>
    <dgm:cxn modelId="{00CB180D-FE24-4EBA-BB9B-E92449E57C74}" type="presOf" srcId="{23E55D7B-850D-42C3-9004-3F7F09514EF4}" destId="{9D3A1995-9917-414F-9961-DA915954BB4B}" srcOrd="0" destOrd="0" presId="urn:microsoft.com/office/officeart/2005/8/layout/orgChart1"/>
    <dgm:cxn modelId="{EE6C4348-CB73-4E2E-B1C4-78D409DB349D}" type="presOf" srcId="{2A8F1E35-D8C4-4926-8E8D-93E24C76BF2B}" destId="{4DB781BC-46E0-4AB0-ADF8-3E7D19DB961E}" srcOrd="0" destOrd="0" presId="urn:microsoft.com/office/officeart/2005/8/layout/orgChart1"/>
    <dgm:cxn modelId="{8303ECAF-590A-4786-9EFE-0EB6BB624023}" srcId="{1BE9BB8D-FE21-40B4-82E7-E50C77C888D5}" destId="{F73DD69D-08C4-4D19-BA4A-6F82170F95B2}" srcOrd="0" destOrd="0" parTransId="{0BCA2E03-2399-48E0-A72D-45F81B7B9341}" sibTransId="{30F1808F-99C1-4B3B-BF8F-9F88E021BF71}"/>
    <dgm:cxn modelId="{B7505D28-D6FF-49A5-A6E5-AD29048E827A}" srcId="{1BE9BB8D-FE21-40B4-82E7-E50C77C888D5}" destId="{25A8D7EB-7481-4ED1-832D-0606F8B92B79}" srcOrd="3" destOrd="0" parTransId="{FA81293B-88B8-4C43-AE43-AD0A3569EE02}" sibTransId="{834728BB-97C8-4C84-9099-B70E76BB4FDF}"/>
    <dgm:cxn modelId="{D906C436-C5A6-42A0-A5D5-9915D606A5A1}" srcId="{1BE9BB8D-FE21-40B4-82E7-E50C77C888D5}" destId="{CE5EDA3A-51D3-433A-B573-9EC41F48F7C3}" srcOrd="1" destOrd="0" parTransId="{EE2A5985-3A40-4E74-B957-BD207104DE04}" sibTransId="{A8330478-E575-4F5E-9B77-D5A0A841226B}"/>
    <dgm:cxn modelId="{51A5A046-3AAD-4D30-834D-163D6B9FC1AF}" type="presOf" srcId="{76ACC1BC-5275-42C5-AD39-8EA0C60CD8B8}" destId="{FA53A3E4-F796-42C4-9D1C-E5D1C006D9DF}" srcOrd="0" destOrd="0" presId="urn:microsoft.com/office/officeart/2005/8/layout/orgChart1"/>
    <dgm:cxn modelId="{E93E05B9-99A4-452C-AB49-663C26586FBE}" srcId="{23E55D7B-850D-42C3-9004-3F7F09514EF4}" destId="{1BE9BB8D-FE21-40B4-82E7-E50C77C888D5}" srcOrd="2" destOrd="0" parTransId="{CDA64D8E-ADB7-4B00-AD79-D901DD97A93C}" sibTransId="{069D8266-6D73-462F-9D1B-98FBABB578EC}"/>
    <dgm:cxn modelId="{D3C43BE3-8F84-4B01-A6BB-DC9ABD8A53A1}" srcId="{23E55D7B-850D-42C3-9004-3F7F09514EF4}" destId="{7A8D8D64-1D96-40AE-9025-04A44637137A}" srcOrd="1" destOrd="0" parTransId="{D9DC23CC-ACA5-4BC9-829F-82833E3ED595}" sibTransId="{4FE7F02C-7AF3-44FD-8F0F-62E4D82576F3}"/>
    <dgm:cxn modelId="{6153EFD7-6BEA-4F7D-9178-2DC7AD111800}" type="presOf" srcId="{FA81293B-88B8-4C43-AE43-AD0A3569EE02}" destId="{697B848A-8382-4390-ACA9-4FA35183612E}" srcOrd="0" destOrd="0" presId="urn:microsoft.com/office/officeart/2005/8/layout/orgChart1"/>
    <dgm:cxn modelId="{5F239B28-B68B-4B87-98B7-E1AF0B3DC5D1}" type="presOf" srcId="{38481BF8-AB50-4FD2-B3FE-C8C302B26576}" destId="{EE7BDCFF-5737-4F50-B189-2EF88CB55A1A}" srcOrd="1" destOrd="0" presId="urn:microsoft.com/office/officeart/2005/8/layout/orgChart1"/>
    <dgm:cxn modelId="{1ADEB30A-F3B4-4617-94DF-FD62C8C4A9AB}" type="presOf" srcId="{38481BF8-AB50-4FD2-B3FE-C8C302B26576}" destId="{122AA52B-3EA1-4D57-8FA8-CCC290462B72}" srcOrd="0" destOrd="0" presId="urn:microsoft.com/office/officeart/2005/8/layout/orgChart1"/>
    <dgm:cxn modelId="{D145AEA3-CB95-49C9-BA97-053106A2EB4B}" type="presOf" srcId="{01CA0B5D-4E57-4419-BE8D-BBF45A1290F0}" destId="{5F334C7A-6363-4B5E-8AF8-ED37B561F555}" srcOrd="0" destOrd="0" presId="urn:microsoft.com/office/officeart/2005/8/layout/orgChart1"/>
    <dgm:cxn modelId="{B1CE9CC4-439D-4F1F-BA27-59FCACE6FDDE}" srcId="{7A8D8D64-1D96-40AE-9025-04A44637137A}" destId="{160747D8-AC1D-4773-AC69-9C9A63758171}" srcOrd="2" destOrd="0" parTransId="{1F425CF8-59B7-47E1-AAD4-39C926E09F16}" sibTransId="{435204D7-10EB-4AF6-8D2E-8C664324672A}"/>
    <dgm:cxn modelId="{689E1EA5-B96E-4C66-B43C-BE65CAA923A1}" type="presOf" srcId="{1908570E-DBB3-4F4D-84A1-C14BAF009E79}" destId="{37B3AD40-5264-4A63-9756-D4E98ADE1979}" srcOrd="0" destOrd="0" presId="urn:microsoft.com/office/officeart/2005/8/layout/orgChart1"/>
    <dgm:cxn modelId="{D0494A00-4D51-4C5B-A479-CE92BEEEBDEC}" type="presOf" srcId="{97AB6AD8-16E5-4172-9B4B-77FDF8768758}" destId="{9C392C96-A07F-48D5-BCC2-4BCFAAEF566E}" srcOrd="0" destOrd="0" presId="urn:microsoft.com/office/officeart/2005/8/layout/orgChart1"/>
    <dgm:cxn modelId="{44752DC2-9E6F-4C3F-AB7A-F02AAB653F33}" type="presOf" srcId="{F73DD69D-08C4-4D19-BA4A-6F82170F95B2}" destId="{C9F41FD5-5435-4E49-85CB-DB7C128FD968}" srcOrd="1" destOrd="0" presId="urn:microsoft.com/office/officeart/2005/8/layout/orgChart1"/>
    <dgm:cxn modelId="{7F61F8CE-70A1-4D0C-B06C-EAF44411AE94}" type="presOf" srcId="{CDA64D8E-ADB7-4B00-AD79-D901DD97A93C}" destId="{3839DBBB-B6E5-4477-A46F-99DE3C7B9229}" srcOrd="0" destOrd="0" presId="urn:microsoft.com/office/officeart/2005/8/layout/orgChart1"/>
    <dgm:cxn modelId="{4CE7CDE2-CD5D-4504-B765-70B5055EBE41}" type="presOf" srcId="{25A8D7EB-7481-4ED1-832D-0606F8B92B79}" destId="{850275AA-2C25-430A-9954-B6FF19782D28}" srcOrd="1" destOrd="0" presId="urn:microsoft.com/office/officeart/2005/8/layout/orgChart1"/>
    <dgm:cxn modelId="{6693C59A-DA57-46A3-BB0A-20EBF03F1A8E}" type="presOf" srcId="{CCE8C398-E151-4D81-ADB9-5C8D4ECAFAA6}" destId="{646AC67F-05C2-49DA-ABB7-1C218E802A3F}" srcOrd="0" destOrd="0" presId="urn:microsoft.com/office/officeart/2005/8/layout/orgChart1"/>
    <dgm:cxn modelId="{7D55D73F-DC85-47EA-87DD-2038073A9B89}" type="presOf" srcId="{8FD91AE9-36FD-40AC-A02E-57D3692F2F4E}" destId="{1A06052F-8ED1-4237-8156-CD4161E12FCA}" srcOrd="1" destOrd="0" presId="urn:microsoft.com/office/officeart/2005/8/layout/orgChart1"/>
    <dgm:cxn modelId="{ADC4FCE3-027C-47E2-883A-2D9313A4DA13}" type="presOf" srcId="{BC5B6CA6-1500-4D02-84FC-D1EA0C3C8612}" destId="{C11579CF-1174-41CD-B6A9-0EC79346E71E}" srcOrd="0" destOrd="0" presId="urn:microsoft.com/office/officeart/2005/8/layout/orgChart1"/>
    <dgm:cxn modelId="{881E90BE-7DCF-4748-845F-331EE18E19AF}" type="presOf" srcId="{2A8F1E35-D8C4-4926-8E8D-93E24C76BF2B}" destId="{5BBAA015-218D-4465-A8D5-F8759111D836}" srcOrd="1" destOrd="0" presId="urn:microsoft.com/office/officeart/2005/8/layout/orgChart1"/>
    <dgm:cxn modelId="{11293B6D-8B41-401E-AB20-90E5BD42B0E7}" srcId="{7A8D8D64-1D96-40AE-9025-04A44637137A}" destId="{1908570E-DBB3-4F4D-84A1-C14BAF009E79}" srcOrd="0" destOrd="0" parTransId="{CE8B50E6-C3C0-4EDD-A5CB-8F5B7401063A}" sibTransId="{7B49C5F3-2F47-4993-AF20-A1D87E02899B}"/>
    <dgm:cxn modelId="{3E1694E6-A1B3-4622-A414-89E857B238F6}" type="presOf" srcId="{1908570E-DBB3-4F4D-84A1-C14BAF009E79}" destId="{6A9433E7-453C-4875-B6F5-E406F0C0C8C8}" srcOrd="1" destOrd="0" presId="urn:microsoft.com/office/officeart/2005/8/layout/orgChart1"/>
    <dgm:cxn modelId="{4C1A3216-B48D-4EE0-B371-D04B29F85CE1}" srcId="{7A8D8D64-1D96-40AE-9025-04A44637137A}" destId="{8FD91AE9-36FD-40AC-A02E-57D3692F2F4E}" srcOrd="3" destOrd="0" parTransId="{01CA0B5D-4E57-4419-BE8D-BBF45A1290F0}" sibTransId="{CD7FD677-86CB-47F8-BD43-600AD69EA170}"/>
    <dgm:cxn modelId="{D7CD0C87-3F27-4136-98C4-D1C366158258}" type="presOf" srcId="{3E88D381-F0C2-4B13-8FDF-95372D5663BF}" destId="{B9AA977E-D1FB-4BA8-8463-E73CC66F1D05}" srcOrd="0" destOrd="0" presId="urn:microsoft.com/office/officeart/2005/8/layout/orgChart1"/>
    <dgm:cxn modelId="{A2DDD681-218A-47F7-8D56-B15278CCE1FA}" type="presParOf" srcId="{ED707249-4C71-4EAC-B3F3-80463748F058}" destId="{4B4A8B85-613D-4155-9B94-70E057A4363F}" srcOrd="0" destOrd="0" presId="urn:microsoft.com/office/officeart/2005/8/layout/orgChart1"/>
    <dgm:cxn modelId="{A1679553-CBC5-493C-8FB7-59DD44AE3994}" type="presParOf" srcId="{4B4A8B85-613D-4155-9B94-70E057A4363F}" destId="{D90B64DB-0EA0-4FFB-8DA4-B76A4FC3AA2D}" srcOrd="0" destOrd="0" presId="urn:microsoft.com/office/officeart/2005/8/layout/orgChart1"/>
    <dgm:cxn modelId="{7006626F-3531-4601-84BC-B774775E6B9D}" type="presParOf" srcId="{D90B64DB-0EA0-4FFB-8DA4-B76A4FC3AA2D}" destId="{9D3A1995-9917-414F-9961-DA915954BB4B}" srcOrd="0" destOrd="0" presId="urn:microsoft.com/office/officeart/2005/8/layout/orgChart1"/>
    <dgm:cxn modelId="{F7E12934-5443-4B96-B138-1C5FEAFC8A66}" type="presParOf" srcId="{D90B64DB-0EA0-4FFB-8DA4-B76A4FC3AA2D}" destId="{7DEAFCBF-0C27-4A00-9B70-7472B6CE6942}" srcOrd="1" destOrd="0" presId="urn:microsoft.com/office/officeart/2005/8/layout/orgChart1"/>
    <dgm:cxn modelId="{9236216E-50CB-43F8-9E6F-2860C21D37BA}" type="presParOf" srcId="{4B4A8B85-613D-4155-9B94-70E057A4363F}" destId="{4C3072FD-354D-45FF-9B0A-B6B9F7EFCB7B}" srcOrd="1" destOrd="0" presId="urn:microsoft.com/office/officeart/2005/8/layout/orgChart1"/>
    <dgm:cxn modelId="{33F271ED-B783-483F-8593-55E053877BC3}" type="presParOf" srcId="{4C3072FD-354D-45FF-9B0A-B6B9F7EFCB7B}" destId="{587F384B-5D86-4CE5-BD1E-5CD04DFB953A}" srcOrd="0" destOrd="0" presId="urn:microsoft.com/office/officeart/2005/8/layout/orgChart1"/>
    <dgm:cxn modelId="{1121C020-6FD6-43A0-8952-701FC2D0AE9F}" type="presParOf" srcId="{4C3072FD-354D-45FF-9B0A-B6B9F7EFCB7B}" destId="{D8DD5F47-419B-40B8-B6AB-509086C0B89F}" srcOrd="1" destOrd="0" presId="urn:microsoft.com/office/officeart/2005/8/layout/orgChart1"/>
    <dgm:cxn modelId="{F5BE7780-495B-4FEE-A235-766E0CC5BF6A}" type="presParOf" srcId="{D8DD5F47-419B-40B8-B6AB-509086C0B89F}" destId="{5D0DF2F1-63F1-46D1-B874-1C9ECFFD88F6}" srcOrd="0" destOrd="0" presId="urn:microsoft.com/office/officeart/2005/8/layout/orgChart1"/>
    <dgm:cxn modelId="{4D9EBF5E-8366-47D7-8708-6717F8BFF875}" type="presParOf" srcId="{5D0DF2F1-63F1-46D1-B874-1C9ECFFD88F6}" destId="{DBADBBD3-6AEA-462E-B2F3-71B38F8E591F}" srcOrd="0" destOrd="0" presId="urn:microsoft.com/office/officeart/2005/8/layout/orgChart1"/>
    <dgm:cxn modelId="{E573BA28-2354-4806-AC33-79820D565EB4}" type="presParOf" srcId="{5D0DF2F1-63F1-46D1-B874-1C9ECFFD88F6}" destId="{3198409A-4987-443F-AE2C-BBC517116F18}" srcOrd="1" destOrd="0" presId="urn:microsoft.com/office/officeart/2005/8/layout/orgChart1"/>
    <dgm:cxn modelId="{ECAA837C-D512-4403-A7B7-F10CF6BFB088}" type="presParOf" srcId="{D8DD5F47-419B-40B8-B6AB-509086C0B89F}" destId="{4BDE9525-28D3-477E-9418-00165DD76CC6}" srcOrd="1" destOrd="0" presId="urn:microsoft.com/office/officeart/2005/8/layout/orgChart1"/>
    <dgm:cxn modelId="{7349D3C7-3C16-4817-B9A3-6446618132FB}" type="presParOf" srcId="{4BDE9525-28D3-477E-9418-00165DD76CC6}" destId="{4175F98D-C735-40CF-A826-C6DFC1FEA386}" srcOrd="0" destOrd="0" presId="urn:microsoft.com/office/officeart/2005/8/layout/orgChart1"/>
    <dgm:cxn modelId="{F12F4E98-3CC1-44E7-B0F4-B2851E4B509F}" type="presParOf" srcId="{4BDE9525-28D3-477E-9418-00165DD76CC6}" destId="{3EFE5A24-488F-43AD-8250-F902EE8D1727}" srcOrd="1" destOrd="0" presId="urn:microsoft.com/office/officeart/2005/8/layout/orgChart1"/>
    <dgm:cxn modelId="{29D3D290-1ED7-43D2-B21A-9F15C0852175}" type="presParOf" srcId="{3EFE5A24-488F-43AD-8250-F902EE8D1727}" destId="{492EF58A-3CF0-4345-A2FF-B59BD74BD0D2}" srcOrd="0" destOrd="0" presId="urn:microsoft.com/office/officeart/2005/8/layout/orgChart1"/>
    <dgm:cxn modelId="{F31D0648-D481-4128-813D-B7D5DF14C3D9}" type="presParOf" srcId="{492EF58A-3CF0-4345-A2FF-B59BD74BD0D2}" destId="{37B3AD40-5264-4A63-9756-D4E98ADE1979}" srcOrd="0" destOrd="0" presId="urn:microsoft.com/office/officeart/2005/8/layout/orgChart1"/>
    <dgm:cxn modelId="{F5C365A2-9F0A-4343-89F3-678AC900CEEB}" type="presParOf" srcId="{492EF58A-3CF0-4345-A2FF-B59BD74BD0D2}" destId="{6A9433E7-453C-4875-B6F5-E406F0C0C8C8}" srcOrd="1" destOrd="0" presId="urn:microsoft.com/office/officeart/2005/8/layout/orgChart1"/>
    <dgm:cxn modelId="{56D74D0F-5C8D-4233-B881-E99ABF61F694}" type="presParOf" srcId="{3EFE5A24-488F-43AD-8250-F902EE8D1727}" destId="{ECF5562C-39D9-49F1-8A71-41DF2448817F}" srcOrd="1" destOrd="0" presId="urn:microsoft.com/office/officeart/2005/8/layout/orgChart1"/>
    <dgm:cxn modelId="{EADF5C00-3136-4A03-8D1A-037DD54167E4}" type="presParOf" srcId="{3EFE5A24-488F-43AD-8250-F902EE8D1727}" destId="{0678440E-04E3-426E-A37A-90A7D61268E3}" srcOrd="2" destOrd="0" presId="urn:microsoft.com/office/officeart/2005/8/layout/orgChart1"/>
    <dgm:cxn modelId="{74147F8E-9DD2-47A8-82E1-BCD6390FE1AC}" type="presParOf" srcId="{4BDE9525-28D3-477E-9418-00165DD76CC6}" destId="{646AC67F-05C2-49DA-ABB7-1C218E802A3F}" srcOrd="2" destOrd="0" presId="urn:microsoft.com/office/officeart/2005/8/layout/orgChart1"/>
    <dgm:cxn modelId="{978D27F5-C0F4-4A85-91A4-C438CA4BE829}" type="presParOf" srcId="{4BDE9525-28D3-477E-9418-00165DD76CC6}" destId="{0F692C43-8A35-4D10-9635-45DA0CCDFF4D}" srcOrd="3" destOrd="0" presId="urn:microsoft.com/office/officeart/2005/8/layout/orgChart1"/>
    <dgm:cxn modelId="{B416932D-027D-4EE8-A12C-0F194C57EA5A}" type="presParOf" srcId="{0F692C43-8A35-4D10-9635-45DA0CCDFF4D}" destId="{48368AA2-54A9-4278-99B6-A3EF0BD767D0}" srcOrd="0" destOrd="0" presId="urn:microsoft.com/office/officeart/2005/8/layout/orgChart1"/>
    <dgm:cxn modelId="{E273DC40-DCD8-45DD-9FDF-5AD4560DACC5}" type="presParOf" srcId="{48368AA2-54A9-4278-99B6-A3EF0BD767D0}" destId="{C11579CF-1174-41CD-B6A9-0EC79346E71E}" srcOrd="0" destOrd="0" presId="urn:microsoft.com/office/officeart/2005/8/layout/orgChart1"/>
    <dgm:cxn modelId="{669ABABC-26CB-461D-A917-C90CB4540391}" type="presParOf" srcId="{48368AA2-54A9-4278-99B6-A3EF0BD767D0}" destId="{9B816D6D-7404-40A8-8E1E-FE9B622C93A9}" srcOrd="1" destOrd="0" presId="urn:microsoft.com/office/officeart/2005/8/layout/orgChart1"/>
    <dgm:cxn modelId="{F7BB205D-80C7-4EC1-958D-13ECA3CD5848}" type="presParOf" srcId="{0F692C43-8A35-4D10-9635-45DA0CCDFF4D}" destId="{C6028238-6F86-4422-9525-00BCBFEF13A8}" srcOrd="1" destOrd="0" presId="urn:microsoft.com/office/officeart/2005/8/layout/orgChart1"/>
    <dgm:cxn modelId="{2F686DC6-6BA7-4124-9E66-2EE751EA1DA5}" type="presParOf" srcId="{0F692C43-8A35-4D10-9635-45DA0CCDFF4D}" destId="{ECCD26D7-9D44-4665-A8A8-4463994AE8E0}" srcOrd="2" destOrd="0" presId="urn:microsoft.com/office/officeart/2005/8/layout/orgChart1"/>
    <dgm:cxn modelId="{865DF9D0-A03D-4049-99F3-9900DEF9C441}" type="presParOf" srcId="{4BDE9525-28D3-477E-9418-00165DD76CC6}" destId="{DFE7B42D-3CFE-4E25-96F1-7DAFCB52E1A5}" srcOrd="4" destOrd="0" presId="urn:microsoft.com/office/officeart/2005/8/layout/orgChart1"/>
    <dgm:cxn modelId="{F13520FD-BEFC-4440-9F37-BAFAACC89373}" type="presParOf" srcId="{4BDE9525-28D3-477E-9418-00165DD76CC6}" destId="{E3DA03F8-6AFD-4B22-A222-44DC9C4C4CC8}" srcOrd="5" destOrd="0" presId="urn:microsoft.com/office/officeart/2005/8/layout/orgChart1"/>
    <dgm:cxn modelId="{7C97F1F7-DA9C-4982-A758-26F1A9D53B1C}" type="presParOf" srcId="{E3DA03F8-6AFD-4B22-A222-44DC9C4C4CC8}" destId="{0A78673C-34CB-4436-9467-9254F90CB0B2}" srcOrd="0" destOrd="0" presId="urn:microsoft.com/office/officeart/2005/8/layout/orgChart1"/>
    <dgm:cxn modelId="{84562BC5-7032-47CC-8BFA-34712D05FEED}" type="presParOf" srcId="{0A78673C-34CB-4436-9467-9254F90CB0B2}" destId="{842C6CC8-AACE-4959-B467-BD55265CEB81}" srcOrd="0" destOrd="0" presId="urn:microsoft.com/office/officeart/2005/8/layout/orgChart1"/>
    <dgm:cxn modelId="{2306F892-474E-4ADE-BABD-E76F30D85347}" type="presParOf" srcId="{0A78673C-34CB-4436-9467-9254F90CB0B2}" destId="{999E8C32-E44A-4F4A-98EA-67D0664B026B}" srcOrd="1" destOrd="0" presId="urn:microsoft.com/office/officeart/2005/8/layout/orgChart1"/>
    <dgm:cxn modelId="{BB911215-48E2-46B4-8A09-05F0CB1597C6}" type="presParOf" srcId="{E3DA03F8-6AFD-4B22-A222-44DC9C4C4CC8}" destId="{3EBEDB39-CBE5-459C-913B-1E021CBC5C16}" srcOrd="1" destOrd="0" presId="urn:microsoft.com/office/officeart/2005/8/layout/orgChart1"/>
    <dgm:cxn modelId="{5E96CB82-0AF6-48BF-80B8-48BFD8E38A3B}" type="presParOf" srcId="{E3DA03F8-6AFD-4B22-A222-44DC9C4C4CC8}" destId="{723FA41A-D1D3-428E-A90E-625310D804BE}" srcOrd="2" destOrd="0" presId="urn:microsoft.com/office/officeart/2005/8/layout/orgChart1"/>
    <dgm:cxn modelId="{61012886-8D68-4BF6-912D-176445864EDB}" type="presParOf" srcId="{4BDE9525-28D3-477E-9418-00165DD76CC6}" destId="{5F334C7A-6363-4B5E-8AF8-ED37B561F555}" srcOrd="6" destOrd="0" presId="urn:microsoft.com/office/officeart/2005/8/layout/orgChart1"/>
    <dgm:cxn modelId="{38ACD6C9-85D0-4D68-AF31-43AE97BDA0D1}" type="presParOf" srcId="{4BDE9525-28D3-477E-9418-00165DD76CC6}" destId="{C6803D04-57CC-4F6C-AB5D-C1DE14F84980}" srcOrd="7" destOrd="0" presId="urn:microsoft.com/office/officeart/2005/8/layout/orgChart1"/>
    <dgm:cxn modelId="{A5FD38D0-CBA8-469F-B3F7-BE8BFBF6D110}" type="presParOf" srcId="{C6803D04-57CC-4F6C-AB5D-C1DE14F84980}" destId="{343E324C-946E-4DE2-8823-3A89A7390BC0}" srcOrd="0" destOrd="0" presId="urn:microsoft.com/office/officeart/2005/8/layout/orgChart1"/>
    <dgm:cxn modelId="{DE28EA10-C632-420C-9366-7DF6CF4C8BF2}" type="presParOf" srcId="{343E324C-946E-4DE2-8823-3A89A7390BC0}" destId="{BA005955-695D-4415-8AA2-30A004D78B91}" srcOrd="0" destOrd="0" presId="urn:microsoft.com/office/officeart/2005/8/layout/orgChart1"/>
    <dgm:cxn modelId="{C54A2E26-D60A-4510-AD7F-129910492CAD}" type="presParOf" srcId="{343E324C-946E-4DE2-8823-3A89A7390BC0}" destId="{1A06052F-8ED1-4237-8156-CD4161E12FCA}" srcOrd="1" destOrd="0" presId="urn:microsoft.com/office/officeart/2005/8/layout/orgChart1"/>
    <dgm:cxn modelId="{2696907B-40DA-4231-B9AB-FE4BF58787C1}" type="presParOf" srcId="{C6803D04-57CC-4F6C-AB5D-C1DE14F84980}" destId="{17782ADF-6EF0-43E9-AD87-2CB6F54406E2}" srcOrd="1" destOrd="0" presId="urn:microsoft.com/office/officeart/2005/8/layout/orgChart1"/>
    <dgm:cxn modelId="{FE82B09E-69A1-491E-BC20-F6D4BB7DBEB9}" type="presParOf" srcId="{C6803D04-57CC-4F6C-AB5D-C1DE14F84980}" destId="{66C592A2-2AF4-47EE-99EE-7EB80DD29FE8}" srcOrd="2" destOrd="0" presId="urn:microsoft.com/office/officeart/2005/8/layout/orgChart1"/>
    <dgm:cxn modelId="{86B898A5-2E8E-4AB6-A012-E86E97497447}" type="presParOf" srcId="{D8DD5F47-419B-40B8-B6AB-509086C0B89F}" destId="{DD658853-A2AF-4FE1-A104-302A711A67AE}" srcOrd="2" destOrd="0" presId="urn:microsoft.com/office/officeart/2005/8/layout/orgChart1"/>
    <dgm:cxn modelId="{32E67829-B2CA-4396-94FB-589622F5536A}" type="presParOf" srcId="{4C3072FD-354D-45FF-9B0A-B6B9F7EFCB7B}" destId="{3839DBBB-B6E5-4477-A46F-99DE3C7B9229}" srcOrd="2" destOrd="0" presId="urn:microsoft.com/office/officeart/2005/8/layout/orgChart1"/>
    <dgm:cxn modelId="{D7342488-6361-4FB9-9CCA-53B1F6DCCCBC}" type="presParOf" srcId="{4C3072FD-354D-45FF-9B0A-B6B9F7EFCB7B}" destId="{27FEA3DA-5B8E-4A33-BCC1-F9223DFB3438}" srcOrd="3" destOrd="0" presId="urn:microsoft.com/office/officeart/2005/8/layout/orgChart1"/>
    <dgm:cxn modelId="{C24FA098-F911-4BB3-85C7-0157B16D6316}" type="presParOf" srcId="{27FEA3DA-5B8E-4A33-BCC1-F9223DFB3438}" destId="{EA759DF6-E32C-484A-BB01-C5D33EEFD1F0}" srcOrd="0" destOrd="0" presId="urn:microsoft.com/office/officeart/2005/8/layout/orgChart1"/>
    <dgm:cxn modelId="{CEC8F192-5D98-430F-8EC1-1DFFA784FEDC}" type="presParOf" srcId="{EA759DF6-E32C-484A-BB01-C5D33EEFD1F0}" destId="{61F42D8F-9A79-4AF6-9E20-BD2AC06EB603}" srcOrd="0" destOrd="0" presId="urn:microsoft.com/office/officeart/2005/8/layout/orgChart1"/>
    <dgm:cxn modelId="{B5406238-A2D6-4750-BE3D-58C9535AF1A8}" type="presParOf" srcId="{EA759DF6-E32C-484A-BB01-C5D33EEFD1F0}" destId="{CCC08B69-2964-482B-8812-849B30EA733E}" srcOrd="1" destOrd="0" presId="urn:microsoft.com/office/officeart/2005/8/layout/orgChart1"/>
    <dgm:cxn modelId="{FED4A43C-426A-4F97-AC07-EA23B2C17C42}" type="presParOf" srcId="{27FEA3DA-5B8E-4A33-BCC1-F9223DFB3438}" destId="{5FDB9A84-25AD-47DB-8173-EC34718D7BD1}" srcOrd="1" destOrd="0" presId="urn:microsoft.com/office/officeart/2005/8/layout/orgChart1"/>
    <dgm:cxn modelId="{43F475D6-A654-441B-9E89-0685E81D2443}" type="presParOf" srcId="{5FDB9A84-25AD-47DB-8173-EC34718D7BD1}" destId="{95B5076D-C51E-4DF5-AC31-236207CDAFDA}" srcOrd="0" destOrd="0" presId="urn:microsoft.com/office/officeart/2005/8/layout/orgChart1"/>
    <dgm:cxn modelId="{4ADAE461-E478-4939-9A53-86E2F6C51807}" type="presParOf" srcId="{5FDB9A84-25AD-47DB-8173-EC34718D7BD1}" destId="{BAAED009-CA38-480B-B2D9-C0AB69C823B3}" srcOrd="1" destOrd="0" presId="urn:microsoft.com/office/officeart/2005/8/layout/orgChart1"/>
    <dgm:cxn modelId="{9589A944-6845-4C03-A625-494B292F0D37}" type="presParOf" srcId="{BAAED009-CA38-480B-B2D9-C0AB69C823B3}" destId="{73C3BBA1-555E-4519-8371-38B7AA6A6F9B}" srcOrd="0" destOrd="0" presId="urn:microsoft.com/office/officeart/2005/8/layout/orgChart1"/>
    <dgm:cxn modelId="{18CC00C3-A0D3-484B-8E45-DA7E9D010146}" type="presParOf" srcId="{73C3BBA1-555E-4519-8371-38B7AA6A6F9B}" destId="{FC5E7071-A621-4247-88C7-611207502D82}" srcOrd="0" destOrd="0" presId="urn:microsoft.com/office/officeart/2005/8/layout/orgChart1"/>
    <dgm:cxn modelId="{038FDCAB-140B-430E-8E03-263A3048A58A}" type="presParOf" srcId="{73C3BBA1-555E-4519-8371-38B7AA6A6F9B}" destId="{C9F41FD5-5435-4E49-85CB-DB7C128FD968}" srcOrd="1" destOrd="0" presId="urn:microsoft.com/office/officeart/2005/8/layout/orgChart1"/>
    <dgm:cxn modelId="{99DE374D-A0BB-4247-824D-41FF4AF5315C}" type="presParOf" srcId="{BAAED009-CA38-480B-B2D9-C0AB69C823B3}" destId="{6472CDC4-197F-4C13-9FD4-9126B10D2D42}" srcOrd="1" destOrd="0" presId="urn:microsoft.com/office/officeart/2005/8/layout/orgChart1"/>
    <dgm:cxn modelId="{5F39E687-E52E-4FC2-9133-3721FB194926}" type="presParOf" srcId="{BAAED009-CA38-480B-B2D9-C0AB69C823B3}" destId="{A5A97E71-560B-467E-AD45-D03221E02C54}" srcOrd="2" destOrd="0" presId="urn:microsoft.com/office/officeart/2005/8/layout/orgChart1"/>
    <dgm:cxn modelId="{B681743F-13A3-4F0F-BB25-DA6AF9D9D5D7}" type="presParOf" srcId="{5FDB9A84-25AD-47DB-8173-EC34718D7BD1}" destId="{D1CCDE5B-96F8-48E6-AB1F-9AF8591F2169}" srcOrd="2" destOrd="0" presId="urn:microsoft.com/office/officeart/2005/8/layout/orgChart1"/>
    <dgm:cxn modelId="{27A444B3-F0CE-41DA-88FC-60C4F098C55E}" type="presParOf" srcId="{5FDB9A84-25AD-47DB-8173-EC34718D7BD1}" destId="{9632DBC6-37C4-45B5-A9D7-96EAD3FF92F9}" srcOrd="3" destOrd="0" presId="urn:microsoft.com/office/officeart/2005/8/layout/orgChart1"/>
    <dgm:cxn modelId="{182E13E8-7D87-4682-B13A-3E6BBF67C726}" type="presParOf" srcId="{9632DBC6-37C4-45B5-A9D7-96EAD3FF92F9}" destId="{66B7904B-130C-4A65-BAA6-59CE4F60425F}" srcOrd="0" destOrd="0" presId="urn:microsoft.com/office/officeart/2005/8/layout/orgChart1"/>
    <dgm:cxn modelId="{7F33FA0D-59F1-412D-B07E-C49CBB94688F}" type="presParOf" srcId="{66B7904B-130C-4A65-BAA6-59CE4F60425F}" destId="{7A306726-B88C-4E73-BEA6-07502259B941}" srcOrd="0" destOrd="0" presId="urn:microsoft.com/office/officeart/2005/8/layout/orgChart1"/>
    <dgm:cxn modelId="{BD3EA6A4-037A-4AEF-9CBE-E2489B966159}" type="presParOf" srcId="{66B7904B-130C-4A65-BAA6-59CE4F60425F}" destId="{7799C891-C6C8-4F65-9BFD-07A66A6B321B}" srcOrd="1" destOrd="0" presId="urn:microsoft.com/office/officeart/2005/8/layout/orgChart1"/>
    <dgm:cxn modelId="{D41B0383-6498-431F-8D1E-6427C1EF0FDE}" type="presParOf" srcId="{9632DBC6-37C4-45B5-A9D7-96EAD3FF92F9}" destId="{1A556584-F8DF-4852-BEBC-487F49D7AFD9}" srcOrd="1" destOrd="0" presId="urn:microsoft.com/office/officeart/2005/8/layout/orgChart1"/>
    <dgm:cxn modelId="{E1DD9F3D-4122-42DB-8575-415842590A0F}" type="presParOf" srcId="{9632DBC6-37C4-45B5-A9D7-96EAD3FF92F9}" destId="{53FCA9A3-33C7-4333-801D-DD665FE70838}" srcOrd="2" destOrd="0" presId="urn:microsoft.com/office/officeart/2005/8/layout/orgChart1"/>
    <dgm:cxn modelId="{5BCA8BD9-AF31-43D8-9CDA-3F4C171A1F6E}" type="presParOf" srcId="{5FDB9A84-25AD-47DB-8173-EC34718D7BD1}" destId="{FA53A3E4-F796-42C4-9D1C-E5D1C006D9DF}" srcOrd="4" destOrd="0" presId="urn:microsoft.com/office/officeart/2005/8/layout/orgChart1"/>
    <dgm:cxn modelId="{C5DC2B1C-7F71-4343-85A1-B6E75B9397C6}" type="presParOf" srcId="{5FDB9A84-25AD-47DB-8173-EC34718D7BD1}" destId="{A5883DA1-D7B1-4342-A472-837E16749AA7}" srcOrd="5" destOrd="0" presId="urn:microsoft.com/office/officeart/2005/8/layout/orgChart1"/>
    <dgm:cxn modelId="{62276C03-6BC5-4CE3-8772-DAAE89EB3CEC}" type="presParOf" srcId="{A5883DA1-D7B1-4342-A472-837E16749AA7}" destId="{889EF568-DFDD-412D-A252-EC4BFB5DCCA8}" srcOrd="0" destOrd="0" presId="urn:microsoft.com/office/officeart/2005/8/layout/orgChart1"/>
    <dgm:cxn modelId="{23B77730-C22F-413D-A977-3E621F1DA9C3}" type="presParOf" srcId="{889EF568-DFDD-412D-A252-EC4BFB5DCCA8}" destId="{122AA52B-3EA1-4D57-8FA8-CCC290462B72}" srcOrd="0" destOrd="0" presId="urn:microsoft.com/office/officeart/2005/8/layout/orgChart1"/>
    <dgm:cxn modelId="{2E01044A-E9AF-4451-B4A0-12244F9A237C}" type="presParOf" srcId="{889EF568-DFDD-412D-A252-EC4BFB5DCCA8}" destId="{EE7BDCFF-5737-4F50-B189-2EF88CB55A1A}" srcOrd="1" destOrd="0" presId="urn:microsoft.com/office/officeart/2005/8/layout/orgChart1"/>
    <dgm:cxn modelId="{9EDD477C-D795-4EC9-82B4-84E75CAC16F9}" type="presParOf" srcId="{A5883DA1-D7B1-4342-A472-837E16749AA7}" destId="{CDAE551B-A86E-48C2-813C-20E876549074}" srcOrd="1" destOrd="0" presId="urn:microsoft.com/office/officeart/2005/8/layout/orgChart1"/>
    <dgm:cxn modelId="{9BFE66B9-BA83-4268-AF63-C40A1796CF08}" type="presParOf" srcId="{A5883DA1-D7B1-4342-A472-837E16749AA7}" destId="{3044A4FF-FE25-4604-A8A2-90D0FC33698D}" srcOrd="2" destOrd="0" presId="urn:microsoft.com/office/officeart/2005/8/layout/orgChart1"/>
    <dgm:cxn modelId="{4E950B85-800C-4547-953C-FC0287322F53}" type="presParOf" srcId="{5FDB9A84-25AD-47DB-8173-EC34718D7BD1}" destId="{697B848A-8382-4390-ACA9-4FA35183612E}" srcOrd="6" destOrd="0" presId="urn:microsoft.com/office/officeart/2005/8/layout/orgChart1"/>
    <dgm:cxn modelId="{DA5BE53B-9712-414A-AC91-F42BD0ECBA65}" type="presParOf" srcId="{5FDB9A84-25AD-47DB-8173-EC34718D7BD1}" destId="{3A54EB68-8974-45A0-BBD0-E67E8809B4CA}" srcOrd="7" destOrd="0" presId="urn:microsoft.com/office/officeart/2005/8/layout/orgChart1"/>
    <dgm:cxn modelId="{F2AD08D5-BA1E-4753-891F-D829CE7600D3}" type="presParOf" srcId="{3A54EB68-8974-45A0-BBD0-E67E8809B4CA}" destId="{C71861F5-1F6C-4CB0-AE3A-AE6FECF69441}" srcOrd="0" destOrd="0" presId="urn:microsoft.com/office/officeart/2005/8/layout/orgChart1"/>
    <dgm:cxn modelId="{C1E2D9DF-8DC8-48BD-9721-3C98F07B65C9}" type="presParOf" srcId="{C71861F5-1F6C-4CB0-AE3A-AE6FECF69441}" destId="{91C2444F-6224-4679-8F39-94F6FCE004AB}" srcOrd="0" destOrd="0" presId="urn:microsoft.com/office/officeart/2005/8/layout/orgChart1"/>
    <dgm:cxn modelId="{1A44D600-DF69-4B36-A4DC-D82DB3AA1C6B}" type="presParOf" srcId="{C71861F5-1F6C-4CB0-AE3A-AE6FECF69441}" destId="{850275AA-2C25-430A-9954-B6FF19782D28}" srcOrd="1" destOrd="0" presId="urn:microsoft.com/office/officeart/2005/8/layout/orgChart1"/>
    <dgm:cxn modelId="{83294E2A-6B32-4E85-AA34-8B5CED54E8BB}" type="presParOf" srcId="{3A54EB68-8974-45A0-BBD0-E67E8809B4CA}" destId="{BBAA140E-0B75-4137-8031-BACE6D462420}" srcOrd="1" destOrd="0" presId="urn:microsoft.com/office/officeart/2005/8/layout/orgChart1"/>
    <dgm:cxn modelId="{85CBC945-F469-46CD-B7CE-845D6C60E998}" type="presParOf" srcId="{3A54EB68-8974-45A0-BBD0-E67E8809B4CA}" destId="{3A53BF7A-3D5F-4AD9-8E96-F8EE0F8AC822}" srcOrd="2" destOrd="0" presId="urn:microsoft.com/office/officeart/2005/8/layout/orgChart1"/>
    <dgm:cxn modelId="{B840F553-CCE9-4B60-BCE9-DF08DDCC87FC}" type="presParOf" srcId="{27FEA3DA-5B8E-4A33-BCC1-F9223DFB3438}" destId="{3B0CC5A0-4929-4854-94B7-B9FF8D2E317A}" srcOrd="2" destOrd="0" presId="urn:microsoft.com/office/officeart/2005/8/layout/orgChart1"/>
    <dgm:cxn modelId="{FA742C01-6268-443D-9555-8D8B201BD91C}" type="presParOf" srcId="{4C3072FD-354D-45FF-9B0A-B6B9F7EFCB7B}" destId="{9C392C96-A07F-48D5-BCC2-4BCFAAEF566E}" srcOrd="4" destOrd="0" presId="urn:microsoft.com/office/officeart/2005/8/layout/orgChart1"/>
    <dgm:cxn modelId="{9150C516-F8F9-44A8-8E7D-664C5B449778}" type="presParOf" srcId="{4C3072FD-354D-45FF-9B0A-B6B9F7EFCB7B}" destId="{8BE09238-38A1-4F70-8486-01278DEA9B99}" srcOrd="5" destOrd="0" presId="urn:microsoft.com/office/officeart/2005/8/layout/orgChart1"/>
    <dgm:cxn modelId="{04C2D60E-8AE9-45CD-ADE2-71042C33500F}" type="presParOf" srcId="{8BE09238-38A1-4F70-8486-01278DEA9B99}" destId="{A22FF807-0340-4116-912F-AE2F76575497}" srcOrd="0" destOrd="0" presId="urn:microsoft.com/office/officeart/2005/8/layout/orgChart1"/>
    <dgm:cxn modelId="{A5A98329-8A1F-4EAC-8747-25D3B031749D}" type="presParOf" srcId="{A22FF807-0340-4116-912F-AE2F76575497}" destId="{4DB781BC-46E0-4AB0-ADF8-3E7D19DB961E}" srcOrd="0" destOrd="0" presId="urn:microsoft.com/office/officeart/2005/8/layout/orgChart1"/>
    <dgm:cxn modelId="{755211BE-A848-4682-B734-A1548D2405C8}" type="presParOf" srcId="{A22FF807-0340-4116-912F-AE2F76575497}" destId="{5BBAA015-218D-4465-A8D5-F8759111D836}" srcOrd="1" destOrd="0" presId="urn:microsoft.com/office/officeart/2005/8/layout/orgChart1"/>
    <dgm:cxn modelId="{8C5793C9-E8B4-47C5-96DA-D58721658FFC}" type="presParOf" srcId="{8BE09238-38A1-4F70-8486-01278DEA9B99}" destId="{47CB2CF8-F1AE-4B64-87A1-3D5C0ACA43D6}" srcOrd="1" destOrd="0" presId="urn:microsoft.com/office/officeart/2005/8/layout/orgChart1"/>
    <dgm:cxn modelId="{7B972D97-6540-4CFF-AF50-7A5CED4F57FF}" type="presParOf" srcId="{8BE09238-38A1-4F70-8486-01278DEA9B99}" destId="{31C6EFB3-1D5B-4F70-B726-2A85300DC283}" srcOrd="2" destOrd="0" presId="urn:microsoft.com/office/officeart/2005/8/layout/orgChart1"/>
    <dgm:cxn modelId="{90269AED-7990-4CC9-8812-B7B1BDDB073B}" type="presParOf" srcId="{4B4A8B85-613D-4155-9B94-70E057A4363F}" destId="{93A0747B-BFE1-452B-A55A-75316F6B720D}" srcOrd="2" destOrd="0" presId="urn:microsoft.com/office/officeart/2005/8/layout/orgChart1"/>
    <dgm:cxn modelId="{E1F618CC-3C24-449E-9172-85DA5C4671FD}" type="presParOf" srcId="{93A0747B-BFE1-452B-A55A-75316F6B720D}" destId="{67402DF1-A477-4A57-B2C1-95FCF5BD2714}" srcOrd="0" destOrd="0" presId="urn:microsoft.com/office/officeart/2005/8/layout/orgChart1"/>
    <dgm:cxn modelId="{D914F98C-731C-4CE4-924B-BA9BC1A80556}" type="presParOf" srcId="{93A0747B-BFE1-452B-A55A-75316F6B720D}" destId="{84E685DF-861F-412C-9314-C7EB1767A2EA}" srcOrd="1" destOrd="0" presId="urn:microsoft.com/office/officeart/2005/8/layout/orgChart1"/>
    <dgm:cxn modelId="{38BF2951-FB2A-4DEC-9061-04A4C596846A}" type="presParOf" srcId="{84E685DF-861F-412C-9314-C7EB1767A2EA}" destId="{3D239DA5-DADF-4D62-B318-9C55D0986D0F}" srcOrd="0" destOrd="0" presId="urn:microsoft.com/office/officeart/2005/8/layout/orgChart1"/>
    <dgm:cxn modelId="{4D6A6824-AA86-4C66-9FED-BD7F3323FB24}" type="presParOf" srcId="{3D239DA5-DADF-4D62-B318-9C55D0986D0F}" destId="{B9AA977E-D1FB-4BA8-8463-E73CC66F1D05}" srcOrd="0" destOrd="0" presId="urn:microsoft.com/office/officeart/2005/8/layout/orgChart1"/>
    <dgm:cxn modelId="{6810E7E0-AB04-44B0-83F2-059FACE1FD84}" type="presParOf" srcId="{3D239DA5-DADF-4D62-B318-9C55D0986D0F}" destId="{3F205FF7-843E-4837-BC38-6DF7CD50C816}" srcOrd="1" destOrd="0" presId="urn:microsoft.com/office/officeart/2005/8/layout/orgChart1"/>
    <dgm:cxn modelId="{87B56066-BFE8-40D1-92C2-2925DB9DDEE9}" type="presParOf" srcId="{84E685DF-861F-412C-9314-C7EB1767A2EA}" destId="{FE2053A6-12AB-439C-BA57-CBFE46542DD8}" srcOrd="1" destOrd="0" presId="urn:microsoft.com/office/officeart/2005/8/layout/orgChart1"/>
    <dgm:cxn modelId="{C79220EB-B950-4680-BE12-D2ECAAFE6A35}" type="presParOf" srcId="{84E685DF-861F-412C-9314-C7EB1767A2EA}" destId="{BCB20596-0734-4048-83D7-945FCE3DCAF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02DF1-A477-4A57-B2C1-95FCF5BD2714}">
      <dsp:nvSpPr>
        <dsp:cNvPr id="0" name=""/>
        <dsp:cNvSpPr/>
      </dsp:nvSpPr>
      <dsp:spPr>
        <a:xfrm>
          <a:off x="1966846" y="1011184"/>
          <a:ext cx="128653" cy="563626"/>
        </a:xfrm>
        <a:custGeom>
          <a:avLst/>
          <a:gdLst/>
          <a:ahLst/>
          <a:cxnLst/>
          <a:rect l="0" t="0" r="0" b="0"/>
          <a:pathLst>
            <a:path>
              <a:moveTo>
                <a:pt x="128653" y="0"/>
              </a:moveTo>
              <a:lnTo>
                <a:pt x="128653" y="563626"/>
              </a:lnTo>
              <a:lnTo>
                <a:pt x="0" y="563626"/>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392C96-A07F-48D5-BCC2-4BCFAAEF566E}">
      <dsp:nvSpPr>
        <dsp:cNvPr id="0" name=""/>
        <dsp:cNvSpPr/>
      </dsp:nvSpPr>
      <dsp:spPr>
        <a:xfrm>
          <a:off x="2095500" y="1011184"/>
          <a:ext cx="1482581" cy="1127252"/>
        </a:xfrm>
        <a:custGeom>
          <a:avLst/>
          <a:gdLst/>
          <a:ahLst/>
          <a:cxnLst/>
          <a:rect l="0" t="0" r="0" b="0"/>
          <a:pathLst>
            <a:path>
              <a:moveTo>
                <a:pt x="0" y="0"/>
              </a:moveTo>
              <a:lnTo>
                <a:pt x="0" y="998598"/>
              </a:lnTo>
              <a:lnTo>
                <a:pt x="1482581" y="998598"/>
              </a:lnTo>
              <a:lnTo>
                <a:pt x="1482581" y="1127252"/>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7B848A-8382-4390-ACA9-4FA35183612E}">
      <dsp:nvSpPr>
        <dsp:cNvPr id="0" name=""/>
        <dsp:cNvSpPr/>
      </dsp:nvSpPr>
      <dsp:spPr>
        <a:xfrm>
          <a:off x="1605390" y="2751073"/>
          <a:ext cx="183791" cy="3173459"/>
        </a:xfrm>
        <a:custGeom>
          <a:avLst/>
          <a:gdLst/>
          <a:ahLst/>
          <a:cxnLst/>
          <a:rect l="0" t="0" r="0" b="0"/>
          <a:pathLst>
            <a:path>
              <a:moveTo>
                <a:pt x="0" y="0"/>
              </a:moveTo>
              <a:lnTo>
                <a:pt x="0" y="3173459"/>
              </a:lnTo>
              <a:lnTo>
                <a:pt x="183791" y="3173459"/>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53A3E4-F796-42C4-9D1C-E5D1C006D9DF}">
      <dsp:nvSpPr>
        <dsp:cNvPr id="0" name=""/>
        <dsp:cNvSpPr/>
      </dsp:nvSpPr>
      <dsp:spPr>
        <a:xfrm>
          <a:off x="1605390" y="2751073"/>
          <a:ext cx="183791" cy="2303515"/>
        </a:xfrm>
        <a:custGeom>
          <a:avLst/>
          <a:gdLst/>
          <a:ahLst/>
          <a:cxnLst/>
          <a:rect l="0" t="0" r="0" b="0"/>
          <a:pathLst>
            <a:path>
              <a:moveTo>
                <a:pt x="0" y="0"/>
              </a:moveTo>
              <a:lnTo>
                <a:pt x="0" y="2303515"/>
              </a:lnTo>
              <a:lnTo>
                <a:pt x="183791" y="2303515"/>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CCDE5B-96F8-48E6-AB1F-9AF8591F2169}">
      <dsp:nvSpPr>
        <dsp:cNvPr id="0" name=""/>
        <dsp:cNvSpPr/>
      </dsp:nvSpPr>
      <dsp:spPr>
        <a:xfrm>
          <a:off x="1605390" y="2751073"/>
          <a:ext cx="183791" cy="1433570"/>
        </a:xfrm>
        <a:custGeom>
          <a:avLst/>
          <a:gdLst/>
          <a:ahLst/>
          <a:cxnLst/>
          <a:rect l="0" t="0" r="0" b="0"/>
          <a:pathLst>
            <a:path>
              <a:moveTo>
                <a:pt x="0" y="0"/>
              </a:moveTo>
              <a:lnTo>
                <a:pt x="0" y="1433570"/>
              </a:lnTo>
              <a:lnTo>
                <a:pt x="183791" y="1433570"/>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B5076D-C51E-4DF5-AC31-236207CDAFDA}">
      <dsp:nvSpPr>
        <dsp:cNvPr id="0" name=""/>
        <dsp:cNvSpPr/>
      </dsp:nvSpPr>
      <dsp:spPr>
        <a:xfrm>
          <a:off x="1605390" y="2751073"/>
          <a:ext cx="183791" cy="563626"/>
        </a:xfrm>
        <a:custGeom>
          <a:avLst/>
          <a:gdLst/>
          <a:ahLst/>
          <a:cxnLst/>
          <a:rect l="0" t="0" r="0" b="0"/>
          <a:pathLst>
            <a:path>
              <a:moveTo>
                <a:pt x="0" y="0"/>
              </a:moveTo>
              <a:lnTo>
                <a:pt x="0" y="563626"/>
              </a:lnTo>
              <a:lnTo>
                <a:pt x="183791" y="563626"/>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39DBBB-B6E5-4477-A46F-99DE3C7B9229}">
      <dsp:nvSpPr>
        <dsp:cNvPr id="0" name=""/>
        <dsp:cNvSpPr/>
      </dsp:nvSpPr>
      <dsp:spPr>
        <a:xfrm>
          <a:off x="2049779" y="1011184"/>
          <a:ext cx="91440" cy="1127252"/>
        </a:xfrm>
        <a:custGeom>
          <a:avLst/>
          <a:gdLst/>
          <a:ahLst/>
          <a:cxnLst/>
          <a:rect l="0" t="0" r="0" b="0"/>
          <a:pathLst>
            <a:path>
              <a:moveTo>
                <a:pt x="45720" y="0"/>
              </a:moveTo>
              <a:lnTo>
                <a:pt x="45720" y="1127252"/>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334C7A-6363-4B5E-8AF8-ED37B561F555}">
      <dsp:nvSpPr>
        <dsp:cNvPr id="0" name=""/>
        <dsp:cNvSpPr/>
      </dsp:nvSpPr>
      <dsp:spPr>
        <a:xfrm>
          <a:off x="122808" y="2751073"/>
          <a:ext cx="183791" cy="3173459"/>
        </a:xfrm>
        <a:custGeom>
          <a:avLst/>
          <a:gdLst/>
          <a:ahLst/>
          <a:cxnLst/>
          <a:rect l="0" t="0" r="0" b="0"/>
          <a:pathLst>
            <a:path>
              <a:moveTo>
                <a:pt x="0" y="0"/>
              </a:moveTo>
              <a:lnTo>
                <a:pt x="0" y="3173459"/>
              </a:lnTo>
              <a:lnTo>
                <a:pt x="183791" y="3173459"/>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E7B42D-3CFE-4E25-96F1-7DAFCB52E1A5}">
      <dsp:nvSpPr>
        <dsp:cNvPr id="0" name=""/>
        <dsp:cNvSpPr/>
      </dsp:nvSpPr>
      <dsp:spPr>
        <a:xfrm>
          <a:off x="122808" y="2751073"/>
          <a:ext cx="183791" cy="2303515"/>
        </a:xfrm>
        <a:custGeom>
          <a:avLst/>
          <a:gdLst/>
          <a:ahLst/>
          <a:cxnLst/>
          <a:rect l="0" t="0" r="0" b="0"/>
          <a:pathLst>
            <a:path>
              <a:moveTo>
                <a:pt x="0" y="0"/>
              </a:moveTo>
              <a:lnTo>
                <a:pt x="0" y="2303515"/>
              </a:lnTo>
              <a:lnTo>
                <a:pt x="183791" y="2303515"/>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6AC67F-05C2-49DA-ABB7-1C218E802A3F}">
      <dsp:nvSpPr>
        <dsp:cNvPr id="0" name=""/>
        <dsp:cNvSpPr/>
      </dsp:nvSpPr>
      <dsp:spPr>
        <a:xfrm>
          <a:off x="122808" y="2751073"/>
          <a:ext cx="183791" cy="1433570"/>
        </a:xfrm>
        <a:custGeom>
          <a:avLst/>
          <a:gdLst/>
          <a:ahLst/>
          <a:cxnLst/>
          <a:rect l="0" t="0" r="0" b="0"/>
          <a:pathLst>
            <a:path>
              <a:moveTo>
                <a:pt x="0" y="0"/>
              </a:moveTo>
              <a:lnTo>
                <a:pt x="0" y="1433570"/>
              </a:lnTo>
              <a:lnTo>
                <a:pt x="183791" y="1433570"/>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75F98D-C735-40CF-A826-C6DFC1FEA386}">
      <dsp:nvSpPr>
        <dsp:cNvPr id="0" name=""/>
        <dsp:cNvSpPr/>
      </dsp:nvSpPr>
      <dsp:spPr>
        <a:xfrm>
          <a:off x="122808" y="2751073"/>
          <a:ext cx="183791" cy="563626"/>
        </a:xfrm>
        <a:custGeom>
          <a:avLst/>
          <a:gdLst/>
          <a:ahLst/>
          <a:cxnLst/>
          <a:rect l="0" t="0" r="0" b="0"/>
          <a:pathLst>
            <a:path>
              <a:moveTo>
                <a:pt x="0" y="0"/>
              </a:moveTo>
              <a:lnTo>
                <a:pt x="0" y="563626"/>
              </a:lnTo>
              <a:lnTo>
                <a:pt x="183791" y="563626"/>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7F384B-5D86-4CE5-BD1E-5CD04DFB953A}">
      <dsp:nvSpPr>
        <dsp:cNvPr id="0" name=""/>
        <dsp:cNvSpPr/>
      </dsp:nvSpPr>
      <dsp:spPr>
        <a:xfrm>
          <a:off x="612918" y="1011184"/>
          <a:ext cx="1482581" cy="1127252"/>
        </a:xfrm>
        <a:custGeom>
          <a:avLst/>
          <a:gdLst/>
          <a:ahLst/>
          <a:cxnLst/>
          <a:rect l="0" t="0" r="0" b="0"/>
          <a:pathLst>
            <a:path>
              <a:moveTo>
                <a:pt x="1482581" y="0"/>
              </a:moveTo>
              <a:lnTo>
                <a:pt x="1482581" y="998598"/>
              </a:lnTo>
              <a:lnTo>
                <a:pt x="0" y="998598"/>
              </a:lnTo>
              <a:lnTo>
                <a:pt x="0" y="1127252"/>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3A1995-9917-414F-9961-DA915954BB4B}">
      <dsp:nvSpPr>
        <dsp:cNvPr id="0" name=""/>
        <dsp:cNvSpPr/>
      </dsp:nvSpPr>
      <dsp:spPr>
        <a:xfrm>
          <a:off x="1264537" y="398547"/>
          <a:ext cx="1661924" cy="612637"/>
        </a:xfrm>
        <a:prstGeom prst="rect">
          <a:avLst/>
        </a:prstGeom>
        <a:gradFill rotWithShape="0">
          <a:gsLst>
            <a:gs pos="0">
              <a:schemeClr val="accent5">
                <a:shade val="60000"/>
                <a:hueOff val="0"/>
                <a:satOff val="0"/>
                <a:lumOff val="0"/>
                <a:alphaOff val="0"/>
                <a:shade val="51000"/>
                <a:satMod val="130000"/>
              </a:schemeClr>
            </a:gs>
            <a:gs pos="80000">
              <a:schemeClr val="accent5">
                <a:shade val="60000"/>
                <a:hueOff val="0"/>
                <a:satOff val="0"/>
                <a:lumOff val="0"/>
                <a:alphaOff val="0"/>
                <a:shade val="93000"/>
                <a:satMod val="130000"/>
              </a:schemeClr>
            </a:gs>
            <a:gs pos="100000">
              <a:schemeClr val="accent5">
                <a:shade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Earth Science Program Director (Ted)</a:t>
          </a:r>
          <a:endParaRPr lang="en-US" sz="1500" kern="1200" dirty="0"/>
        </a:p>
      </dsp:txBody>
      <dsp:txXfrm>
        <a:off x="1264537" y="398547"/>
        <a:ext cx="1661924" cy="612637"/>
      </dsp:txXfrm>
    </dsp:sp>
    <dsp:sp modelId="{DBADBBD3-6AEA-462E-B2F3-71B38F8E591F}">
      <dsp:nvSpPr>
        <dsp:cNvPr id="0" name=""/>
        <dsp:cNvSpPr/>
      </dsp:nvSpPr>
      <dsp:spPr>
        <a:xfrm>
          <a:off x="281" y="2138436"/>
          <a:ext cx="1225274" cy="612637"/>
        </a:xfrm>
        <a:prstGeom prst="rect">
          <a:avLst/>
        </a:prstGeom>
        <a:gradFill rotWithShape="0">
          <a:gsLst>
            <a:gs pos="0">
              <a:schemeClr val="accent5">
                <a:shade val="80000"/>
                <a:hueOff val="0"/>
                <a:satOff val="0"/>
                <a:lumOff val="0"/>
                <a:alphaOff val="0"/>
                <a:shade val="51000"/>
                <a:satMod val="130000"/>
              </a:schemeClr>
            </a:gs>
            <a:gs pos="80000">
              <a:schemeClr val="accent5">
                <a:shade val="80000"/>
                <a:hueOff val="0"/>
                <a:satOff val="0"/>
                <a:lumOff val="0"/>
                <a:alphaOff val="0"/>
                <a:shade val="93000"/>
                <a:satMod val="130000"/>
              </a:schemeClr>
            </a:gs>
            <a:gs pos="100000">
              <a:schemeClr val="accent5">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ESDIS HDF</a:t>
          </a:r>
          <a:endParaRPr lang="en-US" sz="1500" kern="1200" dirty="0"/>
        </a:p>
      </dsp:txBody>
      <dsp:txXfrm>
        <a:off x="281" y="2138436"/>
        <a:ext cx="1225274" cy="612637"/>
      </dsp:txXfrm>
    </dsp:sp>
    <dsp:sp modelId="{37B3AD40-5264-4A63-9756-D4E98ADE1979}">
      <dsp:nvSpPr>
        <dsp:cNvPr id="0" name=""/>
        <dsp:cNvSpPr/>
      </dsp:nvSpPr>
      <dsp:spPr>
        <a:xfrm>
          <a:off x="306599" y="3008381"/>
          <a:ext cx="1225274" cy="612637"/>
        </a:xfrm>
        <a:prstGeom prst="rect">
          <a:avLst/>
        </a:prstGeom>
        <a:gradFill rotWithShape="0">
          <a:gsLst>
            <a:gs pos="0">
              <a:schemeClr val="accent5">
                <a:tint val="99000"/>
                <a:hueOff val="0"/>
                <a:satOff val="0"/>
                <a:lumOff val="0"/>
                <a:alphaOff val="0"/>
                <a:shade val="51000"/>
                <a:satMod val="130000"/>
              </a:schemeClr>
            </a:gs>
            <a:gs pos="80000">
              <a:schemeClr val="accent5">
                <a:tint val="99000"/>
                <a:hueOff val="0"/>
                <a:satOff val="0"/>
                <a:lumOff val="0"/>
                <a:alphaOff val="0"/>
                <a:shade val="93000"/>
                <a:satMod val="130000"/>
              </a:schemeClr>
            </a:gs>
            <a:gs pos="100000">
              <a:schemeClr val="accent5">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Maintenance, QA</a:t>
          </a:r>
        </a:p>
      </dsp:txBody>
      <dsp:txXfrm>
        <a:off x="306599" y="3008381"/>
        <a:ext cx="1225274" cy="612637"/>
      </dsp:txXfrm>
    </dsp:sp>
    <dsp:sp modelId="{C11579CF-1174-41CD-B6A9-0EC79346E71E}">
      <dsp:nvSpPr>
        <dsp:cNvPr id="0" name=""/>
        <dsp:cNvSpPr/>
      </dsp:nvSpPr>
      <dsp:spPr>
        <a:xfrm>
          <a:off x="306599" y="3878326"/>
          <a:ext cx="1225274" cy="612637"/>
        </a:xfrm>
        <a:prstGeom prst="rect">
          <a:avLst/>
        </a:prstGeom>
        <a:gradFill rotWithShape="0">
          <a:gsLst>
            <a:gs pos="0">
              <a:schemeClr val="accent5">
                <a:tint val="99000"/>
                <a:hueOff val="0"/>
                <a:satOff val="0"/>
                <a:lumOff val="0"/>
                <a:alphaOff val="0"/>
                <a:shade val="51000"/>
                <a:satMod val="130000"/>
              </a:schemeClr>
            </a:gs>
            <a:gs pos="80000">
              <a:schemeClr val="accent5">
                <a:tint val="99000"/>
                <a:hueOff val="0"/>
                <a:satOff val="0"/>
                <a:lumOff val="0"/>
                <a:alphaOff val="0"/>
                <a:shade val="93000"/>
                <a:satMod val="130000"/>
              </a:schemeClr>
            </a:gs>
            <a:gs pos="100000">
              <a:schemeClr val="accent5">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Operations Support</a:t>
          </a:r>
        </a:p>
      </dsp:txBody>
      <dsp:txXfrm>
        <a:off x="306599" y="3878326"/>
        <a:ext cx="1225274" cy="612637"/>
      </dsp:txXfrm>
    </dsp:sp>
    <dsp:sp modelId="{842C6CC8-AACE-4959-B467-BD55265CEB81}">
      <dsp:nvSpPr>
        <dsp:cNvPr id="0" name=""/>
        <dsp:cNvSpPr/>
      </dsp:nvSpPr>
      <dsp:spPr>
        <a:xfrm>
          <a:off x="306599" y="4748270"/>
          <a:ext cx="1225274" cy="612637"/>
        </a:xfrm>
        <a:prstGeom prst="rect">
          <a:avLst/>
        </a:prstGeom>
        <a:gradFill rotWithShape="0">
          <a:gsLst>
            <a:gs pos="0">
              <a:schemeClr val="accent5">
                <a:tint val="99000"/>
                <a:hueOff val="0"/>
                <a:satOff val="0"/>
                <a:lumOff val="0"/>
                <a:alphaOff val="0"/>
                <a:shade val="51000"/>
                <a:satMod val="130000"/>
              </a:schemeClr>
            </a:gs>
            <a:gs pos="80000">
              <a:schemeClr val="accent5">
                <a:tint val="99000"/>
                <a:hueOff val="0"/>
                <a:satOff val="0"/>
                <a:lumOff val="0"/>
                <a:alphaOff val="0"/>
                <a:shade val="93000"/>
                <a:satMod val="130000"/>
              </a:schemeClr>
            </a:gs>
            <a:gs pos="100000">
              <a:schemeClr val="accent5">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Tools and applications</a:t>
          </a:r>
        </a:p>
      </dsp:txBody>
      <dsp:txXfrm>
        <a:off x="306599" y="4748270"/>
        <a:ext cx="1225274" cy="612637"/>
      </dsp:txXfrm>
    </dsp:sp>
    <dsp:sp modelId="{BA005955-695D-4415-8AA2-30A004D78B91}">
      <dsp:nvSpPr>
        <dsp:cNvPr id="0" name=""/>
        <dsp:cNvSpPr/>
      </dsp:nvSpPr>
      <dsp:spPr>
        <a:xfrm>
          <a:off x="306599" y="5618215"/>
          <a:ext cx="1225274" cy="612637"/>
        </a:xfrm>
        <a:prstGeom prst="rect">
          <a:avLst/>
        </a:prstGeom>
        <a:gradFill rotWithShape="0">
          <a:gsLst>
            <a:gs pos="0">
              <a:schemeClr val="accent5">
                <a:tint val="99000"/>
                <a:hueOff val="0"/>
                <a:satOff val="0"/>
                <a:lumOff val="0"/>
                <a:alphaOff val="0"/>
                <a:shade val="51000"/>
                <a:satMod val="130000"/>
              </a:schemeClr>
            </a:gs>
            <a:gs pos="80000">
              <a:schemeClr val="accent5">
                <a:tint val="99000"/>
                <a:hueOff val="0"/>
                <a:satOff val="0"/>
                <a:lumOff val="0"/>
                <a:alphaOff val="0"/>
                <a:shade val="93000"/>
                <a:satMod val="130000"/>
              </a:schemeClr>
            </a:gs>
            <a:gs pos="100000">
              <a:schemeClr val="accent5">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Studies, Analyses</a:t>
          </a:r>
          <a:endParaRPr lang="en-US" sz="1500" kern="1200" dirty="0"/>
        </a:p>
      </dsp:txBody>
      <dsp:txXfrm>
        <a:off x="306599" y="5618215"/>
        <a:ext cx="1225274" cy="612637"/>
      </dsp:txXfrm>
    </dsp:sp>
    <dsp:sp modelId="{61F42D8F-9A79-4AF6-9E20-BD2AC06EB603}">
      <dsp:nvSpPr>
        <dsp:cNvPr id="0" name=""/>
        <dsp:cNvSpPr/>
      </dsp:nvSpPr>
      <dsp:spPr>
        <a:xfrm>
          <a:off x="1482862" y="2138436"/>
          <a:ext cx="1225274" cy="612637"/>
        </a:xfrm>
        <a:prstGeom prst="rect">
          <a:avLst/>
        </a:prstGeom>
        <a:gradFill rotWithShape="0">
          <a:gsLst>
            <a:gs pos="0">
              <a:schemeClr val="accent5">
                <a:shade val="80000"/>
                <a:hueOff val="0"/>
                <a:satOff val="0"/>
                <a:lumOff val="0"/>
                <a:alphaOff val="0"/>
                <a:shade val="51000"/>
                <a:satMod val="130000"/>
              </a:schemeClr>
            </a:gs>
            <a:gs pos="80000">
              <a:schemeClr val="accent5">
                <a:shade val="80000"/>
                <a:hueOff val="0"/>
                <a:satOff val="0"/>
                <a:lumOff val="0"/>
                <a:alphaOff val="0"/>
                <a:shade val="93000"/>
                <a:satMod val="130000"/>
              </a:schemeClr>
            </a:gs>
            <a:gs pos="100000">
              <a:schemeClr val="accent5">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JPSS HDF</a:t>
          </a:r>
          <a:endParaRPr lang="en-US" sz="1500" kern="1200" dirty="0"/>
        </a:p>
      </dsp:txBody>
      <dsp:txXfrm>
        <a:off x="1482862" y="2138436"/>
        <a:ext cx="1225274" cy="612637"/>
      </dsp:txXfrm>
    </dsp:sp>
    <dsp:sp modelId="{FC5E7071-A621-4247-88C7-611207502D82}">
      <dsp:nvSpPr>
        <dsp:cNvPr id="0" name=""/>
        <dsp:cNvSpPr/>
      </dsp:nvSpPr>
      <dsp:spPr>
        <a:xfrm>
          <a:off x="1789181" y="3008381"/>
          <a:ext cx="1225274" cy="612637"/>
        </a:xfrm>
        <a:prstGeom prst="rect">
          <a:avLst/>
        </a:prstGeom>
        <a:gradFill rotWithShape="0">
          <a:gsLst>
            <a:gs pos="0">
              <a:schemeClr val="accent5">
                <a:tint val="99000"/>
                <a:hueOff val="0"/>
                <a:satOff val="0"/>
                <a:lumOff val="0"/>
                <a:alphaOff val="0"/>
                <a:shade val="51000"/>
                <a:satMod val="130000"/>
              </a:schemeClr>
            </a:gs>
            <a:gs pos="80000">
              <a:schemeClr val="accent5">
                <a:tint val="99000"/>
                <a:hueOff val="0"/>
                <a:satOff val="0"/>
                <a:lumOff val="0"/>
                <a:alphaOff val="0"/>
                <a:shade val="93000"/>
                <a:satMod val="130000"/>
              </a:schemeClr>
            </a:gs>
            <a:gs pos="100000">
              <a:schemeClr val="accent5">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JPSS Tools</a:t>
          </a:r>
        </a:p>
      </dsp:txBody>
      <dsp:txXfrm>
        <a:off x="1789181" y="3008381"/>
        <a:ext cx="1225274" cy="612637"/>
      </dsp:txXfrm>
    </dsp:sp>
    <dsp:sp modelId="{7A306726-B88C-4E73-BEA6-07502259B941}">
      <dsp:nvSpPr>
        <dsp:cNvPr id="0" name=""/>
        <dsp:cNvSpPr/>
      </dsp:nvSpPr>
      <dsp:spPr>
        <a:xfrm>
          <a:off x="1789181" y="3878326"/>
          <a:ext cx="1225274" cy="612637"/>
        </a:xfrm>
        <a:prstGeom prst="rect">
          <a:avLst/>
        </a:prstGeom>
        <a:gradFill rotWithShape="0">
          <a:gsLst>
            <a:gs pos="0">
              <a:schemeClr val="accent5">
                <a:tint val="99000"/>
                <a:hueOff val="0"/>
                <a:satOff val="0"/>
                <a:lumOff val="0"/>
                <a:alphaOff val="0"/>
                <a:shade val="51000"/>
                <a:satMod val="130000"/>
              </a:schemeClr>
            </a:gs>
            <a:gs pos="80000">
              <a:schemeClr val="accent5">
                <a:tint val="99000"/>
                <a:hueOff val="0"/>
                <a:satOff val="0"/>
                <a:lumOff val="0"/>
                <a:alphaOff val="0"/>
                <a:shade val="93000"/>
                <a:satMod val="130000"/>
              </a:schemeClr>
            </a:gs>
            <a:gs pos="100000">
              <a:schemeClr val="accent5">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IDPS support</a:t>
          </a:r>
        </a:p>
      </dsp:txBody>
      <dsp:txXfrm>
        <a:off x="1789181" y="3878326"/>
        <a:ext cx="1225274" cy="612637"/>
      </dsp:txXfrm>
    </dsp:sp>
    <dsp:sp modelId="{122AA52B-3EA1-4D57-8FA8-CCC290462B72}">
      <dsp:nvSpPr>
        <dsp:cNvPr id="0" name=""/>
        <dsp:cNvSpPr/>
      </dsp:nvSpPr>
      <dsp:spPr>
        <a:xfrm>
          <a:off x="1789181" y="4748270"/>
          <a:ext cx="1225274" cy="612637"/>
        </a:xfrm>
        <a:prstGeom prst="rect">
          <a:avLst/>
        </a:prstGeom>
        <a:gradFill rotWithShape="0">
          <a:gsLst>
            <a:gs pos="0">
              <a:schemeClr val="accent5">
                <a:tint val="99000"/>
                <a:hueOff val="0"/>
                <a:satOff val="0"/>
                <a:lumOff val="0"/>
                <a:alphaOff val="0"/>
                <a:shade val="51000"/>
                <a:satMod val="130000"/>
              </a:schemeClr>
            </a:gs>
            <a:gs pos="80000">
              <a:schemeClr val="accent5">
                <a:tint val="99000"/>
                <a:hueOff val="0"/>
                <a:satOff val="0"/>
                <a:lumOff val="0"/>
                <a:alphaOff val="0"/>
                <a:shade val="93000"/>
                <a:satMod val="130000"/>
              </a:schemeClr>
            </a:gs>
            <a:gs pos="100000">
              <a:schemeClr val="accent5">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High Level Libraries</a:t>
          </a:r>
          <a:endParaRPr lang="en-US" sz="1500" kern="1200" dirty="0"/>
        </a:p>
      </dsp:txBody>
      <dsp:txXfrm>
        <a:off x="1789181" y="4748270"/>
        <a:ext cx="1225274" cy="612637"/>
      </dsp:txXfrm>
    </dsp:sp>
    <dsp:sp modelId="{91C2444F-6224-4679-8F39-94F6FCE004AB}">
      <dsp:nvSpPr>
        <dsp:cNvPr id="0" name=""/>
        <dsp:cNvSpPr/>
      </dsp:nvSpPr>
      <dsp:spPr>
        <a:xfrm>
          <a:off x="1789181" y="5618215"/>
          <a:ext cx="1225274" cy="612637"/>
        </a:xfrm>
        <a:prstGeom prst="rect">
          <a:avLst/>
        </a:prstGeom>
        <a:gradFill rotWithShape="0">
          <a:gsLst>
            <a:gs pos="0">
              <a:schemeClr val="accent5">
                <a:tint val="99000"/>
                <a:hueOff val="0"/>
                <a:satOff val="0"/>
                <a:lumOff val="0"/>
                <a:alphaOff val="0"/>
                <a:shade val="51000"/>
                <a:satMod val="130000"/>
              </a:schemeClr>
            </a:gs>
            <a:gs pos="80000">
              <a:schemeClr val="accent5">
                <a:tint val="99000"/>
                <a:hueOff val="0"/>
                <a:satOff val="0"/>
                <a:lumOff val="0"/>
                <a:alphaOff val="0"/>
                <a:shade val="93000"/>
                <a:satMod val="130000"/>
              </a:schemeClr>
            </a:gs>
            <a:gs pos="100000">
              <a:schemeClr val="accent5">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Outreach</a:t>
          </a:r>
        </a:p>
      </dsp:txBody>
      <dsp:txXfrm>
        <a:off x="1789181" y="5618215"/>
        <a:ext cx="1225274" cy="612637"/>
      </dsp:txXfrm>
    </dsp:sp>
    <dsp:sp modelId="{4DB781BC-46E0-4AB0-ADF8-3E7D19DB961E}">
      <dsp:nvSpPr>
        <dsp:cNvPr id="0" name=""/>
        <dsp:cNvSpPr/>
      </dsp:nvSpPr>
      <dsp:spPr>
        <a:xfrm>
          <a:off x="2965444" y="2138436"/>
          <a:ext cx="1225274" cy="612637"/>
        </a:xfrm>
        <a:prstGeom prst="rect">
          <a:avLst/>
        </a:prstGeom>
        <a:gradFill rotWithShape="0">
          <a:gsLst>
            <a:gs pos="0">
              <a:schemeClr val="accent5">
                <a:shade val="80000"/>
                <a:hueOff val="0"/>
                <a:satOff val="0"/>
                <a:lumOff val="0"/>
                <a:alphaOff val="0"/>
                <a:shade val="51000"/>
                <a:satMod val="130000"/>
              </a:schemeClr>
            </a:gs>
            <a:gs pos="80000">
              <a:schemeClr val="accent5">
                <a:shade val="80000"/>
                <a:hueOff val="0"/>
                <a:satOff val="0"/>
                <a:lumOff val="0"/>
                <a:alphaOff val="0"/>
                <a:shade val="93000"/>
                <a:satMod val="130000"/>
              </a:schemeClr>
            </a:gs>
            <a:gs pos="100000">
              <a:schemeClr val="accent5">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NASA Metadata</a:t>
          </a:r>
        </a:p>
      </dsp:txBody>
      <dsp:txXfrm>
        <a:off x="2965444" y="2138436"/>
        <a:ext cx="1225274" cy="612637"/>
      </dsp:txXfrm>
    </dsp:sp>
    <dsp:sp modelId="{B9AA977E-D1FB-4BA8-8463-E73CC66F1D05}">
      <dsp:nvSpPr>
        <dsp:cNvPr id="0" name=""/>
        <dsp:cNvSpPr/>
      </dsp:nvSpPr>
      <dsp:spPr>
        <a:xfrm>
          <a:off x="589184" y="1268492"/>
          <a:ext cx="1377661" cy="612637"/>
        </a:xfrm>
        <a:prstGeom prst="rect">
          <a:avLst/>
        </a:prstGeom>
        <a:gradFill rotWithShape="0">
          <a:gsLst>
            <a:gs pos="0">
              <a:schemeClr val="accent5">
                <a:shade val="80000"/>
                <a:hueOff val="0"/>
                <a:satOff val="0"/>
                <a:lumOff val="0"/>
                <a:alphaOff val="0"/>
                <a:shade val="51000"/>
                <a:satMod val="130000"/>
              </a:schemeClr>
            </a:gs>
            <a:gs pos="80000">
              <a:schemeClr val="accent5">
                <a:shade val="80000"/>
                <a:hueOff val="0"/>
                <a:satOff val="0"/>
                <a:lumOff val="0"/>
                <a:alphaOff val="0"/>
                <a:shade val="93000"/>
                <a:satMod val="130000"/>
              </a:schemeClr>
            </a:gs>
            <a:gs pos="100000">
              <a:schemeClr val="accent5">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Project manager </a:t>
          </a:r>
          <a:br>
            <a:rPr lang="en-US" sz="1500" kern="1200" dirty="0" smtClean="0"/>
          </a:br>
          <a:r>
            <a:rPr lang="en-US" sz="1500" kern="1200" dirty="0" smtClean="0"/>
            <a:t>(Joel)</a:t>
          </a:r>
          <a:endParaRPr lang="en-US" sz="1500" kern="1200" dirty="0"/>
        </a:p>
      </dsp:txBody>
      <dsp:txXfrm>
        <a:off x="589184" y="1268492"/>
        <a:ext cx="1377661" cy="61263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EE6EB2-5C97-413C-AD22-C6975902F989}" type="datetimeFigureOut">
              <a:rPr lang="en-US" smtClean="0"/>
              <a:pPr/>
              <a:t>7/9/2013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D47610-4F5B-4E62-8B56-82EAD50456EC}" type="slidenum">
              <a:rPr lang="en-US" smtClean="0"/>
              <a:pPr/>
              <a:t>‹#›</a:t>
            </a:fld>
            <a:endParaRPr lang="en-US"/>
          </a:p>
        </p:txBody>
      </p:sp>
    </p:spTree>
    <p:extLst>
      <p:ext uri="{BB962C8B-B14F-4D97-AF65-F5344CB8AC3E}">
        <p14:creationId xmlns:p14="http://schemas.microsoft.com/office/powerpoint/2010/main" val="3752479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D47610-4F5B-4E62-8B56-82EAD50456EC}" type="slidenum">
              <a:rPr lang="en-US" smtClean="0"/>
              <a:pPr/>
              <a:t>1</a:t>
            </a:fld>
            <a:endParaRPr lang="en-US"/>
          </a:p>
        </p:txBody>
      </p:sp>
    </p:spTree>
    <p:extLst>
      <p:ext uri="{BB962C8B-B14F-4D97-AF65-F5344CB8AC3E}">
        <p14:creationId xmlns:p14="http://schemas.microsoft.com/office/powerpoint/2010/main" val="1649934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r>
              <a:rPr lang="en-US" altLang="zh-CN" smtClean="0"/>
              <a:t>Joe will take care of it.</a:t>
            </a:r>
          </a:p>
          <a:p>
            <a:endParaRPr lang="en-US" altLang="zh-CN" smtClean="0"/>
          </a:p>
        </p:txBody>
      </p:sp>
      <p:sp>
        <p:nvSpPr>
          <p:cNvPr id="26627" name="Slide Number Placeholder 3"/>
          <p:cNvSpPr>
            <a:spLocks noGrp="1"/>
          </p:cNvSpPr>
          <p:nvPr>
            <p:ph type="sldNum" sz="quarter" idx="5"/>
          </p:nvPr>
        </p:nvSpPr>
        <p:spPr>
          <a:noFill/>
        </p:spPr>
        <p:txBody>
          <a:bodyPr/>
          <a:lstStyle/>
          <a:p>
            <a:fld id="{9BD22EC2-AD38-494F-9698-3006634E0E0F}" type="slidenum">
              <a:rPr lang="zh-CN" altLang="en-US" smtClean="0"/>
              <a:pPr/>
              <a:t>5</a:t>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p:spPr>
        <p:txBody>
          <a:bodyPr/>
          <a:lstStyle/>
          <a:p>
            <a:r>
              <a:rPr lang="en-US" altLang="zh-CN" dirty="0" smtClean="0"/>
              <a:t>HDF5 1.8.7 – 1.8.9 Fortran 2003 support, support for Fortran dimension scales</a:t>
            </a:r>
          </a:p>
          <a:p>
            <a:r>
              <a:rPr lang="en-US" altLang="zh-CN" dirty="0" smtClean="0"/>
              <a:t>HDF4 releases in support of the H4 mapping project</a:t>
            </a:r>
          </a:p>
          <a:p>
            <a:r>
              <a:rPr lang="en-US" altLang="zh-CN" dirty="0" smtClean="0"/>
              <a:t>Support for Powerpc64 platform (big-endian)</a:t>
            </a:r>
          </a:p>
          <a:p>
            <a:endParaRPr lang="en-US" altLang="zh-CN" dirty="0" smtClean="0"/>
          </a:p>
          <a:p>
            <a:r>
              <a:rPr lang="en-US" altLang="zh-CN" dirty="0" smtClean="0"/>
              <a:t>Java – addressed all ESDIS requests</a:t>
            </a:r>
          </a:p>
          <a:p>
            <a:r>
              <a:rPr lang="en-US" altLang="zh-CN" dirty="0" smtClean="0"/>
              <a:t>Based on the latest available HDF4 and HDF5</a:t>
            </a:r>
          </a:p>
          <a:p>
            <a:endParaRPr lang="en-US" altLang="zh-CN" dirty="0" smtClean="0"/>
          </a:p>
          <a:p>
            <a:r>
              <a:rPr lang="en-US" altLang="zh-CN" dirty="0" smtClean="0"/>
              <a:t>H4h5tools – updated to 18 APIs, no 18 features were added</a:t>
            </a:r>
          </a:p>
          <a:p>
            <a:endParaRPr lang="zh-CN" altLang="en-US" dirty="0" smtClean="0"/>
          </a:p>
        </p:txBody>
      </p:sp>
      <p:sp>
        <p:nvSpPr>
          <p:cNvPr id="40963" name="Slide Number Placeholder 3"/>
          <p:cNvSpPr>
            <a:spLocks noGrp="1"/>
          </p:cNvSpPr>
          <p:nvPr>
            <p:ph type="sldNum" sz="quarter" idx="5"/>
          </p:nvPr>
        </p:nvSpPr>
        <p:spPr>
          <a:noFill/>
        </p:spPr>
        <p:txBody>
          <a:bodyPr/>
          <a:lstStyle/>
          <a:p>
            <a:fld id="{6C5EC2F7-8550-4202-8D3C-BFB4F57592F1}" type="slidenum">
              <a:rPr lang="zh-CN" altLang="en-US" smtClean="0"/>
              <a:pPr/>
              <a:t>7</a:t>
            </a:fld>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p:spPr>
        <p:txBody>
          <a:bodyPr/>
          <a:lstStyle/>
          <a:p>
            <a:endParaRPr lang="zh-CN" altLang="en-US" smtClean="0"/>
          </a:p>
        </p:txBody>
      </p:sp>
      <p:sp>
        <p:nvSpPr>
          <p:cNvPr id="43011" name="Slide Number Placeholder 3"/>
          <p:cNvSpPr>
            <a:spLocks noGrp="1"/>
          </p:cNvSpPr>
          <p:nvPr>
            <p:ph type="sldNum" sz="quarter" idx="5"/>
          </p:nvPr>
        </p:nvSpPr>
        <p:spPr>
          <a:noFill/>
        </p:spPr>
        <p:txBody>
          <a:bodyPr/>
          <a:lstStyle/>
          <a:p>
            <a:fld id="{B5B77A79-47CE-47F6-830C-0690C76FAFB5}" type="slidenum">
              <a:rPr lang="zh-CN" altLang="en-US" smtClean="0"/>
              <a:pPr/>
              <a:t>8</a:t>
            </a:fld>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p:spPr>
        <p:txBody>
          <a:bodyPr/>
          <a:lstStyle/>
          <a:p>
            <a:r>
              <a:rPr lang="en-US" altLang="zh-CN" smtClean="0"/>
              <a:t>Up to here elena fixes. Add QA person.</a:t>
            </a:r>
          </a:p>
        </p:txBody>
      </p:sp>
      <p:sp>
        <p:nvSpPr>
          <p:cNvPr id="45059" name="Slide Number Placeholder 3"/>
          <p:cNvSpPr>
            <a:spLocks noGrp="1"/>
          </p:cNvSpPr>
          <p:nvPr>
            <p:ph type="sldNum" sz="quarter" idx="5"/>
          </p:nvPr>
        </p:nvSpPr>
        <p:spPr>
          <a:noFill/>
        </p:spPr>
        <p:txBody>
          <a:bodyPr/>
          <a:lstStyle/>
          <a:p>
            <a:fld id="{4D43B54C-E9DF-4AC3-B8A6-F3F98C6FAFF1}" type="slidenum">
              <a:rPr lang="zh-CN" altLang="en-US" smtClean="0"/>
              <a:pPr/>
              <a:t>9</a:t>
            </a:fld>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p:spPr>
        <p:txBody>
          <a:bodyPr/>
          <a:lstStyle/>
          <a:p>
            <a:endParaRPr lang="en-US" altLang="zh-CN" smtClean="0"/>
          </a:p>
        </p:txBody>
      </p:sp>
      <p:sp>
        <p:nvSpPr>
          <p:cNvPr id="49155" name="Slide Number Placeholder 3"/>
          <p:cNvSpPr>
            <a:spLocks noGrp="1"/>
          </p:cNvSpPr>
          <p:nvPr>
            <p:ph type="sldNum" sz="quarter" idx="5"/>
          </p:nvPr>
        </p:nvSpPr>
        <p:spPr>
          <a:noFill/>
        </p:spPr>
        <p:txBody>
          <a:bodyPr/>
          <a:lstStyle/>
          <a:p>
            <a:fld id="{0220991D-5F03-47AD-909F-07B246852735}" type="slidenum">
              <a:rPr lang="zh-CN" altLang="en-US" smtClean="0"/>
              <a:pPr/>
              <a:t>10</a:t>
            </a:fld>
            <a:endParaRPr lang="en-US"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ln/>
        </p:spPr>
      </p:sp>
      <p:sp>
        <p:nvSpPr>
          <p:cNvPr id="61442" name="Notes Placeholder 2"/>
          <p:cNvSpPr>
            <a:spLocks noGrp="1"/>
          </p:cNvSpPr>
          <p:nvPr>
            <p:ph type="body" idx="1"/>
          </p:nvPr>
        </p:nvSpPr>
        <p:spPr>
          <a:noFill/>
          <a:ln/>
        </p:spPr>
        <p:txBody>
          <a:bodyPr/>
          <a:lstStyle/>
          <a:p>
            <a:r>
              <a:rPr lang="en-US" altLang="zh-CN" smtClean="0"/>
              <a:t>Joe moved this slide after maintenance plan.</a:t>
            </a:r>
            <a:endParaRPr lang="zh-CN" altLang="en-US" smtClean="0"/>
          </a:p>
        </p:txBody>
      </p:sp>
      <p:sp>
        <p:nvSpPr>
          <p:cNvPr id="61443" name="Slide Number Placeholder 3"/>
          <p:cNvSpPr>
            <a:spLocks noGrp="1"/>
          </p:cNvSpPr>
          <p:nvPr>
            <p:ph type="sldNum" sz="quarter" idx="5"/>
          </p:nvPr>
        </p:nvSpPr>
        <p:spPr>
          <a:noFill/>
        </p:spPr>
        <p:txBody>
          <a:bodyPr/>
          <a:lstStyle/>
          <a:p>
            <a:fld id="{F06BB6AC-797C-4CA7-8577-237BD988CA4E}" type="slidenum">
              <a:rPr lang="zh-CN" altLang="en-US" smtClean="0"/>
              <a:pPr/>
              <a:t>11</a:t>
            </a:fld>
            <a:endParaRPr lang="en-US"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ln/>
        </p:spPr>
      </p:sp>
      <p:sp>
        <p:nvSpPr>
          <p:cNvPr id="53250" name="Notes Placeholder 2"/>
          <p:cNvSpPr>
            <a:spLocks noGrp="1"/>
          </p:cNvSpPr>
          <p:nvPr>
            <p:ph type="body" idx="1"/>
          </p:nvPr>
        </p:nvSpPr>
        <p:spPr>
          <a:noFill/>
          <a:ln/>
        </p:spPr>
        <p:txBody>
          <a:bodyPr/>
          <a:lstStyle/>
          <a:p>
            <a:r>
              <a:rPr lang="en-US" altLang="zh-CN" smtClean="0"/>
              <a:t>Java HDF4.</a:t>
            </a:r>
          </a:p>
        </p:txBody>
      </p:sp>
      <p:sp>
        <p:nvSpPr>
          <p:cNvPr id="53251" name="Slide Number Placeholder 3"/>
          <p:cNvSpPr>
            <a:spLocks noGrp="1"/>
          </p:cNvSpPr>
          <p:nvPr>
            <p:ph type="sldNum" sz="quarter" idx="5"/>
          </p:nvPr>
        </p:nvSpPr>
        <p:spPr>
          <a:noFill/>
        </p:spPr>
        <p:txBody>
          <a:bodyPr/>
          <a:lstStyle/>
          <a:p>
            <a:fld id="{D30A0A99-90A2-43A4-8797-DECB57FE7D3F}" type="slidenum">
              <a:rPr lang="zh-CN" altLang="en-US" smtClean="0"/>
              <a:pPr/>
              <a:t>12</a:t>
            </a:fld>
            <a:endParaRPr lang="en-US"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ln/>
        </p:spPr>
      </p:sp>
      <p:sp>
        <p:nvSpPr>
          <p:cNvPr id="55298" name="Notes Placeholder 2"/>
          <p:cNvSpPr>
            <a:spLocks noGrp="1"/>
          </p:cNvSpPr>
          <p:nvPr>
            <p:ph type="body" idx="1"/>
          </p:nvPr>
        </p:nvSpPr>
        <p:spPr>
          <a:noFill/>
          <a:ln/>
        </p:spPr>
        <p:txBody>
          <a:bodyPr/>
          <a:lstStyle/>
          <a:p>
            <a:r>
              <a:rPr lang="en-US" altLang="zh-CN" smtClean="0"/>
              <a:t>Java HDF4.</a:t>
            </a:r>
          </a:p>
        </p:txBody>
      </p:sp>
      <p:sp>
        <p:nvSpPr>
          <p:cNvPr id="55299" name="Slide Number Placeholder 3"/>
          <p:cNvSpPr>
            <a:spLocks noGrp="1"/>
          </p:cNvSpPr>
          <p:nvPr>
            <p:ph type="sldNum" sz="quarter" idx="5"/>
          </p:nvPr>
        </p:nvSpPr>
        <p:spPr>
          <a:noFill/>
        </p:spPr>
        <p:txBody>
          <a:bodyPr/>
          <a:lstStyle/>
          <a:p>
            <a:fld id="{5EB8C3A6-36C2-47F0-8482-82326D760D09}" type="slidenum">
              <a:rPr lang="zh-CN" altLang="en-US" smtClean="0"/>
              <a:pPr/>
              <a:t>13</a:t>
            </a:fld>
            <a:endParaRPr lang="en-US"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ln/>
        </p:spPr>
      </p:sp>
      <p:sp>
        <p:nvSpPr>
          <p:cNvPr id="63490" name="Notes Placeholder 2"/>
          <p:cNvSpPr>
            <a:spLocks noGrp="1"/>
          </p:cNvSpPr>
          <p:nvPr>
            <p:ph type="body" idx="1"/>
          </p:nvPr>
        </p:nvSpPr>
        <p:spPr>
          <a:noFill/>
          <a:ln/>
        </p:spPr>
        <p:txBody>
          <a:bodyPr/>
          <a:lstStyle/>
          <a:p>
            <a:r>
              <a:rPr lang="en-US" altLang="zh-CN" smtClean="0"/>
              <a:t>Does this belong to Goal #5?</a:t>
            </a:r>
          </a:p>
        </p:txBody>
      </p:sp>
      <p:sp>
        <p:nvSpPr>
          <p:cNvPr id="63491" name="Slide Number Placeholder 3"/>
          <p:cNvSpPr>
            <a:spLocks noGrp="1"/>
          </p:cNvSpPr>
          <p:nvPr>
            <p:ph type="sldNum" sz="quarter" idx="5"/>
          </p:nvPr>
        </p:nvSpPr>
        <p:spPr>
          <a:noFill/>
        </p:spPr>
        <p:txBody>
          <a:bodyPr/>
          <a:lstStyle/>
          <a:p>
            <a:fld id="{23A34938-7522-404D-B67C-56FDEB6F91C7}" type="slidenum">
              <a:rPr lang="zh-CN" altLang="en-US" smtClean="0"/>
              <a:pPr/>
              <a:t>14</a:t>
            </a:fld>
            <a:endParaRPr lang="en-US"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ln/>
        </p:spPr>
      </p:sp>
      <p:sp>
        <p:nvSpPr>
          <p:cNvPr id="69634" name="Notes Placeholder 2"/>
          <p:cNvSpPr>
            <a:spLocks noGrp="1"/>
          </p:cNvSpPr>
          <p:nvPr>
            <p:ph type="body" idx="1"/>
          </p:nvPr>
        </p:nvSpPr>
        <p:spPr>
          <a:noFill/>
          <a:ln/>
        </p:spPr>
        <p:txBody>
          <a:bodyPr/>
          <a:lstStyle/>
          <a:p>
            <a:endParaRPr lang="en-US" altLang="zh-CN" smtClean="0"/>
          </a:p>
        </p:txBody>
      </p:sp>
      <p:sp>
        <p:nvSpPr>
          <p:cNvPr id="69635" name="Slide Number Placeholder 3"/>
          <p:cNvSpPr>
            <a:spLocks noGrp="1"/>
          </p:cNvSpPr>
          <p:nvPr>
            <p:ph type="sldNum" sz="quarter" idx="5"/>
          </p:nvPr>
        </p:nvSpPr>
        <p:spPr>
          <a:noFill/>
        </p:spPr>
        <p:txBody>
          <a:bodyPr/>
          <a:lstStyle/>
          <a:p>
            <a:fld id="{613D4CAA-327B-4FE8-87BD-0ABEA1DA5CD6}" type="slidenum">
              <a:rPr lang="zh-CN" altLang="en-US" smtClean="0"/>
              <a:pPr/>
              <a:t>16</a:t>
            </a:fld>
            <a:endParaRPr lang="en-US"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581" indent="-169581">
              <a:buFont typeface="Arial" pitchFamily="34" charset="0"/>
              <a:buChar char="•"/>
            </a:pPr>
            <a:r>
              <a:rPr kumimoji="1" lang="en-US" dirty="0">
                <a:latin typeface="Arial" charset="0"/>
              </a:rPr>
              <a:t>HDFView more than 10 years old. </a:t>
            </a:r>
          </a:p>
          <a:p>
            <a:pPr marL="169581" indent="-169581">
              <a:buFont typeface="Arial" pitchFamily="34" charset="0"/>
              <a:buChar char="•"/>
            </a:pPr>
            <a:r>
              <a:rPr kumimoji="1" lang="en-US" dirty="0">
                <a:latin typeface="Arial" charset="0"/>
              </a:rPr>
              <a:t>Since first implemented, new technologies and techniques have emerged that could help improve HDFView. </a:t>
            </a:r>
          </a:p>
          <a:p>
            <a:pPr marL="169581" indent="-169581">
              <a:buFont typeface="Arial" pitchFamily="34" charset="0"/>
              <a:buChar char="•"/>
            </a:pPr>
            <a:r>
              <a:rPr kumimoji="1" lang="en-US" dirty="0">
                <a:latin typeface="Arial" charset="0"/>
              </a:rPr>
              <a:t>We surveyed HDFView users last year. A lot of good ideas came out of that.</a:t>
            </a:r>
          </a:p>
          <a:p>
            <a:pPr marL="169581" indent="-169581">
              <a:buFont typeface="Arial" pitchFamily="34" charset="0"/>
              <a:buChar char="•"/>
            </a:pPr>
            <a:r>
              <a:rPr kumimoji="1" lang="en-US" dirty="0">
                <a:latin typeface="Arial" charset="0"/>
              </a:rPr>
              <a:t>We will not just look at Java, but other alternatives such as QT.</a:t>
            </a:r>
          </a:p>
          <a:p>
            <a:pPr marL="169581" indent="-169581">
              <a:buFont typeface="Arial" pitchFamily="34" charset="0"/>
              <a:buChar char="•"/>
            </a:pPr>
            <a:r>
              <a:rPr kumimoji="1" lang="en-US" dirty="0">
                <a:latin typeface="Arial" charset="0"/>
              </a:rPr>
              <a:t>This is an internally funded project led by Cao, Heber, Readey (Amazon).</a:t>
            </a:r>
          </a:p>
          <a:p>
            <a:pPr marL="169581" indent="-169581">
              <a:buFont typeface="Arial" pitchFamily="34" charset="0"/>
              <a:buChar char="•"/>
            </a:pPr>
            <a:r>
              <a:rPr kumimoji="1" lang="en-US" dirty="0">
                <a:latin typeface="Arial" charset="0"/>
              </a:rPr>
              <a:t>This group will:</a:t>
            </a:r>
          </a:p>
          <a:p>
            <a:pPr marL="678325" lvl="1" indent="-226108">
              <a:buFont typeface="+mj-lt"/>
              <a:buAutoNum type="arabicPeriod"/>
            </a:pPr>
            <a:r>
              <a:rPr kumimoji="1" lang="en-US" dirty="0">
                <a:latin typeface="Arial" charset="0"/>
              </a:rPr>
              <a:t>Review our vision for </a:t>
            </a:r>
            <a:r>
              <a:rPr kumimoji="1" lang="en-US" dirty="0" err="1">
                <a:latin typeface="Arial" charset="0"/>
              </a:rPr>
              <a:t>vis</a:t>
            </a:r>
            <a:r>
              <a:rPr kumimoji="1" lang="en-US" dirty="0">
                <a:latin typeface="Arial" charset="0"/>
              </a:rPr>
              <a:t> tools and how they are aligned with our mission.  </a:t>
            </a:r>
          </a:p>
          <a:p>
            <a:pPr marL="678325" lvl="1" indent="-226108">
              <a:buFont typeface="+mj-lt"/>
              <a:buAutoNum type="arabicPeriod"/>
            </a:pPr>
            <a:r>
              <a:rPr kumimoji="1" lang="en-US" dirty="0">
                <a:latin typeface="Arial" charset="0"/>
              </a:rPr>
              <a:t>Review and company goals as regards support for </a:t>
            </a:r>
            <a:r>
              <a:rPr kumimoji="1" lang="en-US" dirty="0" err="1">
                <a:latin typeface="Arial" charset="0"/>
              </a:rPr>
              <a:t>vis</a:t>
            </a:r>
            <a:r>
              <a:rPr kumimoji="1" lang="en-US" dirty="0">
                <a:latin typeface="Arial" charset="0"/>
              </a:rPr>
              <a:t> tools.  </a:t>
            </a:r>
          </a:p>
          <a:p>
            <a:pPr marL="678325" lvl="1" indent="-226108">
              <a:buFont typeface="+mj-lt"/>
              <a:buAutoNum type="arabicPeriod"/>
            </a:pPr>
            <a:r>
              <a:rPr kumimoji="1" lang="en-US" dirty="0">
                <a:latin typeface="Arial" charset="0"/>
              </a:rPr>
              <a:t>Identify needs and opportunities based on current and potential customers and their needs and desires.</a:t>
            </a:r>
          </a:p>
          <a:p>
            <a:pPr marL="678325" lvl="1" indent="-226108">
              <a:buFont typeface="+mj-lt"/>
              <a:buAutoNum type="arabicPeriod"/>
            </a:pPr>
            <a:r>
              <a:rPr kumimoji="1" lang="en-US" dirty="0">
                <a:latin typeface="Arial" charset="0"/>
              </a:rPr>
              <a:t>Review technologies and tools currently available that can help us develop new tools if needed, how the new tools compare with current HDF tools, and what they might offer in terms of improvements.</a:t>
            </a:r>
          </a:p>
          <a:p>
            <a:pPr marL="678325" lvl="1" indent="-226108">
              <a:buFont typeface="+mj-lt"/>
              <a:buAutoNum type="arabicPeriod"/>
            </a:pPr>
            <a:r>
              <a:rPr kumimoji="1" lang="en-US" dirty="0">
                <a:latin typeface="Arial" charset="0"/>
              </a:rPr>
              <a:t>Develop of a set of guiding principles for going forward.</a:t>
            </a:r>
          </a:p>
          <a:p>
            <a:pPr marL="678325" lvl="1" indent="-226108">
              <a:buFont typeface="+mj-lt"/>
              <a:buAutoNum type="arabicPeriod"/>
            </a:pPr>
            <a:r>
              <a:rPr kumimoji="1" lang="en-US" dirty="0">
                <a:latin typeface="Arial" charset="0"/>
              </a:rPr>
              <a:t>Recommend activities, perhaps leading to a roadmap to long-term goals for the visualization tool(s).</a:t>
            </a:r>
          </a:p>
          <a:p>
            <a:endParaRPr lang="en-US" dirty="0"/>
          </a:p>
        </p:txBody>
      </p:sp>
      <p:sp>
        <p:nvSpPr>
          <p:cNvPr id="4" name="Slide Number Placeholder 3"/>
          <p:cNvSpPr>
            <a:spLocks noGrp="1"/>
          </p:cNvSpPr>
          <p:nvPr>
            <p:ph type="sldNum" sz="quarter" idx="10"/>
          </p:nvPr>
        </p:nvSpPr>
        <p:spPr/>
        <p:txBody>
          <a:bodyPr/>
          <a:lstStyle/>
          <a:p>
            <a:fld id="{81F0CF52-794D-4746-82C0-02AACBF14A0D}" type="slidenum">
              <a:rPr lang="zh-CN" altLang="en-US" smtClean="0"/>
              <a:pPr/>
              <a:t>17</a:t>
            </a:fld>
            <a:endParaRPr lang="en-US" altLang="zh-CN"/>
          </a:p>
        </p:txBody>
      </p:sp>
    </p:spTree>
    <p:extLst>
      <p:ext uri="{BB962C8B-B14F-4D97-AF65-F5344CB8AC3E}">
        <p14:creationId xmlns:p14="http://schemas.microsoft.com/office/powerpoint/2010/main" val="2572209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73730" name="Notes Placeholder 2"/>
          <p:cNvSpPr>
            <a:spLocks noGrp="1"/>
          </p:cNvSpPr>
          <p:nvPr>
            <p:ph type="body" idx="1"/>
          </p:nvPr>
        </p:nvSpPr>
        <p:spPr>
          <a:noFill/>
          <a:ln/>
        </p:spPr>
        <p:txBody>
          <a:bodyPr/>
          <a:lstStyle/>
          <a:p>
            <a:endParaRPr lang="en-US" altLang="zh-CN" dirty="0" smtClean="0"/>
          </a:p>
        </p:txBody>
      </p:sp>
      <p:sp>
        <p:nvSpPr>
          <p:cNvPr id="73731" name="Slide Number Placeholder 3"/>
          <p:cNvSpPr>
            <a:spLocks noGrp="1"/>
          </p:cNvSpPr>
          <p:nvPr>
            <p:ph type="sldNum" sz="quarter" idx="5"/>
          </p:nvPr>
        </p:nvSpPr>
        <p:spPr>
          <a:noFill/>
        </p:spPr>
        <p:txBody>
          <a:bodyPr/>
          <a:lstStyle/>
          <a:p>
            <a:fld id="{BC1C9484-3412-4C4D-8EEE-E12C9437DE48}" type="slidenum">
              <a:rPr lang="zh-CN" altLang="en-US" smtClean="0"/>
              <a:pPr/>
              <a:t>19</a:t>
            </a:fld>
            <a:endParaRPr lang="en-US" altLang="zh-CN"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a typeface="ＭＳ Ｐゴシック" charset="-128"/>
                <a:cs typeface="ＭＳ Ｐゴシック" charset="-128"/>
              </a:rPr>
              <a:t>The slide highlights recent accomplishments from the ExaHDF5 project funded by DOE/ASCR Exascale Scientific Data Management award.</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1) Parallel I/O with HDF5</a:t>
            </a:r>
          </a:p>
          <a:p>
            <a:r>
              <a:rPr lang="en-US" dirty="0" smtClean="0">
                <a:ea typeface="ＭＳ Ｐゴシック" charset="-128"/>
                <a:cs typeface="ＭＳ Ｐゴシック" charset="-128"/>
              </a:rPr>
              <a:t>We ran a Trillion particle simulation on 120K cores on hopper. The code produced 30 TB of particle data per timestep, and produced over 350TB of data total</a:t>
            </a:r>
          </a:p>
          <a:p>
            <a:r>
              <a:rPr lang="en-US" dirty="0" smtClean="0">
                <a:ea typeface="ＭＳ Ｐゴシック" charset="-128"/>
                <a:cs typeface="ＭＳ Ｐゴシック" charset="-128"/>
              </a:rPr>
              <a:t>- To the best of our knowledge, this is the first time that anyone has demonstrated writes to a single, shared 30 TB HDF5 file</a:t>
            </a:r>
          </a:p>
          <a:p>
            <a:pPr>
              <a:buFontTx/>
              <a:buChar char="-"/>
            </a:pPr>
            <a:r>
              <a:rPr lang="en-US" dirty="0" smtClean="0">
                <a:ea typeface="ＭＳ Ｐゴシック" charset="-128"/>
                <a:cs typeface="ＭＳ Ｐゴシック" charset="-128"/>
              </a:rPr>
              <a:t>We hit peak I/O rates on hopper (~35GB/s) during the run, we sustained an average ~23GB/s, which is a new record for parallel HDF5 performance</a:t>
            </a:r>
          </a:p>
          <a:p>
            <a:pPr>
              <a:buFontTx/>
              <a:buChar char="-"/>
            </a:pPr>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2) FastBit based analysis- </a:t>
            </a:r>
          </a:p>
          <a:p>
            <a:pPr>
              <a:buFontTx/>
              <a:buChar char="-"/>
            </a:pPr>
            <a:r>
              <a:rPr lang="en-US" dirty="0" smtClean="0">
                <a:ea typeface="ＭＳ Ｐゴシック" charset="-128"/>
                <a:cs typeface="ＭＳ Ｐゴシック" charset="-128"/>
              </a:rPr>
              <a:t>We developed a novel hybrid parallel version of FastBit to do the indexing/querying on the dataset</a:t>
            </a:r>
          </a:p>
          <a:p>
            <a:pPr>
              <a:buFontTx/>
              <a:buChar char="-"/>
            </a:pPr>
            <a:r>
              <a:rPr lang="en-US" dirty="0" smtClean="0">
                <a:ea typeface="ＭＳ Ｐゴシック" charset="-128"/>
                <a:cs typeface="ＭＳ Ｐゴシック" charset="-128"/>
              </a:rPr>
              <a:t>This was the first time that we used FastBit and FastQuery to index and query a dataset with Trillion entries</a:t>
            </a:r>
          </a:p>
          <a:p>
            <a:pPr>
              <a:buFontTx/>
              <a:buChar char="-"/>
            </a:pPr>
            <a:r>
              <a:rPr lang="en-US" dirty="0" smtClean="0">
                <a:ea typeface="ＭＳ Ｐゴシック" charset="-128"/>
                <a:cs typeface="ＭＳ Ｐゴシック" charset="-128"/>
              </a:rPr>
              <a:t>We were able to index the dataset in 10 minutes and query the dataset in 3 seconds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DOE researchers: Prabhat (PI), Suren Byna, Oliver </a:t>
            </a:r>
            <a:r>
              <a:rPr lang="en-US" dirty="0" err="1" smtClean="0">
                <a:ea typeface="ＭＳ Ｐゴシック" charset="-128"/>
                <a:cs typeface="ＭＳ Ｐゴシック" charset="-128"/>
              </a:rPr>
              <a:t>Rubel</a:t>
            </a:r>
            <a:r>
              <a:rPr lang="en-US" dirty="0" smtClean="0">
                <a:ea typeface="ＭＳ Ｐゴシック" charset="-128"/>
                <a:cs typeface="ＭＳ Ｐゴシック" charset="-128"/>
              </a:rPr>
              <a:t> and John Wu (LBNL)</a:t>
            </a:r>
          </a:p>
          <a:p>
            <a:r>
              <a:rPr lang="en-US" dirty="0" smtClean="0">
                <a:ea typeface="ＭＳ Ｐゴシック" charset="-128"/>
                <a:cs typeface="ＭＳ Ｐゴシック" charset="-128"/>
              </a:rPr>
              <a:t>Scientific collaborators: </a:t>
            </a:r>
            <a:r>
              <a:rPr lang="en-US" dirty="0" err="1" smtClean="0">
                <a:ea typeface="ＭＳ Ｐゴシック" charset="-128"/>
                <a:cs typeface="ＭＳ Ｐゴシック" charset="-128"/>
              </a:rPr>
              <a:t>Homa</a:t>
            </a:r>
            <a:r>
              <a:rPr lang="en-US" dirty="0" smtClean="0">
                <a:ea typeface="ＭＳ Ｐゴシック" charset="-128"/>
                <a:cs typeface="ＭＳ Ｐゴシック" charset="-128"/>
              </a:rPr>
              <a:t> </a:t>
            </a:r>
            <a:r>
              <a:rPr lang="en-US" dirty="0" err="1" smtClean="0">
                <a:ea typeface="ＭＳ Ｐゴシック" charset="-128"/>
                <a:cs typeface="ＭＳ Ｐゴシック" charset="-128"/>
              </a:rPr>
              <a:t>Karimabadi</a:t>
            </a:r>
            <a:r>
              <a:rPr lang="en-US" dirty="0" smtClean="0">
                <a:ea typeface="ＭＳ Ｐゴシック" charset="-128"/>
                <a:cs typeface="ＭＳ Ｐゴシック" charset="-128"/>
              </a:rPr>
              <a:t> (UCSD), </a:t>
            </a:r>
            <a:r>
              <a:rPr lang="en-US" dirty="0" err="1" smtClean="0">
                <a:ea typeface="ＭＳ Ｐゴシック" charset="-128"/>
                <a:cs typeface="ＭＳ Ｐゴシック" charset="-128"/>
              </a:rPr>
              <a:t>Vadim</a:t>
            </a:r>
            <a:r>
              <a:rPr lang="en-US" dirty="0" smtClean="0">
                <a:ea typeface="ＭＳ Ｐゴシック" charset="-128"/>
                <a:cs typeface="ＭＳ Ｐゴシック" charset="-128"/>
              </a:rPr>
              <a:t> </a:t>
            </a:r>
            <a:r>
              <a:rPr lang="en-US" dirty="0" err="1" smtClean="0">
                <a:ea typeface="ＭＳ Ｐゴシック" charset="-128"/>
                <a:cs typeface="ＭＳ Ｐゴシック" charset="-128"/>
              </a:rPr>
              <a:t>Roytershteyn</a:t>
            </a:r>
            <a:r>
              <a:rPr lang="en-US" dirty="0" smtClean="0">
                <a:ea typeface="ＭＳ Ｐゴシック" charset="-128"/>
                <a:cs typeface="ＭＳ Ｐゴシック" charset="-128"/>
              </a:rPr>
              <a:t> (UCSD) and Bill </a:t>
            </a:r>
            <a:r>
              <a:rPr lang="en-US" dirty="0" err="1" smtClean="0">
                <a:ea typeface="ＭＳ Ｐゴシック" charset="-128"/>
                <a:cs typeface="ＭＳ Ｐゴシック" charset="-128"/>
              </a:rPr>
              <a:t>Daughton</a:t>
            </a:r>
            <a:r>
              <a:rPr lang="en-US" dirty="0" smtClean="0">
                <a:ea typeface="ＭＳ Ｐゴシック" charset="-128"/>
                <a:cs typeface="ＭＳ Ｐゴシック" charset="-128"/>
              </a:rPr>
              <a:t> (LANL)</a:t>
            </a:r>
          </a:p>
          <a:p>
            <a:r>
              <a:rPr lang="en-US" dirty="0" smtClean="0">
                <a:ea typeface="ＭＳ Ｐゴシック" charset="-128"/>
                <a:cs typeface="ＭＳ Ｐゴシック" charset="-128"/>
              </a:rPr>
              <a:t>Simulation code used in the study is VPIC, developed at LANL.</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Please address any questions to Prabhat (</a:t>
            </a:r>
            <a:r>
              <a:rPr lang="en-US" dirty="0" err="1" smtClean="0">
                <a:ea typeface="ＭＳ Ｐゴシック" charset="-128"/>
                <a:cs typeface="ＭＳ Ｐゴシック" charset="-128"/>
              </a:rPr>
              <a:t>prabhat@lbl.gov</a:t>
            </a:r>
            <a:r>
              <a:rPr lang="en-US" dirty="0" smtClean="0">
                <a:ea typeface="ＭＳ Ｐゴシック" charset="-128"/>
                <a:cs typeface="ＭＳ Ｐゴシック" charset="-128"/>
              </a:rPr>
              <a:t>). </a:t>
            </a:r>
            <a:endParaRPr lang="en-US" dirty="0"/>
          </a:p>
        </p:txBody>
      </p:sp>
      <p:sp>
        <p:nvSpPr>
          <p:cNvPr id="4" name="Slide Number Placeholder 3"/>
          <p:cNvSpPr>
            <a:spLocks noGrp="1"/>
          </p:cNvSpPr>
          <p:nvPr>
            <p:ph type="sldNum" sz="quarter" idx="10"/>
          </p:nvPr>
        </p:nvSpPr>
        <p:spPr/>
        <p:txBody>
          <a:bodyPr/>
          <a:lstStyle/>
          <a:p>
            <a:fld id="{633741D7-2415-C64C-8A27-9C02E9B48533}" type="slidenum">
              <a:rPr lang="en-US" smtClean="0"/>
              <a:pPr/>
              <a:t>21</a:t>
            </a:fld>
            <a:endParaRPr lang="en-US"/>
          </a:p>
        </p:txBody>
      </p:sp>
    </p:spTree>
    <p:extLst>
      <p:ext uri="{BB962C8B-B14F-4D97-AF65-F5344CB8AC3E}">
        <p14:creationId xmlns:p14="http://schemas.microsoft.com/office/powerpoint/2010/main" val="2666518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3) Scientific insights</a:t>
            </a:r>
          </a:p>
          <a:p>
            <a:pPr>
              <a:buFontTx/>
              <a:buChar char="-"/>
            </a:pPr>
            <a:r>
              <a:rPr lang="en-US" dirty="0" smtClean="0">
                <a:ea typeface="ＭＳ Ｐゴシック" charset="-128"/>
                <a:cs typeface="ＭＳ Ｐゴシック" charset="-128"/>
              </a:rPr>
              <a:t>This is the first time that our science collaborators have been able to examine the trillion particle dataset. They had largely ignored the particle data, or looked at a coarse grained version earlier</a:t>
            </a:r>
          </a:p>
          <a:p>
            <a:pPr>
              <a:buFontTx/>
              <a:buChar char="-"/>
            </a:pPr>
            <a:r>
              <a:rPr lang="en-US" dirty="0" smtClean="0">
                <a:ea typeface="ＭＳ Ｐゴシック" charset="-128"/>
                <a:cs typeface="ＭＳ Ｐゴシック" charset="-128"/>
              </a:rPr>
              <a:t>- Our collaborators discovered a power-law distribution in the energy spectrum of the particles. This is the first kinetic plasma physics to demonstrate a power-law distribution; our analysis capabilities directly facilitated this discovery</a:t>
            </a:r>
          </a:p>
          <a:p>
            <a:pPr>
              <a:buFontTx/>
              <a:buChar char="-"/>
            </a:pPr>
            <a:r>
              <a:rPr lang="en-US" dirty="0" smtClean="0">
                <a:ea typeface="ＭＳ Ｐゴシック" charset="-128"/>
                <a:cs typeface="ＭＳ Ｐゴシック" charset="-128"/>
              </a:rPr>
              <a:t> Our collaborators had made a number of conjectures and hypothesis regarding the interplay between particles and the magnetic fields and multi-dimensional phase-space distribution of particles. Using these new tools, they were able to confirm these hypothesis quantitatively. More specifically the scientists found:</a:t>
            </a:r>
          </a:p>
          <a:p>
            <a:r>
              <a:rPr lang="en-US" dirty="0" smtClean="0">
                <a:ea typeface="ＭＳ Ｐゴシック" charset="-128"/>
                <a:cs typeface="ＭＳ Ｐゴシック" charset="-128"/>
              </a:rPr>
              <a:t>	- a preferential acceleration of particles in a direction parallel to the magnetic field</a:t>
            </a:r>
          </a:p>
          <a:p>
            <a:r>
              <a:rPr lang="en-US" dirty="0" smtClean="0">
                <a:ea typeface="ＭＳ Ｐゴシック" charset="-128"/>
                <a:cs typeface="ＭＳ Ｐゴシック" charset="-128"/>
              </a:rPr>
              <a:t>	- predominant distribution of energetic particles in the current sheet,  suggesting that flux ropes can confine these particles</a:t>
            </a:r>
          </a:p>
          <a:p>
            <a:pPr lvl="2">
              <a:buFontTx/>
              <a:buChar char="-"/>
            </a:pPr>
            <a:r>
              <a:rPr lang="en-US" dirty="0" smtClean="0">
                <a:ea typeface="ＭＳ Ｐゴシック" charset="-128"/>
              </a:rPr>
              <a:t> </a:t>
            </a:r>
            <a:r>
              <a:rPr lang="en-US" dirty="0" err="1" smtClean="0">
                <a:ea typeface="ＭＳ Ｐゴシック" charset="-128"/>
              </a:rPr>
              <a:t>agyrotropic</a:t>
            </a:r>
            <a:r>
              <a:rPr lang="en-US" dirty="0" smtClean="0">
                <a:ea typeface="ＭＳ Ｐゴシック" charset="-128"/>
              </a:rPr>
              <a:t> (asymmetric) distribution of particles near the magnetic reconnection event</a:t>
            </a:r>
            <a:endParaRPr lang="en-US" dirty="0"/>
          </a:p>
        </p:txBody>
      </p:sp>
      <p:sp>
        <p:nvSpPr>
          <p:cNvPr id="4" name="Slide Number Placeholder 3"/>
          <p:cNvSpPr>
            <a:spLocks noGrp="1"/>
          </p:cNvSpPr>
          <p:nvPr>
            <p:ph type="sldNum" sz="quarter" idx="10"/>
          </p:nvPr>
        </p:nvSpPr>
        <p:spPr/>
        <p:txBody>
          <a:bodyPr/>
          <a:lstStyle/>
          <a:p>
            <a:fld id="{633741D7-2415-C64C-8A27-9C02E9B48533}" type="slidenum">
              <a:rPr lang="en-US" smtClean="0"/>
              <a:pPr/>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p:spPr>
        <p:txBody>
          <a:bodyPr/>
          <a:lstStyle/>
          <a:p>
            <a:r>
              <a:rPr lang="en-US" altLang="zh-CN" smtClean="0"/>
              <a:t>Kent needs to update this.</a:t>
            </a:r>
            <a:endParaRPr lang="zh-CN" altLang="en-US" smtClean="0"/>
          </a:p>
        </p:txBody>
      </p:sp>
      <p:sp>
        <p:nvSpPr>
          <p:cNvPr id="34819" name="Slide Number Placeholder 3"/>
          <p:cNvSpPr>
            <a:spLocks noGrp="1"/>
          </p:cNvSpPr>
          <p:nvPr>
            <p:ph type="sldNum" sz="quarter" idx="5"/>
          </p:nvPr>
        </p:nvSpPr>
        <p:spPr>
          <a:noFill/>
        </p:spPr>
        <p:txBody>
          <a:bodyPr/>
          <a:lstStyle/>
          <a:p>
            <a:fld id="{6567E45D-68F8-4750-B862-8685BAE8DC02}" type="slidenum">
              <a:rPr lang="zh-CN" altLang="en-US" smtClean="0"/>
              <a:pPr/>
              <a:t>27</a:t>
            </a:fld>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7890" name="Rectangle 2050"/>
          <p:cNvSpPr>
            <a:spLocks noGrp="1" noChangeArrowheads="1"/>
          </p:cNvSpPr>
          <p:nvPr>
            <p:ph type="ctrTitle"/>
          </p:nvPr>
        </p:nvSpPr>
        <p:spPr>
          <a:xfrm>
            <a:off x="685800" y="2209800"/>
            <a:ext cx="7772400" cy="2057400"/>
          </a:xfrm>
        </p:spPr>
        <p:txBody>
          <a:bodyPr anchor="t"/>
          <a:lstStyle>
            <a:lvl1pPr>
              <a:defRPr sz="4800" baseline="0"/>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vl1pPr>
          </a:lstStyle>
          <a:p>
            <a:r>
              <a:rPr lang="en-US" smtClean="0"/>
              <a:t>Click to edit Master subtitle style</a:t>
            </a:r>
            <a:endParaRPr lang="en-US"/>
          </a:p>
        </p:txBody>
      </p:sp>
      <p:sp>
        <p:nvSpPr>
          <p:cNvPr id="37904" name="Rectangle 2064"/>
          <p:cNvSpPr>
            <a:spLocks noGrp="1" noChangeArrowheads="1"/>
          </p:cNvSpPr>
          <p:nvPr>
            <p:ph type="dt" sz="half" idx="2"/>
          </p:nvPr>
        </p:nvSpPr>
        <p:spPr>
          <a:xfrm>
            <a:off x="228600" y="6629400"/>
            <a:ext cx="1600200" cy="228600"/>
          </a:xfrm>
        </p:spPr>
        <p:txBody>
          <a:bodyPr/>
          <a:lstStyle>
            <a:lvl1pPr>
              <a:defRPr/>
            </a:lvl1pPr>
          </a:lstStyle>
          <a:p>
            <a:r>
              <a:rPr lang="en-US" smtClean="0"/>
              <a:t>7/9/2013</a:t>
            </a:r>
            <a:endParaRPr lang="en-US" dirty="0"/>
          </a:p>
        </p:txBody>
      </p:sp>
      <p:sp>
        <p:nvSpPr>
          <p:cNvPr id="37905" name="Rectangle 2065"/>
          <p:cNvSpPr>
            <a:spLocks noGrp="1" noChangeArrowheads="1"/>
          </p:cNvSpPr>
          <p:nvPr>
            <p:ph type="ftr" sz="quarter" idx="3"/>
          </p:nvPr>
        </p:nvSpPr>
        <p:spPr>
          <a:xfrm>
            <a:off x="2438400" y="6629400"/>
            <a:ext cx="4267200" cy="228600"/>
          </a:xfrm>
        </p:spPr>
        <p:txBody>
          <a:bodyPr/>
          <a:lstStyle>
            <a:lvl1pPr>
              <a:defRPr/>
            </a:lvl1pPr>
          </a:lstStyle>
          <a:p>
            <a:r>
              <a:rPr lang="en-US" smtClean="0"/>
              <a:t>ESIP Summer 2013</a:t>
            </a:r>
            <a:endParaRPr lang="en-US" dirty="0"/>
          </a:p>
        </p:txBody>
      </p:sp>
      <p:sp>
        <p:nvSpPr>
          <p:cNvPr id="37906" name="Rectangle 2066"/>
          <p:cNvSpPr>
            <a:spLocks noGrp="1" noChangeArrowheads="1"/>
          </p:cNvSpPr>
          <p:nvPr>
            <p:ph type="sldNum" sz="quarter" idx="4"/>
          </p:nvPr>
        </p:nvSpPr>
        <p:spPr/>
        <p:txBody>
          <a:bodyPr/>
          <a:lstStyle>
            <a:lvl1pPr>
              <a:defRPr/>
            </a:lvl1pPr>
          </a:lstStyle>
          <a:p>
            <a:fld id="{DE9E2059-AE7A-4AD3-8904-DB5BCC9C33F4}" type="slidenum">
              <a:rPr lang="en-US" smtClean="0"/>
              <a:pPr/>
              <a:t>‹#›</a:t>
            </a:fld>
            <a:endParaRPr lang="en-US"/>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90600" y="2819400"/>
            <a:ext cx="7010400" cy="533400"/>
          </a:xfrm>
        </p:spPr>
        <p:txBody>
          <a:bodyPr anchor="ctr"/>
          <a:lstStyle>
            <a:lvl1pPr>
              <a:defRPr sz="4400" b="1"/>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304800" y="6629400"/>
            <a:ext cx="1676400" cy="228600"/>
          </a:xfrm>
        </p:spPr>
        <p:txBody>
          <a:bodyPr/>
          <a:lstStyle>
            <a:lvl1pPr>
              <a:defRPr>
                <a:solidFill>
                  <a:schemeClr val="bg1"/>
                </a:solidFill>
              </a:defRPr>
            </a:lvl1pPr>
          </a:lstStyle>
          <a:p>
            <a:r>
              <a:rPr lang="en-US" smtClean="0"/>
              <a:t>7/9/2013</a:t>
            </a:r>
            <a:endParaRPr lang="en-US" dirty="0"/>
          </a:p>
        </p:txBody>
      </p:sp>
      <p:sp>
        <p:nvSpPr>
          <p:cNvPr id="4" name="Footer Placeholder 3"/>
          <p:cNvSpPr>
            <a:spLocks noGrp="1"/>
          </p:cNvSpPr>
          <p:nvPr>
            <p:ph type="ftr" sz="quarter" idx="11"/>
          </p:nvPr>
        </p:nvSpPr>
        <p:spPr>
          <a:xfrm>
            <a:off x="2438400" y="6629400"/>
            <a:ext cx="4267200" cy="228600"/>
          </a:xfrm>
        </p:spPr>
        <p:txBody>
          <a:bodyPr/>
          <a:lstStyle>
            <a:lvl1pPr>
              <a:defRPr>
                <a:solidFill>
                  <a:schemeClr val="bg1"/>
                </a:solidFill>
              </a:defRPr>
            </a:lvl1pPr>
          </a:lstStyle>
          <a:p>
            <a:r>
              <a:rPr lang="en-US" smtClean="0"/>
              <a:t>ESIP Summer 2013</a:t>
            </a:r>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DE9E2059-AE7A-4AD3-8904-DB5BCC9C33F4}" type="slidenum">
              <a:rPr lang="en-US" smtClean="0"/>
              <a:pPr/>
              <a:t>‹#›</a:t>
            </a:fld>
            <a:endParaRPr lang="en-US"/>
          </a:p>
        </p:txBody>
      </p:sp>
    </p:spTree>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405063" y="990600"/>
            <a:ext cx="4152900"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86300" y="990600"/>
            <a:ext cx="4152900"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304800" y="6629400"/>
            <a:ext cx="1676400" cy="228600"/>
          </a:xfrm>
        </p:spPr>
        <p:txBody>
          <a:bodyPr/>
          <a:lstStyle>
            <a:lvl1pPr>
              <a:defRPr/>
            </a:lvl1pPr>
          </a:lstStyle>
          <a:p>
            <a:r>
              <a:rPr lang="en-US" smtClean="0"/>
              <a:t>7/9/2013</a:t>
            </a:r>
            <a:endParaRPr lang="en-US" dirty="0"/>
          </a:p>
        </p:txBody>
      </p:sp>
      <p:sp>
        <p:nvSpPr>
          <p:cNvPr id="6" name="Footer Placeholder 5"/>
          <p:cNvSpPr>
            <a:spLocks noGrp="1"/>
          </p:cNvSpPr>
          <p:nvPr>
            <p:ph type="ftr" sz="quarter" idx="11"/>
          </p:nvPr>
        </p:nvSpPr>
        <p:spPr>
          <a:xfrm>
            <a:off x="2438400" y="6629400"/>
            <a:ext cx="4267200" cy="228600"/>
          </a:xfrm>
        </p:spPr>
        <p:txBody>
          <a:bodyPr/>
          <a:lstStyle>
            <a:lvl1pPr>
              <a:defRPr/>
            </a:lvl1pPr>
          </a:lstStyle>
          <a:p>
            <a:r>
              <a:rPr lang="en-US" smtClean="0"/>
              <a:t>ESIP Summer 2013</a:t>
            </a:r>
            <a:endParaRPr lang="en-US" dirty="0"/>
          </a:p>
        </p:txBody>
      </p:sp>
      <p:sp>
        <p:nvSpPr>
          <p:cNvPr id="7" name="Slide Number Placeholder 6"/>
          <p:cNvSpPr>
            <a:spLocks noGrp="1"/>
          </p:cNvSpPr>
          <p:nvPr>
            <p:ph type="sldNum" sz="quarter" idx="12"/>
          </p:nvPr>
        </p:nvSpPr>
        <p:spPr/>
        <p:txBody>
          <a:bodyPr/>
          <a:lstStyle>
            <a:lvl1pPr>
              <a:defRPr/>
            </a:lvl1pPr>
          </a:lstStyle>
          <a:p>
            <a:fld id="{DE9E2059-AE7A-4AD3-8904-DB5BCC9C33F4}" type="slidenum">
              <a:rPr lang="en-US" smtClean="0"/>
              <a:pPr/>
              <a:t>‹#›</a:t>
            </a:fld>
            <a:endParaRPr lang="en-US"/>
          </a:p>
        </p:txBody>
      </p:sp>
    </p:spTree>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304800" y="6629400"/>
            <a:ext cx="1676400" cy="228600"/>
          </a:xfrm>
        </p:spPr>
        <p:txBody>
          <a:bodyPr/>
          <a:lstStyle>
            <a:lvl1pPr>
              <a:defRPr>
                <a:solidFill>
                  <a:schemeClr val="bg1"/>
                </a:solidFill>
              </a:defRPr>
            </a:lvl1pPr>
          </a:lstStyle>
          <a:p>
            <a:r>
              <a:rPr lang="en-US" smtClean="0"/>
              <a:t>7/9/2013</a:t>
            </a:r>
            <a:endParaRPr lang="en-US" dirty="0"/>
          </a:p>
        </p:txBody>
      </p:sp>
      <p:sp>
        <p:nvSpPr>
          <p:cNvPr id="4" name="Footer Placeholder 3"/>
          <p:cNvSpPr>
            <a:spLocks noGrp="1"/>
          </p:cNvSpPr>
          <p:nvPr>
            <p:ph type="ftr" sz="quarter" idx="11"/>
          </p:nvPr>
        </p:nvSpPr>
        <p:spPr>
          <a:xfrm>
            <a:off x="2438400" y="6629400"/>
            <a:ext cx="4267200" cy="228600"/>
          </a:xfrm>
        </p:spPr>
        <p:txBody>
          <a:bodyPr/>
          <a:lstStyle>
            <a:lvl1pPr>
              <a:defRPr>
                <a:solidFill>
                  <a:schemeClr val="bg1"/>
                </a:solidFill>
              </a:defRPr>
            </a:lvl1pPr>
          </a:lstStyle>
          <a:p>
            <a:r>
              <a:rPr lang="en-US" smtClean="0"/>
              <a:t>ESIP Summer 2013</a:t>
            </a:r>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DE9E2059-AE7A-4AD3-8904-DB5BCC9C33F4}" type="slidenum">
              <a:rPr lang="en-US" smtClean="0"/>
              <a:pPr/>
              <a:t>‹#›</a:t>
            </a:fld>
            <a:endParaRPr lang="en-US"/>
          </a:p>
        </p:txBody>
      </p:sp>
    </p:spTree>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r>
              <a:rPr lang="en-US" smtClean="0">
                <a:solidFill>
                  <a:schemeClr val="bg1"/>
                </a:solidFill>
              </a:rPr>
              <a:t>7/9/2013</a:t>
            </a:r>
            <a:endParaRPr lang="en-US" dirty="0">
              <a:solidFill>
                <a:schemeClr val="bg1"/>
              </a:solidFill>
            </a:endParaRPr>
          </a:p>
        </p:txBody>
      </p:sp>
      <p:sp>
        <p:nvSpPr>
          <p:cNvPr id="5" name="Footer Placeholder 4"/>
          <p:cNvSpPr>
            <a:spLocks noGrp="1"/>
          </p:cNvSpPr>
          <p:nvPr>
            <p:ph type="ftr" sz="quarter" idx="11"/>
          </p:nvPr>
        </p:nvSpPr>
        <p:spPr>
          <a:xfrm>
            <a:off x="2438400" y="6629400"/>
            <a:ext cx="4267200" cy="228600"/>
          </a:xfrm>
        </p:spPr>
        <p:txBody>
          <a:bodyPr/>
          <a:lstStyle>
            <a:lvl1pPr>
              <a:defRPr>
                <a:solidFill>
                  <a:schemeClr val="bg1"/>
                </a:solidFill>
              </a:defRPr>
            </a:lvl1pPr>
          </a:lstStyle>
          <a:p>
            <a:r>
              <a:rPr lang="en-US" smtClean="0"/>
              <a:t>ESIP Summer 2013</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9E2059-AE7A-4AD3-8904-DB5BCC9C33F4}" type="slidenum">
              <a:rPr lang="en-US" smtClean="0"/>
              <a:pPr/>
              <a:t>‹#›</a:t>
            </a:fld>
            <a:endParaRPr lang="en-US" dirty="0"/>
          </a:p>
        </p:txBody>
      </p:sp>
    </p:spTree>
  </p:cSld>
  <p:clrMapOvr>
    <a:masterClrMapping/>
  </p:clrMapOvr>
  <p:transition spd="med"/>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smtClean="0"/>
              <a:t>7/9/2013</a:t>
            </a:r>
            <a:endParaRPr lang="en-US" dirty="0"/>
          </a:p>
        </p:txBody>
      </p:sp>
      <p:sp>
        <p:nvSpPr>
          <p:cNvPr id="3" name="Rectangle 1054"/>
          <p:cNvSpPr>
            <a:spLocks noGrp="1" noChangeArrowheads="1"/>
          </p:cNvSpPr>
          <p:nvPr>
            <p:ph type="ftr" sz="quarter" idx="11"/>
          </p:nvPr>
        </p:nvSpPr>
        <p:spPr>
          <a:ln/>
        </p:spPr>
        <p:txBody>
          <a:bodyPr/>
          <a:lstStyle>
            <a:lvl1pPr>
              <a:defRPr/>
            </a:lvl1pPr>
          </a:lstStyle>
          <a:p>
            <a:pPr>
              <a:defRPr/>
            </a:pPr>
            <a:r>
              <a:rPr lang="en-US" smtClean="0"/>
              <a:t>ESIP Summer 2013</a:t>
            </a:r>
            <a:endParaRPr lang="en-US" dirty="0"/>
          </a:p>
        </p:txBody>
      </p:sp>
      <p:sp>
        <p:nvSpPr>
          <p:cNvPr id="4" name="Rectangle 1055"/>
          <p:cNvSpPr>
            <a:spLocks noGrp="1" noChangeArrowheads="1"/>
          </p:cNvSpPr>
          <p:nvPr>
            <p:ph type="sldNum" sz="quarter" idx="12"/>
          </p:nvPr>
        </p:nvSpPr>
        <p:spPr>
          <a:ln/>
        </p:spPr>
        <p:txBody>
          <a:bodyPr/>
          <a:lstStyle>
            <a:lvl1pPr>
              <a:defRPr/>
            </a:lvl1pPr>
          </a:lstStyle>
          <a:p>
            <a:pPr>
              <a:defRPr/>
            </a:pPr>
            <a:fld id="{2471300B-5DD1-4B9B-9A8B-2A355CF224E7}" type="slidenum">
              <a:rPr lang="zh-CN" altLang="en-US"/>
              <a:pPr>
                <a:defRPr/>
              </a:pPr>
              <a:t>‹#›</a:t>
            </a:fld>
            <a:endParaRPr lang="en-US" altLang="zh-CN"/>
          </a:p>
        </p:txBody>
      </p:sp>
    </p:spTree>
    <p:extLst>
      <p:ext uri="{BB962C8B-B14F-4D97-AF65-F5344CB8AC3E}">
        <p14:creationId xmlns:p14="http://schemas.microsoft.com/office/powerpoint/2010/main" val="2955015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6896" name="Picture 1056" descr="hdf_no_banner_white"/>
          <p:cNvPicPr>
            <a:picLocks noChangeAspect="1" noChangeArrowheads="1"/>
          </p:cNvPicPr>
          <p:nvPr/>
        </p:nvPicPr>
        <p:blipFill>
          <a:blip r:embed="rId8" cstate="print"/>
          <a:srcRect/>
          <a:stretch>
            <a:fillRect/>
          </a:stretch>
        </p:blipFill>
        <p:spPr bwMode="auto">
          <a:xfrm>
            <a:off x="0" y="0"/>
            <a:ext cx="9144000" cy="6858000"/>
          </a:xfrm>
          <a:prstGeom prst="rect">
            <a:avLst/>
          </a:prstGeom>
          <a:noFill/>
        </p:spPr>
      </p:pic>
      <p:sp>
        <p:nvSpPr>
          <p:cNvPr id="3686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36890" name="Picture 1050" descr="hdf 0line"/>
          <p:cNvPicPr>
            <a:picLocks noChangeArrowheads="1"/>
          </p:cNvPicPr>
          <p:nvPr/>
        </p:nvPicPr>
        <p:blipFill>
          <a:blip r:embed="rId9" cstate="print"/>
          <a:srcRect/>
          <a:stretch>
            <a:fillRect/>
          </a:stretch>
        </p:blipFill>
        <p:spPr bwMode="auto">
          <a:xfrm>
            <a:off x="0" y="762000"/>
            <a:ext cx="9144000" cy="76200"/>
          </a:xfrm>
          <a:prstGeom prst="rect">
            <a:avLst/>
          </a:prstGeom>
          <a:noFill/>
        </p:spPr>
      </p:pic>
      <p:pic>
        <p:nvPicPr>
          <p:cNvPr id="36891" name="Picture 1051" descr="hdf bluegreenotxt"/>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304800" y="152400"/>
            <a:ext cx="838200" cy="460375"/>
          </a:xfrm>
          <a:prstGeom prst="rect">
            <a:avLst/>
          </a:prstGeom>
          <a:noFill/>
          <a:ln w="9525">
            <a:noFill/>
            <a:miter lim="800000"/>
            <a:headEnd/>
            <a:tailEnd/>
          </a:ln>
        </p:spPr>
      </p:pic>
      <p:sp>
        <p:nvSpPr>
          <p:cNvPr id="36866"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36893" name="Rectangle 1053"/>
          <p:cNvSpPr>
            <a:spLocks noGrp="1" noChangeArrowheads="1"/>
          </p:cNvSpPr>
          <p:nvPr>
            <p:ph type="dt" sz="half" idx="2"/>
          </p:nvPr>
        </p:nvSpPr>
        <p:spPr bwMode="auto">
          <a:xfrm>
            <a:off x="304800" y="6629400"/>
            <a:ext cx="16764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a:solidFill>
                  <a:schemeClr val="bg1"/>
                </a:solidFill>
                <a:latin typeface="+mn-lt"/>
              </a:defRPr>
            </a:lvl1pPr>
          </a:lstStyle>
          <a:p>
            <a:r>
              <a:rPr lang="en-US" smtClean="0"/>
              <a:t>7/9/2013</a:t>
            </a:r>
            <a:endParaRPr lang="en-US" dirty="0"/>
          </a:p>
        </p:txBody>
      </p:sp>
      <p:sp>
        <p:nvSpPr>
          <p:cNvPr id="36894" name="Rectangle 1054"/>
          <p:cNvSpPr>
            <a:spLocks noGrp="1" noChangeArrowheads="1"/>
          </p:cNvSpPr>
          <p:nvPr>
            <p:ph type="ftr" sz="quarter" idx="3"/>
          </p:nvPr>
        </p:nvSpPr>
        <p:spPr bwMode="auto">
          <a:xfrm>
            <a:off x="2514600" y="6629400"/>
            <a:ext cx="4191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1">
                <a:solidFill>
                  <a:schemeClr val="bg1"/>
                </a:solidFill>
                <a:latin typeface="+mn-lt"/>
              </a:defRPr>
            </a:lvl1pPr>
          </a:lstStyle>
          <a:p>
            <a:r>
              <a:rPr lang="en-US" dirty="0" smtClean="0"/>
              <a:t>ESIP Summer 2013</a:t>
            </a:r>
            <a:endParaRPr lang="en-US" dirty="0"/>
          </a:p>
        </p:txBody>
      </p:sp>
      <p:sp>
        <p:nvSpPr>
          <p:cNvPr id="36895" name="Rectangle 1055"/>
          <p:cNvSpPr>
            <a:spLocks noGrp="1" noChangeArrowheads="1"/>
          </p:cNvSpPr>
          <p:nvPr>
            <p:ph type="sldNum" sz="quarter" idx="4"/>
          </p:nvPr>
        </p:nvSpPr>
        <p:spPr bwMode="auto">
          <a:xfrm>
            <a:off x="6781800" y="6629400"/>
            <a:ext cx="762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1">
                <a:solidFill>
                  <a:schemeClr val="bg1"/>
                </a:solidFill>
                <a:latin typeface="+mn-lt"/>
              </a:defRPr>
            </a:lvl1pPr>
          </a:lstStyle>
          <a:p>
            <a:fld id="{DE9E2059-AE7A-4AD3-8904-DB5BCC9C33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8" r:id="rId6"/>
  </p:sldLayoutIdLst>
  <p:transition spd="med"/>
  <p:timing>
    <p:tnLst>
      <p:par>
        <p:cTn id="1" dur="indefinite" restart="never" nodeType="tmRoot"/>
      </p:par>
    </p:tnLst>
  </p:timing>
  <p:hf hdr="0"/>
  <p:txStyles>
    <p:titleStyle>
      <a:lvl1pPr algn="ctr" rtl="0" eaLnBrk="1" fontAlgn="base" hangingPunct="1">
        <a:spcBef>
          <a:spcPct val="0"/>
        </a:spcBef>
        <a:spcAft>
          <a:spcPct val="0"/>
        </a:spcAft>
        <a:defRPr sz="3200" b="0">
          <a:solidFill>
            <a:srgbClr val="000000"/>
          </a:solidFill>
          <a:latin typeface="+mj-lt"/>
          <a:ea typeface="+mj-ea"/>
          <a:cs typeface="+mj-cs"/>
        </a:defRPr>
      </a:lvl1pPr>
      <a:lvl2pPr algn="ctr" rtl="0" eaLnBrk="1" fontAlgn="base" hangingPunct="1">
        <a:spcBef>
          <a:spcPct val="0"/>
        </a:spcBef>
        <a:spcAft>
          <a:spcPct val="0"/>
        </a:spcAft>
        <a:defRPr sz="3600">
          <a:solidFill>
            <a:srgbClr val="000000"/>
          </a:solidFill>
          <a:latin typeface="Arial" charset="0"/>
        </a:defRPr>
      </a:lvl2pPr>
      <a:lvl3pPr algn="ctr" rtl="0" eaLnBrk="1" fontAlgn="base" hangingPunct="1">
        <a:spcBef>
          <a:spcPct val="0"/>
        </a:spcBef>
        <a:spcAft>
          <a:spcPct val="0"/>
        </a:spcAft>
        <a:defRPr sz="3600">
          <a:solidFill>
            <a:srgbClr val="000000"/>
          </a:solidFill>
          <a:latin typeface="Arial" charset="0"/>
        </a:defRPr>
      </a:lvl3pPr>
      <a:lvl4pPr algn="ctr" rtl="0" eaLnBrk="1" fontAlgn="base" hangingPunct="1">
        <a:spcBef>
          <a:spcPct val="0"/>
        </a:spcBef>
        <a:spcAft>
          <a:spcPct val="0"/>
        </a:spcAft>
        <a:defRPr sz="3600">
          <a:solidFill>
            <a:srgbClr val="000000"/>
          </a:solidFill>
          <a:latin typeface="Arial" charset="0"/>
        </a:defRPr>
      </a:lvl4pPr>
      <a:lvl5pPr algn="ctr" rtl="0" eaLnBrk="1" fontAlgn="base" hangingPunct="1">
        <a:spcBef>
          <a:spcPct val="0"/>
        </a:spcBef>
        <a:spcAft>
          <a:spcPct val="0"/>
        </a:spcAft>
        <a:defRPr sz="3600">
          <a:solidFill>
            <a:srgbClr val="000000"/>
          </a:solidFill>
          <a:latin typeface="Arial" charset="0"/>
        </a:defRPr>
      </a:lvl5pPr>
      <a:lvl6pPr marL="457200" algn="ctr" rtl="0" eaLnBrk="1" fontAlgn="base" hangingPunct="1">
        <a:spcBef>
          <a:spcPct val="0"/>
        </a:spcBef>
        <a:spcAft>
          <a:spcPct val="0"/>
        </a:spcAft>
        <a:defRPr sz="3600">
          <a:solidFill>
            <a:srgbClr val="000000"/>
          </a:solidFill>
          <a:latin typeface="Arial" charset="0"/>
        </a:defRPr>
      </a:lvl6pPr>
      <a:lvl7pPr marL="914400" algn="ctr" rtl="0" eaLnBrk="1" fontAlgn="base" hangingPunct="1">
        <a:spcBef>
          <a:spcPct val="0"/>
        </a:spcBef>
        <a:spcAft>
          <a:spcPct val="0"/>
        </a:spcAft>
        <a:defRPr sz="3600">
          <a:solidFill>
            <a:srgbClr val="000000"/>
          </a:solidFill>
          <a:latin typeface="Arial" charset="0"/>
        </a:defRPr>
      </a:lvl7pPr>
      <a:lvl8pPr marL="1371600" algn="ctr" rtl="0" eaLnBrk="1" fontAlgn="base" hangingPunct="1">
        <a:spcBef>
          <a:spcPct val="0"/>
        </a:spcBef>
        <a:spcAft>
          <a:spcPct val="0"/>
        </a:spcAft>
        <a:defRPr sz="3600">
          <a:solidFill>
            <a:srgbClr val="000000"/>
          </a:solidFill>
          <a:latin typeface="Arial" charset="0"/>
        </a:defRPr>
      </a:lvl8pPr>
      <a:lvl9pPr marL="1828800" algn="ctr" rtl="0" eaLnBrk="1" fontAlgn="base" hangingPunct="1">
        <a:spcBef>
          <a:spcPct val="0"/>
        </a:spcBef>
        <a:spcAft>
          <a:spcPct val="0"/>
        </a:spcAft>
        <a:defRPr sz="3600">
          <a:solidFill>
            <a:srgbClr val="000000"/>
          </a:solidFill>
          <a:latin typeface="Arial" charset="0"/>
        </a:defRPr>
      </a:lvl9pPr>
    </p:titleStyle>
    <p:bodyStyle>
      <a:lvl1pPr marL="342900" indent="-342900" algn="l" rtl="0" eaLnBrk="1" fontAlgn="base" hangingPunct="1">
        <a:spcBef>
          <a:spcPct val="20000"/>
        </a:spcBef>
        <a:spcAft>
          <a:spcPct val="0"/>
        </a:spcAft>
        <a:buClrTx/>
        <a:buFont typeface="Arial" pitchFamily="34" charset="0"/>
        <a:buChar char="•"/>
        <a:defRPr sz="2800">
          <a:solidFill>
            <a:srgbClr val="000000"/>
          </a:solidFill>
          <a:latin typeface="+mn-lt"/>
          <a:ea typeface="+mn-ea"/>
          <a:cs typeface="+mn-cs"/>
        </a:defRPr>
      </a:lvl1pPr>
      <a:lvl2pPr marL="742950" indent="-285750" algn="l" rtl="0" eaLnBrk="1" fontAlgn="base" hangingPunct="1">
        <a:spcBef>
          <a:spcPct val="20000"/>
        </a:spcBef>
        <a:spcAft>
          <a:spcPct val="0"/>
        </a:spcAft>
        <a:buClrTx/>
        <a:buFont typeface="Arial" pitchFamily="34" charset="0"/>
        <a:buChar char="•"/>
        <a:defRPr sz="2600">
          <a:solidFill>
            <a:srgbClr val="000000"/>
          </a:solidFill>
          <a:latin typeface="+mn-lt"/>
        </a:defRPr>
      </a:lvl2pPr>
      <a:lvl3pPr marL="1143000" indent="-228600" algn="l" rtl="0" eaLnBrk="1" fontAlgn="base" hangingPunct="1">
        <a:spcBef>
          <a:spcPct val="20000"/>
        </a:spcBef>
        <a:spcAft>
          <a:spcPct val="0"/>
        </a:spcAft>
        <a:buClrTx/>
        <a:buFont typeface="Arial" pitchFamily="34" charset="0"/>
        <a:buChar char="•"/>
        <a:defRPr sz="2400">
          <a:solidFill>
            <a:srgbClr val="000000"/>
          </a:solidFill>
          <a:latin typeface="+mn-lt"/>
        </a:defRPr>
      </a:lvl3pPr>
      <a:lvl4pPr marL="1600200" indent="-228600" algn="l" rtl="0" eaLnBrk="1" fontAlgn="base" hangingPunct="1">
        <a:spcBef>
          <a:spcPct val="20000"/>
        </a:spcBef>
        <a:spcAft>
          <a:spcPct val="0"/>
        </a:spcAft>
        <a:buClrTx/>
        <a:buFont typeface="Arial" pitchFamily="34" charset="0"/>
        <a:buChar char="•"/>
        <a:defRPr sz="2000">
          <a:solidFill>
            <a:srgbClr val="000000"/>
          </a:solidFill>
          <a:latin typeface="+mn-lt"/>
        </a:defRPr>
      </a:lvl4pPr>
      <a:lvl5pPr marL="2057400" indent="-228600" algn="l" rtl="0" eaLnBrk="1" fontAlgn="base" hangingPunct="1">
        <a:spcBef>
          <a:spcPct val="20000"/>
        </a:spcBef>
        <a:spcAft>
          <a:spcPct val="0"/>
        </a:spcAft>
        <a:buClrTx/>
        <a:buFont typeface="Arial" pitchFamily="34" charset="0"/>
        <a:buChar char="•"/>
        <a:defRPr sz="2000">
          <a:solidFill>
            <a:srgbClr val="000000"/>
          </a:solidFill>
          <a:latin typeface="+mn-lt"/>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hyperlink" Target="mailto:news@lists.hdfgroup.org"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mailto:hdf-forum@lists.hdfgroup.or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6.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b="1" dirty="0" smtClean="0">
                <a:solidFill>
                  <a:srgbClr val="0000FF"/>
                </a:solidFill>
                <a:effectLst>
                  <a:outerShdw blurRad="38100" dist="38100" dir="2700000" algn="tl">
                    <a:srgbClr val="00B050">
                      <a:alpha val="43000"/>
                    </a:srgbClr>
                  </a:outerShdw>
                </a:effectLst>
              </a:rPr>
              <a:t>HDF</a:t>
            </a:r>
            <a:br>
              <a:rPr lang="en-US" sz="4000" b="1" dirty="0" smtClean="0">
                <a:solidFill>
                  <a:srgbClr val="0000FF"/>
                </a:solidFill>
                <a:effectLst>
                  <a:outerShdw blurRad="38100" dist="38100" dir="2700000" algn="tl">
                    <a:srgbClr val="00B050">
                      <a:alpha val="43000"/>
                    </a:srgbClr>
                  </a:outerShdw>
                </a:effectLst>
              </a:rPr>
            </a:br>
            <a:r>
              <a:rPr lang="en-US" sz="4000" b="1" dirty="0" smtClean="0">
                <a:solidFill>
                  <a:srgbClr val="0000FF"/>
                </a:solidFill>
                <a:effectLst>
                  <a:outerShdw blurRad="38100" dist="38100" dir="2700000" algn="tl">
                    <a:srgbClr val="00B050">
                      <a:alpha val="43000"/>
                    </a:srgbClr>
                  </a:outerShdw>
                </a:effectLst>
              </a:rPr>
              <a:t>Town Hall</a:t>
            </a:r>
            <a:r>
              <a:rPr lang="en-US" sz="4000" b="1" dirty="0">
                <a:solidFill>
                  <a:srgbClr val="0000FF"/>
                </a:solidFill>
                <a:effectLst>
                  <a:outerShdw blurRad="38100" dist="38100" dir="2700000" algn="tl">
                    <a:srgbClr val="00B050">
                      <a:alpha val="43000"/>
                    </a:srgbClr>
                  </a:outerShdw>
                </a:effectLst>
              </a:rPr>
              <a:t/>
            </a:r>
            <a:br>
              <a:rPr lang="en-US" sz="4000" b="1" dirty="0">
                <a:solidFill>
                  <a:srgbClr val="0000FF"/>
                </a:solidFill>
                <a:effectLst>
                  <a:outerShdw blurRad="38100" dist="38100" dir="2700000" algn="tl">
                    <a:srgbClr val="00B050">
                      <a:alpha val="43000"/>
                    </a:srgbClr>
                  </a:outerShdw>
                </a:effectLst>
              </a:rPr>
            </a:br>
            <a:r>
              <a:rPr lang="en-US" sz="4000" b="1" dirty="0" smtClean="0"/>
              <a:t/>
            </a:r>
            <a:br>
              <a:rPr lang="en-US" sz="4000" b="1" dirty="0" smtClean="0"/>
            </a:br>
            <a:endParaRPr lang="en-US" sz="4000" b="1" dirty="0">
              <a:solidFill>
                <a:srgbClr val="0000FF"/>
              </a:solidFill>
            </a:endParaRPr>
          </a:p>
        </p:txBody>
      </p:sp>
      <p:sp>
        <p:nvSpPr>
          <p:cNvPr id="3" name="Subtitle 2"/>
          <p:cNvSpPr>
            <a:spLocks noGrp="1"/>
          </p:cNvSpPr>
          <p:nvPr>
            <p:ph type="subTitle" idx="1"/>
          </p:nvPr>
        </p:nvSpPr>
        <p:spPr/>
        <p:txBody>
          <a:bodyPr/>
          <a:lstStyle/>
          <a:p>
            <a:r>
              <a:rPr lang="en-US" sz="2800" b="1" dirty="0" smtClean="0">
                <a:solidFill>
                  <a:srgbClr val="0000FF"/>
                </a:solidFill>
              </a:rPr>
              <a:t>ESIP Summer Meeting</a:t>
            </a:r>
          </a:p>
          <a:p>
            <a:r>
              <a:rPr lang="en-US" sz="2800" b="1" dirty="0" smtClean="0">
                <a:solidFill>
                  <a:srgbClr val="0000FF"/>
                </a:solidFill>
              </a:rPr>
              <a:t>July 9, 2013</a:t>
            </a:r>
            <a:endParaRPr lang="en-US" sz="2800" b="1" dirty="0">
              <a:solidFill>
                <a:srgbClr val="0000FF"/>
              </a:solidFill>
            </a:endParaRPr>
          </a:p>
        </p:txBody>
      </p:sp>
    </p:spTree>
    <p:extLst>
      <p:ext uri="{BB962C8B-B14F-4D97-AF65-F5344CB8AC3E}">
        <p14:creationId xmlns:p14="http://schemas.microsoft.com/office/powerpoint/2010/main" val="3344899983"/>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smtClean="0"/>
              <a:t>4/4/2013</a:t>
            </a:r>
            <a:endParaRPr lang="en-US" dirty="0"/>
          </a:p>
        </p:txBody>
      </p:sp>
      <p:sp>
        <p:nvSpPr>
          <p:cNvPr id="5" name="Footer Placeholder 4"/>
          <p:cNvSpPr>
            <a:spLocks noGrp="1"/>
          </p:cNvSpPr>
          <p:nvPr>
            <p:ph type="ftr" sz="quarter" idx="11"/>
          </p:nvPr>
        </p:nvSpPr>
        <p:spPr/>
        <p:txBody>
          <a:bodyPr/>
          <a:lstStyle/>
          <a:p>
            <a:pPr>
              <a:defRPr/>
            </a:pPr>
            <a:r>
              <a:rPr lang="en-US" smtClean="0"/>
              <a:t>HDF Briefing to NASA</a:t>
            </a:r>
            <a:endParaRPr lang="en-US"/>
          </a:p>
        </p:txBody>
      </p:sp>
      <p:sp>
        <p:nvSpPr>
          <p:cNvPr id="6" name="Slide Number Placeholder 5"/>
          <p:cNvSpPr>
            <a:spLocks noGrp="1"/>
          </p:cNvSpPr>
          <p:nvPr>
            <p:ph type="sldNum" sz="quarter" idx="12"/>
          </p:nvPr>
        </p:nvSpPr>
        <p:spPr/>
        <p:txBody>
          <a:bodyPr/>
          <a:lstStyle/>
          <a:p>
            <a:pPr>
              <a:defRPr/>
            </a:pPr>
            <a:fld id="{798DBCD1-87E2-4C57-BC04-F92382BFC561}" type="slidenum">
              <a:rPr lang="zh-CN" altLang="en-US" smtClean="0"/>
              <a:pPr>
                <a:defRPr/>
              </a:pPr>
              <a:t>2</a:t>
            </a:fld>
            <a:endParaRPr lang="en-US" altLang="zh-CN"/>
          </a:p>
        </p:txBody>
      </p:sp>
      <p:pic>
        <p:nvPicPr>
          <p:cNvPr id="1026" name="Picture 2" descr="C:\Users\mfolk\Desktop\Attachments\ted 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19200"/>
            <a:ext cx="383540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655671" y="1217474"/>
            <a:ext cx="3954929" cy="2585323"/>
          </a:xfrm>
          <a:prstGeom prst="rect">
            <a:avLst/>
          </a:prstGeom>
          <a:noFill/>
        </p:spPr>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Welcome</a:t>
            </a: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Aboard,</a:t>
            </a:r>
            <a:endPar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Ted</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152852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in The HDF Group </a:t>
            </a:r>
            <a:endParaRPr lang="en-US" dirty="0"/>
          </a:p>
        </p:txBody>
      </p:sp>
      <p:sp>
        <p:nvSpPr>
          <p:cNvPr id="3" name="Content Placeholder 2"/>
          <p:cNvSpPr>
            <a:spLocks noGrp="1"/>
          </p:cNvSpPr>
          <p:nvPr>
            <p:ph idx="1"/>
          </p:nvPr>
        </p:nvSpPr>
        <p:spPr/>
        <p:txBody>
          <a:bodyPr/>
          <a:lstStyle/>
          <a:p>
            <a:r>
              <a:rPr lang="en-US" dirty="0" smtClean="0"/>
              <a:t>New Staff</a:t>
            </a:r>
          </a:p>
          <a:p>
            <a:pPr lvl="1"/>
            <a:r>
              <a:rPr lang="en-US" dirty="0" smtClean="0"/>
              <a:t>Earth Science program Director (Habermann)</a:t>
            </a:r>
          </a:p>
          <a:p>
            <a:pPr lvl="1"/>
            <a:r>
              <a:rPr lang="en-US" dirty="0" smtClean="0"/>
              <a:t>Earth Science Project Manager (Plutchak)</a:t>
            </a:r>
          </a:p>
          <a:p>
            <a:pPr lvl="1"/>
            <a:r>
              <a:rPr lang="en-US" dirty="0" smtClean="0"/>
              <a:t>Project Management Office Coordinator</a:t>
            </a:r>
          </a:p>
          <a:p>
            <a:pPr lvl="1"/>
            <a:r>
              <a:rPr lang="en-US" dirty="0" smtClean="0"/>
              <a:t>Quality Engineer</a:t>
            </a:r>
          </a:p>
          <a:p>
            <a:pPr lvl="1"/>
            <a:endParaRPr lang="en-US" dirty="0" smtClean="0"/>
          </a:p>
        </p:txBody>
      </p:sp>
      <p:sp>
        <p:nvSpPr>
          <p:cNvPr id="4" name="Date Placeholder 3"/>
          <p:cNvSpPr>
            <a:spLocks noGrp="1"/>
          </p:cNvSpPr>
          <p:nvPr>
            <p:ph type="dt" sz="half" idx="10"/>
          </p:nvPr>
        </p:nvSpPr>
        <p:spPr/>
        <p:txBody>
          <a:bodyPr/>
          <a:lstStyle/>
          <a:p>
            <a:r>
              <a:rPr lang="en-US" smtClean="0"/>
              <a:t>7/9/2013</a:t>
            </a:r>
            <a:endParaRPr lang="en-US" dirty="0"/>
          </a:p>
        </p:txBody>
      </p:sp>
      <p:sp>
        <p:nvSpPr>
          <p:cNvPr id="5" name="Footer Placeholder 4"/>
          <p:cNvSpPr>
            <a:spLocks noGrp="1"/>
          </p:cNvSpPr>
          <p:nvPr>
            <p:ph type="ftr" sz="quarter" idx="11"/>
          </p:nvPr>
        </p:nvSpPr>
        <p:spPr/>
        <p:txBody>
          <a:bodyPr/>
          <a:lstStyle/>
          <a:p>
            <a:r>
              <a:rPr lang="en-US" smtClean="0"/>
              <a:t>ESIP Summer 2013</a:t>
            </a:r>
            <a:endParaRPr lang="en-US" dirty="0"/>
          </a:p>
        </p:txBody>
      </p:sp>
      <p:sp>
        <p:nvSpPr>
          <p:cNvPr id="6" name="Slide Number Placeholder 5"/>
          <p:cNvSpPr>
            <a:spLocks noGrp="1"/>
          </p:cNvSpPr>
          <p:nvPr>
            <p:ph type="sldNum" sz="quarter" idx="12"/>
          </p:nvPr>
        </p:nvSpPr>
        <p:spPr/>
        <p:txBody>
          <a:bodyPr/>
          <a:lstStyle/>
          <a:p>
            <a:fld id="{DE9E2059-AE7A-4AD3-8904-DB5BCC9C33F4}" type="slidenum">
              <a:rPr lang="en-US" smtClean="0"/>
              <a:pPr/>
              <a:t>3</a:t>
            </a:fld>
            <a:endParaRPr lang="en-US" dirty="0"/>
          </a:p>
        </p:txBody>
      </p:sp>
    </p:spTree>
    <p:extLst>
      <p:ext uri="{BB962C8B-B14F-4D97-AF65-F5344CB8AC3E}">
        <p14:creationId xmlns:p14="http://schemas.microsoft.com/office/powerpoint/2010/main" val="152062282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7/9/2013</a:t>
            </a:r>
            <a:endParaRPr lang="en-US" dirty="0"/>
          </a:p>
        </p:txBody>
      </p:sp>
      <p:sp>
        <p:nvSpPr>
          <p:cNvPr id="5" name="Footer Placeholder 4"/>
          <p:cNvSpPr>
            <a:spLocks noGrp="1"/>
          </p:cNvSpPr>
          <p:nvPr>
            <p:ph type="ftr" sz="quarter" idx="11"/>
          </p:nvPr>
        </p:nvSpPr>
        <p:spPr/>
        <p:txBody>
          <a:bodyPr/>
          <a:lstStyle/>
          <a:p>
            <a:r>
              <a:rPr lang="en-US" smtClean="0"/>
              <a:t>ESIP Summer 2013</a:t>
            </a:r>
            <a:endParaRPr lang="en-US" dirty="0"/>
          </a:p>
        </p:txBody>
      </p:sp>
      <p:sp>
        <p:nvSpPr>
          <p:cNvPr id="6" name="Slide Number Placeholder 5"/>
          <p:cNvSpPr>
            <a:spLocks noGrp="1"/>
          </p:cNvSpPr>
          <p:nvPr>
            <p:ph type="sldNum" sz="quarter" idx="12"/>
          </p:nvPr>
        </p:nvSpPr>
        <p:spPr/>
        <p:txBody>
          <a:bodyPr/>
          <a:lstStyle/>
          <a:p>
            <a:fld id="{DE9E2059-AE7A-4AD3-8904-DB5BCC9C33F4}" type="slidenum">
              <a:rPr lang="en-US" smtClean="0"/>
              <a:pPr/>
              <a:t>4</a:t>
            </a:fld>
            <a:endParaRPr lang="en-US" dirty="0"/>
          </a:p>
        </p:txBody>
      </p:sp>
      <p:graphicFrame>
        <p:nvGraphicFramePr>
          <p:cNvPr id="9" name="Diagram 8"/>
          <p:cNvGraphicFramePr/>
          <p:nvPr>
            <p:extLst>
              <p:ext uri="{D42A27DB-BD31-4B8C-83A1-F6EECF244321}">
                <p14:modId xmlns:p14="http://schemas.microsoft.com/office/powerpoint/2010/main" val="3362203729"/>
              </p:ext>
            </p:extLst>
          </p:nvPr>
        </p:nvGraphicFramePr>
        <p:xfrm>
          <a:off x="990600" y="97971"/>
          <a:ext cx="41910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a:off x="5867400" y="1752600"/>
            <a:ext cx="2819400" cy="2585323"/>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dirty="0" smtClean="0"/>
              <a:t>Earth Science Team</a:t>
            </a:r>
          </a:p>
          <a:p>
            <a:endParaRPr lang="en-US" dirty="0" smtClean="0"/>
          </a:p>
          <a:p>
            <a:r>
              <a:rPr lang="en-US" dirty="0" smtClean="0"/>
              <a:t>Ted Habermann</a:t>
            </a:r>
          </a:p>
          <a:p>
            <a:r>
              <a:rPr lang="en-US" dirty="0" smtClean="0"/>
              <a:t>Larry Knox</a:t>
            </a:r>
          </a:p>
          <a:p>
            <a:r>
              <a:rPr lang="en-US" dirty="0" smtClean="0"/>
              <a:t>Joe Lee</a:t>
            </a:r>
          </a:p>
          <a:p>
            <a:r>
              <a:rPr lang="en-US" dirty="0"/>
              <a:t>Joel Plutchak</a:t>
            </a:r>
          </a:p>
          <a:p>
            <a:r>
              <a:rPr lang="en-US" dirty="0"/>
              <a:t>Elena Pourmal</a:t>
            </a:r>
          </a:p>
          <a:p>
            <a:r>
              <a:rPr lang="en-US" dirty="0" smtClean="0"/>
              <a:t>Kent Yang</a:t>
            </a:r>
          </a:p>
          <a:p>
            <a:r>
              <a:rPr lang="en-US" dirty="0" smtClean="0"/>
              <a:t>Albert Cheng</a:t>
            </a:r>
            <a:endParaRPr lang="en-US" dirty="0"/>
          </a:p>
        </p:txBody>
      </p:sp>
    </p:spTree>
    <p:extLst>
      <p:ext uri="{BB962C8B-B14F-4D97-AF65-F5344CB8AC3E}">
        <p14:creationId xmlns:p14="http://schemas.microsoft.com/office/powerpoint/2010/main" val="142806676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lvl="1"/>
            <a:r>
              <a:rPr lang="en-US" altLang="zh-CN" dirty="0"/>
              <a:t>Mailing lists and archives</a:t>
            </a:r>
          </a:p>
        </p:txBody>
      </p:sp>
      <p:sp>
        <p:nvSpPr>
          <p:cNvPr id="40962" name="Content Placeholder 2"/>
          <p:cNvSpPr>
            <a:spLocks noGrp="1"/>
          </p:cNvSpPr>
          <p:nvPr>
            <p:ph idx="1"/>
          </p:nvPr>
        </p:nvSpPr>
        <p:spPr/>
        <p:txBody>
          <a:bodyPr/>
          <a:lstStyle/>
          <a:p>
            <a:pPr lvl="2"/>
            <a:endParaRPr lang="zh-CN" altLang="en-US" dirty="0" smtClean="0"/>
          </a:p>
          <a:p>
            <a:r>
              <a:rPr lang="en-US" u="sng" dirty="0" smtClean="0">
                <a:hlinkClick r:id="rId3"/>
              </a:rPr>
              <a:t>news@lists.hdfgroup.org</a:t>
            </a:r>
            <a:endParaRPr lang="en-US" altLang="zh-CN" dirty="0" smtClean="0"/>
          </a:p>
          <a:p>
            <a:pPr lvl="1"/>
            <a:r>
              <a:rPr lang="en-US" altLang="zh-CN" dirty="0" smtClean="0"/>
              <a:t>http://hdfgroup.org/news/ </a:t>
            </a:r>
          </a:p>
          <a:p>
            <a:pPr lvl="2"/>
            <a:endParaRPr lang="en-US" altLang="zh-CN" dirty="0" smtClean="0"/>
          </a:p>
          <a:p>
            <a:r>
              <a:rPr lang="en-US" u="sng" dirty="0">
                <a:hlinkClick r:id="rId4"/>
              </a:rPr>
              <a:t>hdf-forum@lists.hdfgroup.org</a:t>
            </a:r>
            <a:endParaRPr lang="en-US" dirty="0"/>
          </a:p>
          <a:p>
            <a:pPr lvl="1"/>
            <a:r>
              <a:rPr lang="en-US" altLang="zh-CN" dirty="0" smtClean="0"/>
              <a:t>http://mail.hdfgroup.org/pipermail/hdf-forum_hdfgroup.org/ </a:t>
            </a:r>
          </a:p>
          <a:p>
            <a:pPr lvl="2"/>
            <a:endParaRPr lang="en-US" altLang="zh-CN" dirty="0" smtClean="0"/>
          </a:p>
          <a:p>
            <a:r>
              <a:rPr lang="en-US" altLang="zh-CN" dirty="0" smtClean="0"/>
              <a:t> New mailing for NASA DAACs</a:t>
            </a:r>
          </a:p>
          <a:p>
            <a:pPr lvl="1"/>
            <a:r>
              <a:rPr lang="en-US" altLang="zh-CN" dirty="0" smtClean="0"/>
              <a:t>hdf-nasa-daac@lists.hdfgroup.org</a:t>
            </a:r>
          </a:p>
          <a:p>
            <a:pPr lvl="1"/>
            <a:endParaRPr lang="zh-CN" altLang="en-US" dirty="0" smtClean="0"/>
          </a:p>
        </p:txBody>
      </p:sp>
      <p:sp>
        <p:nvSpPr>
          <p:cNvPr id="25603" name="Date Placeholder 3"/>
          <p:cNvSpPr>
            <a:spLocks noGrp="1"/>
          </p:cNvSpPr>
          <p:nvPr>
            <p:ph type="dt" sz="quarter" idx="10"/>
          </p:nvPr>
        </p:nvSpPr>
        <p:spPr/>
        <p:txBody>
          <a:bodyPr/>
          <a:lstStyle/>
          <a:p>
            <a:r>
              <a:rPr lang="en-US" altLang="zh-CN" dirty="0" smtClean="0"/>
              <a:t>7/9/2013</a:t>
            </a:r>
          </a:p>
        </p:txBody>
      </p:sp>
      <p:sp>
        <p:nvSpPr>
          <p:cNvPr id="25604" name="Footer Placeholder 6"/>
          <p:cNvSpPr>
            <a:spLocks noGrp="1"/>
          </p:cNvSpPr>
          <p:nvPr>
            <p:ph type="ftr" sz="quarter" idx="11"/>
          </p:nvPr>
        </p:nvSpPr>
        <p:spPr/>
        <p:txBody>
          <a:bodyPr/>
          <a:lstStyle/>
          <a:p>
            <a:r>
              <a:rPr lang="en-US" altLang="zh-CN" smtClean="0"/>
              <a:t>ESIP Summer 2013</a:t>
            </a:r>
          </a:p>
        </p:txBody>
      </p:sp>
      <p:sp>
        <p:nvSpPr>
          <p:cNvPr id="25605" name="Slide Number Placeholder 7"/>
          <p:cNvSpPr>
            <a:spLocks noGrp="1"/>
          </p:cNvSpPr>
          <p:nvPr>
            <p:ph type="sldNum" sz="quarter" idx="12"/>
          </p:nvPr>
        </p:nvSpPr>
        <p:spPr/>
        <p:txBody>
          <a:bodyPr/>
          <a:lstStyle/>
          <a:p>
            <a:fld id="{ACF55DFD-B129-4300-A700-3C2CA13643B0}" type="slidenum">
              <a:rPr lang="zh-CN" altLang="en-US" smtClean="0"/>
              <a:pPr/>
              <a:t>5</a:t>
            </a:fld>
            <a:endParaRPr lang="en-US" altLang="zh-CN" smtClean="0"/>
          </a:p>
        </p:txBody>
      </p:sp>
    </p:spTree>
    <p:extLst>
      <p:ext uri="{BB962C8B-B14F-4D97-AF65-F5344CB8AC3E}">
        <p14:creationId xmlns:p14="http://schemas.microsoft.com/office/powerpoint/2010/main" val="2527609051"/>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HDF Releases</a:t>
            </a:r>
            <a:endParaRPr lang="en-US" dirty="0"/>
          </a:p>
        </p:txBody>
      </p:sp>
      <p:sp>
        <p:nvSpPr>
          <p:cNvPr id="8" name="Subtitle 7"/>
          <p:cNvSpPr>
            <a:spLocks noGrp="1"/>
          </p:cNvSpPr>
          <p:nvPr>
            <p:ph type="subTitle" idx="1"/>
          </p:nvPr>
        </p:nvSpPr>
        <p:spPr/>
        <p:txBody>
          <a:bodyPr/>
          <a:lstStyle/>
          <a:p>
            <a:endParaRPr lang="en-US"/>
          </a:p>
        </p:txBody>
      </p:sp>
      <p:sp>
        <p:nvSpPr>
          <p:cNvPr id="4" name="Date Placeholder 3"/>
          <p:cNvSpPr>
            <a:spLocks noGrp="1"/>
          </p:cNvSpPr>
          <p:nvPr>
            <p:ph type="dt" sz="half" idx="2"/>
          </p:nvPr>
        </p:nvSpPr>
        <p:spPr/>
        <p:txBody>
          <a:bodyPr/>
          <a:lstStyle/>
          <a:p>
            <a:r>
              <a:rPr lang="en-US" smtClean="0">
                <a:solidFill>
                  <a:schemeClr val="bg1"/>
                </a:solidFill>
              </a:rPr>
              <a:t>7/9/2013</a:t>
            </a:r>
            <a:endParaRPr lang="en-US" dirty="0">
              <a:solidFill>
                <a:schemeClr val="bg1"/>
              </a:solidFill>
            </a:endParaRPr>
          </a:p>
        </p:txBody>
      </p:sp>
      <p:sp>
        <p:nvSpPr>
          <p:cNvPr id="5" name="Footer Placeholder 4"/>
          <p:cNvSpPr>
            <a:spLocks noGrp="1"/>
          </p:cNvSpPr>
          <p:nvPr>
            <p:ph type="ftr" sz="quarter" idx="3"/>
          </p:nvPr>
        </p:nvSpPr>
        <p:spPr/>
        <p:txBody>
          <a:bodyPr/>
          <a:lstStyle/>
          <a:p>
            <a:r>
              <a:rPr lang="en-US" smtClean="0"/>
              <a:t>ESIP Summer 2013</a:t>
            </a:r>
            <a:endParaRPr lang="en-US" dirty="0"/>
          </a:p>
        </p:txBody>
      </p:sp>
      <p:sp>
        <p:nvSpPr>
          <p:cNvPr id="6" name="Slide Number Placeholder 5"/>
          <p:cNvSpPr>
            <a:spLocks noGrp="1"/>
          </p:cNvSpPr>
          <p:nvPr>
            <p:ph type="sldNum" sz="quarter" idx="4"/>
          </p:nvPr>
        </p:nvSpPr>
        <p:spPr/>
        <p:txBody>
          <a:bodyPr/>
          <a:lstStyle/>
          <a:p>
            <a:fld id="{DE9E2059-AE7A-4AD3-8904-DB5BCC9C33F4}" type="slidenum">
              <a:rPr lang="en-US" smtClean="0"/>
              <a:pPr/>
              <a:t>6</a:t>
            </a:fld>
            <a:endParaRPr lang="en-US" dirty="0"/>
          </a:p>
        </p:txBody>
      </p:sp>
    </p:spTree>
    <p:extLst>
      <p:ext uri="{BB962C8B-B14F-4D97-AF65-F5344CB8AC3E}">
        <p14:creationId xmlns:p14="http://schemas.microsoft.com/office/powerpoint/2010/main" val="328260980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Date Placeholder 2"/>
          <p:cNvSpPr>
            <a:spLocks noGrp="1"/>
          </p:cNvSpPr>
          <p:nvPr>
            <p:ph type="dt" sz="quarter" idx="10"/>
          </p:nvPr>
        </p:nvSpPr>
        <p:spPr>
          <a:noFill/>
        </p:spPr>
        <p:txBody>
          <a:bodyPr/>
          <a:lstStyle/>
          <a:p>
            <a:r>
              <a:rPr lang="en-US" altLang="zh-CN" smtClean="0">
                <a:latin typeface="Arial" charset="0"/>
                <a:ea typeface="SimSun" pitchFamily="2" charset="-122"/>
                <a:cs typeface="Arial" charset="0"/>
              </a:rPr>
              <a:t>7/9/2013</a:t>
            </a:r>
          </a:p>
        </p:txBody>
      </p:sp>
      <p:sp>
        <p:nvSpPr>
          <p:cNvPr id="39938" name="Footer Placeholder 3"/>
          <p:cNvSpPr>
            <a:spLocks noGrp="1"/>
          </p:cNvSpPr>
          <p:nvPr>
            <p:ph type="ftr" sz="quarter" idx="11"/>
          </p:nvPr>
        </p:nvSpPr>
        <p:spPr>
          <a:noFill/>
        </p:spPr>
        <p:txBody>
          <a:bodyPr/>
          <a:lstStyle/>
          <a:p>
            <a:r>
              <a:rPr lang="en-US" altLang="zh-CN" smtClean="0">
                <a:latin typeface="Arial" charset="0"/>
                <a:ea typeface="SimSun" pitchFamily="2" charset="-122"/>
                <a:cs typeface="Arial" charset="0"/>
              </a:rPr>
              <a:t>ESIP Summer 2013</a:t>
            </a:r>
          </a:p>
        </p:txBody>
      </p:sp>
      <p:sp>
        <p:nvSpPr>
          <p:cNvPr id="39939" name="Slide Number Placeholder 4"/>
          <p:cNvSpPr>
            <a:spLocks noGrp="1"/>
          </p:cNvSpPr>
          <p:nvPr>
            <p:ph type="sldNum" sz="quarter" idx="12"/>
          </p:nvPr>
        </p:nvSpPr>
        <p:spPr>
          <a:noFill/>
        </p:spPr>
        <p:txBody>
          <a:bodyPr/>
          <a:lstStyle/>
          <a:p>
            <a:fld id="{C087962D-BA26-4AFA-B263-6C334B5A14C0}" type="slidenum">
              <a:rPr lang="zh-CN" altLang="en-US" smtClean="0"/>
              <a:pPr/>
              <a:t>7</a:t>
            </a:fld>
            <a:endParaRPr lang="en-US" altLang="zh-CN" smtClean="0"/>
          </a:p>
        </p:txBody>
      </p:sp>
      <p:graphicFrame>
        <p:nvGraphicFramePr>
          <p:cNvPr id="14" name="Content Placeholder 11"/>
          <p:cNvGraphicFramePr>
            <a:graphicFrameLocks noGrp="1"/>
          </p:cNvGraphicFramePr>
          <p:nvPr>
            <p:extLst>
              <p:ext uri="{D42A27DB-BD31-4B8C-83A1-F6EECF244321}">
                <p14:modId xmlns:p14="http://schemas.microsoft.com/office/powerpoint/2010/main" val="3951203209"/>
              </p:ext>
            </p:extLst>
          </p:nvPr>
        </p:nvGraphicFramePr>
        <p:xfrm>
          <a:off x="228600" y="1219200"/>
          <a:ext cx="8458200" cy="2145030"/>
        </p:xfrm>
        <a:graphic>
          <a:graphicData uri="http://schemas.openxmlformats.org/drawingml/2006/table">
            <a:tbl>
              <a:tblPr/>
              <a:tblGrid>
                <a:gridCol w="762000"/>
                <a:gridCol w="609600"/>
                <a:gridCol w="609600"/>
                <a:gridCol w="620713"/>
                <a:gridCol w="650875"/>
                <a:gridCol w="709612"/>
                <a:gridCol w="592138"/>
                <a:gridCol w="650875"/>
                <a:gridCol w="650875"/>
                <a:gridCol w="649287"/>
                <a:gridCol w="650875"/>
                <a:gridCol w="692150"/>
                <a:gridCol w="609600"/>
              </a:tblGrid>
              <a:tr h="142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FFFFFF"/>
                          </a:solidFill>
                          <a:effectLst/>
                          <a:latin typeface="Arial" charset="0"/>
                          <a:ea typeface="SimSun" pitchFamily="2" charset="-122"/>
                          <a:cs typeface="Arial" charset="0"/>
                        </a:rPr>
                        <a:t>2012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Jan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Feb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Mar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Apr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May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Jun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Jul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Aug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Sep</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Oct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Nov</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Dec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HDF4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4.2.7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1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4.2.8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HDF5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1.8.9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1.8.10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HDF-Java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2.9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h4h5 tools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2.2.1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r>
            </a:tbl>
          </a:graphicData>
        </a:graphic>
      </p:graphicFrame>
      <p:sp>
        <p:nvSpPr>
          <p:cNvPr id="40027" name="Title 5"/>
          <p:cNvSpPr>
            <a:spLocks noGrp="1"/>
          </p:cNvSpPr>
          <p:nvPr>
            <p:ph type="title"/>
          </p:nvPr>
        </p:nvSpPr>
        <p:spPr/>
        <p:txBody>
          <a:bodyPr/>
          <a:lstStyle/>
          <a:p>
            <a:r>
              <a:rPr lang="en-US" altLang="zh-CN" dirty="0" smtClean="0">
                <a:latin typeface="Arial" charset="0"/>
                <a:ea typeface="SimSun" pitchFamily="2" charset="-122"/>
                <a:cs typeface="Arial" charset="0"/>
              </a:rPr>
              <a:t>Maintenance Releases 2012–2013</a:t>
            </a:r>
          </a:p>
        </p:txBody>
      </p:sp>
      <p:graphicFrame>
        <p:nvGraphicFramePr>
          <p:cNvPr id="13" name="Content Placeholder 11"/>
          <p:cNvGraphicFramePr>
            <a:graphicFrameLocks noGrp="1"/>
          </p:cNvGraphicFramePr>
          <p:nvPr>
            <p:extLst>
              <p:ext uri="{D42A27DB-BD31-4B8C-83A1-F6EECF244321}">
                <p14:modId xmlns:p14="http://schemas.microsoft.com/office/powerpoint/2010/main" val="2694375673"/>
              </p:ext>
            </p:extLst>
          </p:nvPr>
        </p:nvGraphicFramePr>
        <p:xfrm>
          <a:off x="304800" y="3722688"/>
          <a:ext cx="8458200" cy="2145030"/>
        </p:xfrm>
        <a:graphic>
          <a:graphicData uri="http://schemas.openxmlformats.org/drawingml/2006/table">
            <a:tbl>
              <a:tblPr/>
              <a:tblGrid>
                <a:gridCol w="762000"/>
                <a:gridCol w="609600"/>
                <a:gridCol w="609600"/>
                <a:gridCol w="620713"/>
                <a:gridCol w="650875"/>
                <a:gridCol w="709612"/>
                <a:gridCol w="592138"/>
                <a:gridCol w="650875"/>
                <a:gridCol w="650875"/>
                <a:gridCol w="649287"/>
                <a:gridCol w="650875"/>
                <a:gridCol w="692150"/>
                <a:gridCol w="609600"/>
              </a:tblGrid>
              <a:tr h="142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FFFFFF"/>
                          </a:solidFill>
                          <a:effectLst/>
                          <a:latin typeface="Arial" charset="0"/>
                          <a:ea typeface="SimSun" pitchFamily="2" charset="-122"/>
                          <a:cs typeface="Arial" charset="0"/>
                        </a:rPr>
                        <a:t>2013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Jan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Feb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Mar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Apr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May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FFFFFF"/>
                          </a:solidFill>
                          <a:effectLst/>
                          <a:latin typeface="Arial" charset="0"/>
                          <a:ea typeface="SimSun" pitchFamily="2" charset="-122"/>
                          <a:cs typeface="Arial" charset="0"/>
                        </a:rPr>
                        <a:t>Jun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Jul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Aug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Sep</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Oct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Nov</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cs typeface="Arial" charset="0"/>
                        </a:rPr>
                        <a:t>Dec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HDF4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rPr>
                        <a:t>4.2.9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1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HDF5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0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rPr>
                        <a:t>1.8.11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rPr>
                        <a:t>1.8.12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cs typeface="Arial" charset="0"/>
                        </a:rPr>
                        <a:t>HDF-Java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rPr>
                        <a:t>2.10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rPr>
                        <a:t>h4CF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0000"/>
                          </a:solidFill>
                          <a:effectLst/>
                          <a:latin typeface="Arial" charset="0"/>
                          <a:ea typeface="SimSun" pitchFamily="2" charset="-122"/>
                          <a:cs typeface="Arial" charset="0"/>
                        </a:rPr>
                        <a:t>1.0 beta</a:t>
                      </a:r>
                      <a:endParaRPr kumimoji="0" lang="zh-CN" altLang="en-US"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0" i="0" u="none" strike="noStrike" cap="none" normalizeH="0" baseline="0" dirty="0" smtClean="0">
                        <a:ln>
                          <a:noFill/>
                        </a:ln>
                        <a:solidFill>
                          <a:srgbClr val="000000"/>
                        </a:solidFill>
                        <a:effectLst/>
                        <a:latin typeface="Arial" charset="0"/>
                        <a:ea typeface="SimSun" pitchFamily="2" charset="-122"/>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r>
            </a:tbl>
          </a:graphicData>
        </a:graphic>
      </p:graphicFrame>
    </p:spTree>
    <p:extLst>
      <p:ext uri="{BB962C8B-B14F-4D97-AF65-F5344CB8AC3E}">
        <p14:creationId xmlns:p14="http://schemas.microsoft.com/office/powerpoint/2010/main" val="2474125130"/>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tLang="zh-CN" dirty="0" smtClean="0">
                <a:latin typeface="Arial" charset="0"/>
                <a:ea typeface="SimSun" pitchFamily="2" charset="-122"/>
                <a:cs typeface="Arial" charset="0"/>
              </a:rPr>
              <a:t>HDF4 maintenance releases</a:t>
            </a:r>
          </a:p>
        </p:txBody>
      </p:sp>
      <p:sp>
        <p:nvSpPr>
          <p:cNvPr id="41986" name="Content Placeholder 2"/>
          <p:cNvSpPr>
            <a:spLocks noGrp="1"/>
          </p:cNvSpPr>
          <p:nvPr>
            <p:ph idx="1"/>
          </p:nvPr>
        </p:nvSpPr>
        <p:spPr>
          <a:xfrm>
            <a:off x="342900" y="2133600"/>
            <a:ext cx="8458200" cy="2590800"/>
          </a:xfrm>
        </p:spPr>
        <p:txBody>
          <a:bodyPr/>
          <a:lstStyle/>
          <a:p>
            <a:pPr>
              <a:buFontTx/>
              <a:buNone/>
            </a:pPr>
            <a:r>
              <a:rPr lang="en-US" altLang="zh-CN" sz="2800" dirty="0" smtClean="0">
                <a:latin typeface="Arial" charset="0"/>
                <a:ea typeface="SimSun" pitchFamily="2" charset="-122"/>
                <a:cs typeface="Arial" charset="0"/>
                <a:sym typeface="Wingdings" pitchFamily="2" charset="2"/>
              </a:rPr>
              <a:t>HDF 4.2.9 (February 2013)</a:t>
            </a:r>
            <a:endParaRPr lang="en-US" altLang="zh-CN" sz="2800" i="1" dirty="0" smtClean="0">
              <a:latin typeface="Arial" charset="0"/>
              <a:ea typeface="SimSun" pitchFamily="2" charset="-122"/>
              <a:cs typeface="Arial" charset="0"/>
              <a:sym typeface="Wingdings" pitchFamily="2" charset="2"/>
            </a:endParaRPr>
          </a:p>
          <a:p>
            <a:pPr lvl="1"/>
            <a:r>
              <a:rPr lang="en-US" altLang="zh-CN" dirty="0" smtClean="0">
                <a:latin typeface="Arial" charset="0"/>
                <a:ea typeface="SimSun" pitchFamily="2" charset="-122"/>
                <a:cs typeface="Arial" charset="0"/>
              </a:rPr>
              <a:t>Support for Mac 10.8 with Intel and Clang compilers</a:t>
            </a:r>
          </a:p>
          <a:p>
            <a:pPr lvl="1"/>
            <a:r>
              <a:rPr lang="en-US" altLang="zh-CN" dirty="0" smtClean="0">
                <a:latin typeface="Arial" charset="0"/>
                <a:ea typeface="SimSun" pitchFamily="2" charset="-122"/>
                <a:cs typeface="Arial" charset="0"/>
              </a:rPr>
              <a:t>Support for Cygwin version 1.7.7 and higher</a:t>
            </a:r>
          </a:p>
        </p:txBody>
      </p:sp>
      <p:sp>
        <p:nvSpPr>
          <p:cNvPr id="41987" name="Date Placeholder 3"/>
          <p:cNvSpPr>
            <a:spLocks noGrp="1"/>
          </p:cNvSpPr>
          <p:nvPr>
            <p:ph type="dt" sz="quarter" idx="10"/>
          </p:nvPr>
        </p:nvSpPr>
        <p:spPr>
          <a:noFill/>
        </p:spPr>
        <p:txBody>
          <a:bodyPr/>
          <a:lstStyle/>
          <a:p>
            <a:r>
              <a:rPr lang="en-US" altLang="zh-CN" smtClean="0">
                <a:latin typeface="Arial" charset="0"/>
                <a:ea typeface="SimSun" pitchFamily="2" charset="-122"/>
                <a:cs typeface="Arial" charset="0"/>
              </a:rPr>
              <a:t>7/9/2013</a:t>
            </a:r>
          </a:p>
        </p:txBody>
      </p:sp>
      <p:sp>
        <p:nvSpPr>
          <p:cNvPr id="41988" name="Footer Placeholder 4"/>
          <p:cNvSpPr>
            <a:spLocks noGrp="1"/>
          </p:cNvSpPr>
          <p:nvPr>
            <p:ph type="ftr" sz="quarter" idx="11"/>
          </p:nvPr>
        </p:nvSpPr>
        <p:spPr>
          <a:noFill/>
        </p:spPr>
        <p:txBody>
          <a:bodyPr/>
          <a:lstStyle/>
          <a:p>
            <a:r>
              <a:rPr lang="en-US" altLang="zh-CN" smtClean="0">
                <a:latin typeface="Arial" charset="0"/>
                <a:ea typeface="SimSun" pitchFamily="2" charset="-122"/>
                <a:cs typeface="Arial" charset="0"/>
              </a:rPr>
              <a:t>ESIP Summer 2013</a:t>
            </a:r>
          </a:p>
        </p:txBody>
      </p:sp>
      <p:sp>
        <p:nvSpPr>
          <p:cNvPr id="41989" name="Slide Number Placeholder 6"/>
          <p:cNvSpPr>
            <a:spLocks noGrp="1"/>
          </p:cNvSpPr>
          <p:nvPr>
            <p:ph type="sldNum" sz="quarter" idx="12"/>
          </p:nvPr>
        </p:nvSpPr>
        <p:spPr>
          <a:noFill/>
        </p:spPr>
        <p:txBody>
          <a:bodyPr/>
          <a:lstStyle/>
          <a:p>
            <a:fld id="{B9A11142-E094-4EEB-82C0-B6C51DE3C8B5}" type="slidenum">
              <a:rPr lang="zh-CN" altLang="en-US" smtClean="0"/>
              <a:pPr/>
              <a:t>8</a:t>
            </a:fld>
            <a:endParaRPr lang="en-US" altLang="zh-CN" smtClean="0"/>
          </a:p>
        </p:txBody>
      </p:sp>
    </p:spTree>
    <p:extLst>
      <p:ext uri="{BB962C8B-B14F-4D97-AF65-F5344CB8AC3E}">
        <p14:creationId xmlns:p14="http://schemas.microsoft.com/office/powerpoint/2010/main" val="219154608"/>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altLang="zh-CN" smtClean="0">
                <a:latin typeface="Arial" charset="0"/>
                <a:ea typeface="SimSun" pitchFamily="2" charset="-122"/>
                <a:cs typeface="Arial" charset="0"/>
              </a:rPr>
              <a:t>HDF5 maintenance releases</a:t>
            </a:r>
          </a:p>
        </p:txBody>
      </p:sp>
      <p:sp>
        <p:nvSpPr>
          <p:cNvPr id="3" name="Content Placeholder 2"/>
          <p:cNvSpPr>
            <a:spLocks noGrp="1"/>
          </p:cNvSpPr>
          <p:nvPr>
            <p:ph idx="1"/>
          </p:nvPr>
        </p:nvSpPr>
        <p:spPr>
          <a:xfrm>
            <a:off x="342900" y="1638300"/>
            <a:ext cx="8458200" cy="3581400"/>
          </a:xfrm>
        </p:spPr>
        <p:txBody>
          <a:bodyPr>
            <a:normAutofit/>
          </a:bodyPr>
          <a:lstStyle/>
          <a:p>
            <a:pPr>
              <a:buFontTx/>
              <a:buNone/>
              <a:defRPr/>
            </a:pPr>
            <a:r>
              <a:rPr lang="en-US" altLang="zh-CN" dirty="0" smtClean="0">
                <a:latin typeface="Arial" charset="0"/>
                <a:ea typeface="SimSun" pitchFamily="2" charset="-122"/>
                <a:cs typeface="Arial" charset="0"/>
              </a:rPr>
              <a:t>HDF5 1.8.10 (Nov 2012) and patch1 (Jan 2013)</a:t>
            </a:r>
          </a:p>
          <a:p>
            <a:pPr lvl="1">
              <a:defRPr/>
            </a:pPr>
            <a:r>
              <a:rPr lang="en-US" altLang="zh-CN" dirty="0" smtClean="0">
                <a:latin typeface="Arial" charset="0"/>
                <a:ea typeface="SimSun" pitchFamily="2" charset="-122"/>
                <a:cs typeface="Arial" charset="0"/>
              </a:rPr>
              <a:t>Interoperability between h5dump and h5import</a:t>
            </a:r>
          </a:p>
          <a:p>
            <a:pPr lvl="1">
              <a:defRPr/>
            </a:pPr>
            <a:r>
              <a:rPr lang="en-US" altLang="zh-CN" dirty="0" smtClean="0">
                <a:latin typeface="Arial" charset="0"/>
                <a:ea typeface="SimSun" pitchFamily="2" charset="-122"/>
                <a:cs typeface="Arial" charset="0"/>
              </a:rPr>
              <a:t>Performance improvements in h5diff for the files with many attributes</a:t>
            </a:r>
          </a:p>
          <a:p>
            <a:pPr lvl="1">
              <a:defRPr/>
            </a:pPr>
            <a:r>
              <a:rPr lang="en-US" altLang="zh-CN" dirty="0" smtClean="0">
                <a:latin typeface="Arial" charset="0"/>
                <a:ea typeface="SimSun" pitchFamily="2" charset="-122"/>
                <a:cs typeface="Arial" charset="0"/>
              </a:rPr>
              <a:t>Support for I/O bigger than 2GB on Mac OS X</a:t>
            </a:r>
          </a:p>
          <a:p>
            <a:pPr lvl="1">
              <a:defRPr/>
            </a:pPr>
            <a:endParaRPr lang="en-US" altLang="zh-CN" dirty="0" smtClean="0">
              <a:latin typeface="Arial" charset="0"/>
              <a:ea typeface="SimSun" pitchFamily="2" charset="-122"/>
              <a:cs typeface="Arial" charset="0"/>
            </a:endParaRPr>
          </a:p>
          <a:p>
            <a:pPr lvl="2">
              <a:buFontTx/>
              <a:buNone/>
              <a:defRPr/>
            </a:pPr>
            <a:endParaRPr lang="en-US" altLang="zh-CN" dirty="0" smtClean="0">
              <a:latin typeface="Arial" charset="0"/>
              <a:ea typeface="SimSun" pitchFamily="2" charset="-122"/>
              <a:cs typeface="Arial" charset="0"/>
            </a:endParaRPr>
          </a:p>
          <a:p>
            <a:pPr lvl="1">
              <a:defRPr/>
            </a:pPr>
            <a:endParaRPr lang="zh-CN" altLang="en-US" dirty="0" smtClean="0">
              <a:latin typeface="Arial" charset="0"/>
              <a:ea typeface="SimSun" pitchFamily="2" charset="-122"/>
              <a:cs typeface="Arial" charset="0"/>
            </a:endParaRPr>
          </a:p>
        </p:txBody>
      </p:sp>
      <p:sp>
        <p:nvSpPr>
          <p:cNvPr id="44035" name="Date Placeholder 3"/>
          <p:cNvSpPr>
            <a:spLocks noGrp="1"/>
          </p:cNvSpPr>
          <p:nvPr>
            <p:ph type="dt" sz="quarter" idx="10"/>
          </p:nvPr>
        </p:nvSpPr>
        <p:spPr>
          <a:noFill/>
        </p:spPr>
        <p:txBody>
          <a:bodyPr/>
          <a:lstStyle/>
          <a:p>
            <a:r>
              <a:rPr lang="en-US" altLang="zh-CN" smtClean="0">
                <a:latin typeface="Arial" charset="0"/>
                <a:ea typeface="SimSun" pitchFamily="2" charset="-122"/>
                <a:cs typeface="Arial" charset="0"/>
              </a:rPr>
              <a:t>7/9/2013</a:t>
            </a:r>
          </a:p>
        </p:txBody>
      </p:sp>
      <p:sp>
        <p:nvSpPr>
          <p:cNvPr id="44036" name="Footer Placeholder 4"/>
          <p:cNvSpPr>
            <a:spLocks noGrp="1"/>
          </p:cNvSpPr>
          <p:nvPr>
            <p:ph type="ftr" sz="quarter" idx="11"/>
          </p:nvPr>
        </p:nvSpPr>
        <p:spPr>
          <a:noFill/>
        </p:spPr>
        <p:txBody>
          <a:bodyPr/>
          <a:lstStyle/>
          <a:p>
            <a:r>
              <a:rPr lang="en-US" altLang="zh-CN" smtClean="0">
                <a:latin typeface="Arial" charset="0"/>
                <a:ea typeface="SimSun" pitchFamily="2" charset="-122"/>
                <a:cs typeface="Arial" charset="0"/>
              </a:rPr>
              <a:t>ESIP Summer 2013</a:t>
            </a:r>
          </a:p>
        </p:txBody>
      </p:sp>
      <p:sp>
        <p:nvSpPr>
          <p:cNvPr id="44037" name="Slide Number Placeholder 6"/>
          <p:cNvSpPr>
            <a:spLocks noGrp="1"/>
          </p:cNvSpPr>
          <p:nvPr>
            <p:ph type="sldNum" sz="quarter" idx="12"/>
          </p:nvPr>
        </p:nvSpPr>
        <p:spPr>
          <a:noFill/>
        </p:spPr>
        <p:txBody>
          <a:bodyPr/>
          <a:lstStyle/>
          <a:p>
            <a:fld id="{2512E464-E5C6-437D-A9E7-15414341337C}" type="slidenum">
              <a:rPr lang="zh-CN" altLang="en-US" smtClean="0"/>
              <a:pPr/>
              <a:t>9</a:t>
            </a:fld>
            <a:endParaRPr lang="en-US" altLang="zh-CN" smtClean="0"/>
          </a:p>
        </p:txBody>
      </p:sp>
    </p:spTree>
    <p:extLst>
      <p:ext uri="{BB962C8B-B14F-4D97-AF65-F5344CB8AC3E}">
        <p14:creationId xmlns:p14="http://schemas.microsoft.com/office/powerpoint/2010/main" val="1408090730"/>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ltLang="zh-CN" smtClean="0">
                <a:latin typeface="Arial" charset="0"/>
                <a:ea typeface="SimSun" pitchFamily="2" charset="-122"/>
                <a:cs typeface="Arial" charset="0"/>
              </a:rPr>
              <a:t>HDF5 maintenance releases</a:t>
            </a:r>
          </a:p>
        </p:txBody>
      </p:sp>
      <p:sp>
        <p:nvSpPr>
          <p:cNvPr id="3" name="Content Placeholder 2"/>
          <p:cNvSpPr>
            <a:spLocks noGrp="1"/>
          </p:cNvSpPr>
          <p:nvPr>
            <p:ph idx="1"/>
          </p:nvPr>
        </p:nvSpPr>
        <p:spPr>
          <a:xfrm>
            <a:off x="342900" y="2286000"/>
            <a:ext cx="8458200" cy="2286000"/>
          </a:xfrm>
        </p:spPr>
        <p:txBody>
          <a:bodyPr>
            <a:normAutofit/>
          </a:bodyPr>
          <a:lstStyle/>
          <a:p>
            <a:pPr>
              <a:buNone/>
              <a:defRPr/>
            </a:pPr>
            <a:r>
              <a:rPr lang="en-US" altLang="zh-CN" b="1" dirty="0" smtClean="0">
                <a:latin typeface="Arial" charset="0"/>
                <a:ea typeface="SimSun" pitchFamily="2" charset="-122"/>
                <a:cs typeface="Arial" charset="0"/>
              </a:rPr>
              <a:t>Future releases</a:t>
            </a:r>
          </a:p>
          <a:p>
            <a:pPr lvl="2">
              <a:defRPr/>
            </a:pPr>
            <a:r>
              <a:rPr lang="en-US" altLang="zh-CN" dirty="0" smtClean="0">
                <a:latin typeface="Arial" charset="0"/>
                <a:ea typeface="SimSun" pitchFamily="2" charset="-122"/>
                <a:cs typeface="Arial" charset="0"/>
              </a:rPr>
              <a:t>Request to support wide character filenames (</a:t>
            </a:r>
            <a:r>
              <a:rPr lang="en-US" altLang="zh-CN" dirty="0" err="1" smtClean="0">
                <a:latin typeface="Arial" charset="0"/>
                <a:ea typeface="SimSun" pitchFamily="2" charset="-122"/>
                <a:cs typeface="Arial" charset="0"/>
              </a:rPr>
              <a:t>MathWorks</a:t>
            </a:r>
            <a:r>
              <a:rPr lang="en-US" altLang="zh-CN" dirty="0" smtClean="0">
                <a:latin typeface="Arial" charset="0"/>
                <a:ea typeface="SimSun" pitchFamily="2" charset="-122"/>
                <a:cs typeface="Arial" charset="0"/>
              </a:rPr>
              <a:t>)</a:t>
            </a:r>
          </a:p>
          <a:p>
            <a:pPr lvl="2">
              <a:defRPr/>
            </a:pPr>
            <a:r>
              <a:rPr lang="en-US" altLang="zh-CN" dirty="0" smtClean="0">
                <a:latin typeface="Arial" charset="0"/>
                <a:ea typeface="SimSun" pitchFamily="2" charset="-122"/>
                <a:cs typeface="Arial" charset="0"/>
              </a:rPr>
              <a:t>Request to support UTF-32 encoding (H5Py)</a:t>
            </a:r>
          </a:p>
          <a:p>
            <a:pPr lvl="2">
              <a:defRPr/>
            </a:pPr>
            <a:r>
              <a:rPr lang="en-US" altLang="zh-CN" dirty="0" smtClean="0">
                <a:latin typeface="Arial" charset="0"/>
                <a:ea typeface="SimSun" pitchFamily="2" charset="-122"/>
                <a:cs typeface="Arial" charset="0"/>
              </a:rPr>
              <a:t>Request to support parallel compression</a:t>
            </a:r>
          </a:p>
          <a:p>
            <a:pPr marL="457200" lvl="1" indent="0">
              <a:buFontTx/>
              <a:buNone/>
              <a:defRPr/>
            </a:pPr>
            <a:endParaRPr lang="en-US" altLang="zh-CN" dirty="0" smtClean="0">
              <a:latin typeface="Arial" charset="0"/>
              <a:ea typeface="SimSun" pitchFamily="2" charset="-122"/>
              <a:cs typeface="Arial" charset="0"/>
            </a:endParaRPr>
          </a:p>
          <a:p>
            <a:pPr lvl="2">
              <a:buFontTx/>
              <a:buNone/>
              <a:defRPr/>
            </a:pPr>
            <a:endParaRPr lang="en-US" altLang="zh-CN" dirty="0" smtClean="0">
              <a:latin typeface="Arial" charset="0"/>
              <a:ea typeface="SimSun" pitchFamily="2" charset="-122"/>
              <a:cs typeface="Arial" charset="0"/>
            </a:endParaRPr>
          </a:p>
          <a:p>
            <a:pPr lvl="1">
              <a:defRPr/>
            </a:pPr>
            <a:endParaRPr lang="zh-CN" altLang="en-US" dirty="0" smtClean="0">
              <a:latin typeface="Arial" charset="0"/>
              <a:ea typeface="SimSun" pitchFamily="2" charset="-122"/>
              <a:cs typeface="Arial" charset="0"/>
            </a:endParaRPr>
          </a:p>
        </p:txBody>
      </p:sp>
      <p:sp>
        <p:nvSpPr>
          <p:cNvPr id="48131" name="Date Placeholder 3"/>
          <p:cNvSpPr>
            <a:spLocks noGrp="1"/>
          </p:cNvSpPr>
          <p:nvPr>
            <p:ph type="dt" sz="quarter" idx="10"/>
          </p:nvPr>
        </p:nvSpPr>
        <p:spPr>
          <a:noFill/>
        </p:spPr>
        <p:txBody>
          <a:bodyPr/>
          <a:lstStyle/>
          <a:p>
            <a:r>
              <a:rPr lang="en-US" altLang="zh-CN" smtClean="0">
                <a:latin typeface="Arial" charset="0"/>
                <a:ea typeface="SimSun" pitchFamily="2" charset="-122"/>
                <a:cs typeface="Arial" charset="0"/>
              </a:rPr>
              <a:t>7/9/2013</a:t>
            </a:r>
          </a:p>
        </p:txBody>
      </p:sp>
      <p:sp>
        <p:nvSpPr>
          <p:cNvPr id="48132" name="Footer Placeholder 4"/>
          <p:cNvSpPr>
            <a:spLocks noGrp="1"/>
          </p:cNvSpPr>
          <p:nvPr>
            <p:ph type="ftr" sz="quarter" idx="11"/>
          </p:nvPr>
        </p:nvSpPr>
        <p:spPr>
          <a:noFill/>
        </p:spPr>
        <p:txBody>
          <a:bodyPr/>
          <a:lstStyle/>
          <a:p>
            <a:r>
              <a:rPr lang="en-US" altLang="zh-CN" smtClean="0">
                <a:latin typeface="Arial" charset="0"/>
                <a:ea typeface="SimSun" pitchFamily="2" charset="-122"/>
                <a:cs typeface="Arial" charset="0"/>
              </a:rPr>
              <a:t>ESIP Summer 2013</a:t>
            </a:r>
          </a:p>
        </p:txBody>
      </p:sp>
      <p:sp>
        <p:nvSpPr>
          <p:cNvPr id="48133" name="Slide Number Placeholder 6"/>
          <p:cNvSpPr>
            <a:spLocks noGrp="1"/>
          </p:cNvSpPr>
          <p:nvPr>
            <p:ph type="sldNum" sz="quarter" idx="12"/>
          </p:nvPr>
        </p:nvSpPr>
        <p:spPr>
          <a:noFill/>
        </p:spPr>
        <p:txBody>
          <a:bodyPr/>
          <a:lstStyle/>
          <a:p>
            <a:fld id="{6A21D3C5-6E29-4DBA-8239-FFA49E38FA63}" type="slidenum">
              <a:rPr lang="zh-CN" altLang="en-US" smtClean="0"/>
              <a:pPr/>
              <a:t>10</a:t>
            </a:fld>
            <a:endParaRPr lang="en-US" altLang="zh-CN" smtClean="0"/>
          </a:p>
        </p:txBody>
      </p:sp>
    </p:spTree>
    <p:extLst>
      <p:ext uri="{BB962C8B-B14F-4D97-AF65-F5344CB8AC3E}">
        <p14:creationId xmlns:p14="http://schemas.microsoft.com/office/powerpoint/2010/main" val="1724441298"/>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New OSs and Compilers</a:t>
            </a:r>
            <a:endParaRPr lang="en-US" dirty="0"/>
          </a:p>
        </p:txBody>
      </p:sp>
      <p:sp>
        <p:nvSpPr>
          <p:cNvPr id="60418" name="Content Placeholder 2"/>
          <p:cNvSpPr>
            <a:spLocks noGrp="1"/>
          </p:cNvSpPr>
          <p:nvPr>
            <p:ph idx="1"/>
          </p:nvPr>
        </p:nvSpPr>
        <p:spPr>
          <a:xfrm>
            <a:off x="342900" y="1143000"/>
            <a:ext cx="8458200" cy="4572000"/>
          </a:xfrm>
        </p:spPr>
        <p:txBody>
          <a:bodyPr>
            <a:normAutofit/>
          </a:bodyPr>
          <a:lstStyle/>
          <a:p>
            <a:r>
              <a:rPr lang="en-US" altLang="zh-CN" sz="2800" dirty="0" smtClean="0">
                <a:latin typeface="Arial" charset="0"/>
                <a:ea typeface="SimSun" pitchFamily="2" charset="-122"/>
                <a:cs typeface="Arial" charset="0"/>
                <a:sym typeface="Wingdings" pitchFamily="2" charset="2"/>
              </a:rPr>
              <a:t>HDF software is now supported on</a:t>
            </a:r>
            <a:endParaRPr lang="en-US" altLang="zh-CN" sz="2800" i="1" dirty="0" smtClean="0">
              <a:latin typeface="Arial" charset="0"/>
              <a:ea typeface="SimSun" pitchFamily="2" charset="-122"/>
              <a:cs typeface="Arial" charset="0"/>
              <a:sym typeface="Wingdings" pitchFamily="2" charset="2"/>
            </a:endParaRPr>
          </a:p>
          <a:p>
            <a:pPr lvl="1"/>
            <a:r>
              <a:rPr lang="en-US" altLang="zh-CN" dirty="0" smtClean="0">
                <a:latin typeface="Arial" charset="0"/>
                <a:ea typeface="SimSun" pitchFamily="2" charset="-122"/>
                <a:cs typeface="Arial" charset="0"/>
              </a:rPr>
              <a:t>SunOS 5.11 (</a:t>
            </a:r>
            <a:r>
              <a:rPr lang="en-US" altLang="zh-CN" dirty="0" err="1" smtClean="0">
                <a:latin typeface="Arial" charset="0"/>
                <a:ea typeface="SimSun" pitchFamily="2" charset="-122"/>
                <a:cs typeface="Arial" charset="0"/>
              </a:rPr>
              <a:t>Sparc</a:t>
            </a:r>
            <a:r>
              <a:rPr lang="en-US" altLang="zh-CN" dirty="0" smtClean="0">
                <a:latin typeface="Arial" charset="0"/>
                <a:ea typeface="SimSun" pitchFamily="2" charset="-122"/>
                <a:cs typeface="Arial" charset="0"/>
              </a:rPr>
              <a:t>) with Studio 12 compilers</a:t>
            </a:r>
          </a:p>
          <a:p>
            <a:pPr lvl="1"/>
            <a:r>
              <a:rPr lang="en-US" altLang="zh-CN" dirty="0" err="1" smtClean="0">
                <a:latin typeface="Arial" charset="0"/>
                <a:ea typeface="SimSun" pitchFamily="2" charset="-122"/>
                <a:cs typeface="Arial" charset="0"/>
              </a:rPr>
              <a:t>CentOS</a:t>
            </a:r>
            <a:r>
              <a:rPr lang="en-US" altLang="zh-CN" dirty="0" smtClean="0">
                <a:latin typeface="Arial" charset="0"/>
                <a:ea typeface="SimSun" pitchFamily="2" charset="-122"/>
                <a:cs typeface="Arial" charset="0"/>
              </a:rPr>
              <a:t> 6 with GCC and Intel compilers</a:t>
            </a:r>
          </a:p>
          <a:p>
            <a:pPr lvl="1"/>
            <a:r>
              <a:rPr lang="en-US" altLang="zh-CN" dirty="0" smtClean="0">
                <a:latin typeface="Arial" charset="0"/>
                <a:ea typeface="SimSun" pitchFamily="2" charset="-122"/>
                <a:cs typeface="Arial" charset="0"/>
              </a:rPr>
              <a:t>Mac OS X 10.8.* with Clang and Fortran, Java 1.7 Cygwin 1.7.7</a:t>
            </a:r>
          </a:p>
          <a:p>
            <a:pPr lvl="1"/>
            <a:r>
              <a:rPr lang="en-US" altLang="zh-CN" dirty="0" smtClean="0">
                <a:latin typeface="Arial" charset="0"/>
                <a:ea typeface="SimSun" pitchFamily="2" charset="-122"/>
                <a:cs typeface="Arial" charset="0"/>
              </a:rPr>
              <a:t>Windows 7 with VS 12 and Intel 13</a:t>
            </a:r>
          </a:p>
          <a:p>
            <a:pPr lvl="1"/>
            <a:r>
              <a:rPr lang="en-US" altLang="zh-CN" dirty="0" smtClean="0">
                <a:latin typeface="Arial" charset="0"/>
                <a:ea typeface="SimSun" pitchFamily="2" charset="-122"/>
                <a:cs typeface="Arial" charset="0"/>
              </a:rPr>
              <a:t>Windows 8 with VS 12 and Intel 13</a:t>
            </a:r>
          </a:p>
        </p:txBody>
      </p:sp>
      <p:sp>
        <p:nvSpPr>
          <p:cNvPr id="60419" name="Date Placeholder 3"/>
          <p:cNvSpPr>
            <a:spLocks noGrp="1"/>
          </p:cNvSpPr>
          <p:nvPr>
            <p:ph type="dt" sz="quarter" idx="10"/>
          </p:nvPr>
        </p:nvSpPr>
        <p:spPr>
          <a:noFill/>
        </p:spPr>
        <p:txBody>
          <a:bodyPr/>
          <a:lstStyle/>
          <a:p>
            <a:r>
              <a:rPr lang="en-US" altLang="zh-CN" smtClean="0">
                <a:latin typeface="Arial" charset="0"/>
                <a:ea typeface="SimSun" pitchFamily="2" charset="-122"/>
                <a:cs typeface="Arial" charset="0"/>
              </a:rPr>
              <a:t>7/9/2013</a:t>
            </a:r>
          </a:p>
        </p:txBody>
      </p:sp>
      <p:sp>
        <p:nvSpPr>
          <p:cNvPr id="60420" name="Footer Placeholder 4"/>
          <p:cNvSpPr>
            <a:spLocks noGrp="1"/>
          </p:cNvSpPr>
          <p:nvPr>
            <p:ph type="ftr" sz="quarter" idx="11"/>
          </p:nvPr>
        </p:nvSpPr>
        <p:spPr>
          <a:noFill/>
        </p:spPr>
        <p:txBody>
          <a:bodyPr/>
          <a:lstStyle/>
          <a:p>
            <a:r>
              <a:rPr lang="en-US" altLang="zh-CN" smtClean="0">
                <a:latin typeface="Arial" charset="0"/>
                <a:ea typeface="SimSun" pitchFamily="2" charset="-122"/>
                <a:cs typeface="Arial" charset="0"/>
              </a:rPr>
              <a:t>ESIP Summer 2013</a:t>
            </a:r>
          </a:p>
        </p:txBody>
      </p:sp>
      <p:sp>
        <p:nvSpPr>
          <p:cNvPr id="60421" name="Slide Number Placeholder 6"/>
          <p:cNvSpPr>
            <a:spLocks noGrp="1"/>
          </p:cNvSpPr>
          <p:nvPr>
            <p:ph type="sldNum" sz="quarter" idx="12"/>
          </p:nvPr>
        </p:nvSpPr>
        <p:spPr>
          <a:noFill/>
        </p:spPr>
        <p:txBody>
          <a:bodyPr/>
          <a:lstStyle/>
          <a:p>
            <a:fld id="{29B3E699-54E6-49AB-8EC9-098503A891DA}" type="slidenum">
              <a:rPr lang="zh-CN" altLang="en-US" smtClean="0"/>
              <a:pPr/>
              <a:t>11</a:t>
            </a:fld>
            <a:endParaRPr lang="en-US" altLang="zh-CN" smtClean="0"/>
          </a:p>
        </p:txBody>
      </p:sp>
    </p:spTree>
    <p:extLst>
      <p:ext uri="{BB962C8B-B14F-4D97-AF65-F5344CB8AC3E}">
        <p14:creationId xmlns:p14="http://schemas.microsoft.com/office/powerpoint/2010/main" val="725380186"/>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altLang="zh-CN" smtClean="0">
                <a:latin typeface="Arial" charset="0"/>
                <a:ea typeface="SimSun" pitchFamily="2" charset="-122"/>
                <a:cs typeface="Arial" charset="0"/>
              </a:rPr>
              <a:t>Java maintenance releases</a:t>
            </a:r>
          </a:p>
        </p:txBody>
      </p:sp>
      <p:sp>
        <p:nvSpPr>
          <p:cNvPr id="52226" name="Content Placeholder 2"/>
          <p:cNvSpPr>
            <a:spLocks noGrp="1"/>
          </p:cNvSpPr>
          <p:nvPr>
            <p:ph idx="1"/>
          </p:nvPr>
        </p:nvSpPr>
        <p:spPr>
          <a:xfrm>
            <a:off x="342900" y="1295400"/>
            <a:ext cx="8458200" cy="4267200"/>
          </a:xfrm>
        </p:spPr>
        <p:txBody>
          <a:bodyPr/>
          <a:lstStyle/>
          <a:p>
            <a:pPr>
              <a:buFontTx/>
              <a:buNone/>
            </a:pPr>
            <a:r>
              <a:rPr lang="en-US" altLang="zh-CN" dirty="0" smtClean="0">
                <a:latin typeface="Arial" charset="0"/>
                <a:ea typeface="SimSun" pitchFamily="2" charset="-122"/>
                <a:cs typeface="Arial" charset="0"/>
              </a:rPr>
              <a:t>2.9 release (December 2012)</a:t>
            </a:r>
          </a:p>
          <a:p>
            <a:pPr lvl="1"/>
            <a:r>
              <a:rPr lang="en-US" altLang="zh-CN" dirty="0" smtClean="0">
                <a:latin typeface="Arial" charset="0"/>
                <a:ea typeface="SimSun" pitchFamily="2" charset="-122"/>
                <a:cs typeface="Arial" charset="0"/>
              </a:rPr>
              <a:t>Show groups/attributes in creation order</a:t>
            </a:r>
          </a:p>
          <a:p>
            <a:pPr lvl="1"/>
            <a:r>
              <a:rPr lang="en-US" altLang="zh-CN" dirty="0" smtClean="0">
                <a:latin typeface="Arial" charset="0"/>
                <a:ea typeface="SimSun" pitchFamily="2" charset="-122"/>
                <a:cs typeface="Arial" charset="0"/>
              </a:rPr>
              <a:t>Export data to a binary/ASCII file without having to open the object in the </a:t>
            </a:r>
            <a:r>
              <a:rPr lang="en-US" altLang="zh-CN" dirty="0" err="1" smtClean="0">
                <a:latin typeface="Arial" charset="0"/>
                <a:ea typeface="SimSun" pitchFamily="2" charset="-122"/>
                <a:cs typeface="Arial" charset="0"/>
              </a:rPr>
              <a:t>TableView</a:t>
            </a:r>
            <a:endParaRPr lang="en-US" altLang="zh-CN" dirty="0" smtClean="0">
              <a:latin typeface="Arial" charset="0"/>
              <a:ea typeface="SimSun" pitchFamily="2" charset="-122"/>
              <a:cs typeface="Arial" charset="0"/>
            </a:endParaRPr>
          </a:p>
          <a:p>
            <a:pPr lvl="1"/>
            <a:r>
              <a:rPr lang="en-US" altLang="zh-CN" dirty="0" smtClean="0">
                <a:latin typeface="Arial" charset="0"/>
                <a:ea typeface="SimSun" pitchFamily="2" charset="-122"/>
                <a:cs typeface="Arial" charset="0"/>
              </a:rPr>
              <a:t>Reload feature to close/open file</a:t>
            </a:r>
          </a:p>
          <a:p>
            <a:pPr lvl="1"/>
            <a:r>
              <a:rPr lang="en-US" altLang="zh-CN" dirty="0" smtClean="0">
                <a:latin typeface="Arial" charset="0"/>
                <a:ea typeface="SimSun" pitchFamily="2" charset="-122"/>
                <a:cs typeface="Arial" charset="0"/>
              </a:rPr>
              <a:t>Improvements for installation</a:t>
            </a:r>
          </a:p>
          <a:p>
            <a:pPr lvl="2"/>
            <a:endParaRPr lang="en-US" altLang="zh-CN" dirty="0" smtClean="0">
              <a:latin typeface="Arial" charset="0"/>
              <a:ea typeface="SimSun" pitchFamily="2" charset="-122"/>
              <a:cs typeface="Arial" charset="0"/>
            </a:endParaRPr>
          </a:p>
        </p:txBody>
      </p:sp>
      <p:sp>
        <p:nvSpPr>
          <p:cNvPr id="52227" name="Date Placeholder 3"/>
          <p:cNvSpPr>
            <a:spLocks noGrp="1"/>
          </p:cNvSpPr>
          <p:nvPr>
            <p:ph type="dt" sz="quarter" idx="10"/>
          </p:nvPr>
        </p:nvSpPr>
        <p:spPr>
          <a:noFill/>
        </p:spPr>
        <p:txBody>
          <a:bodyPr/>
          <a:lstStyle/>
          <a:p>
            <a:r>
              <a:rPr lang="en-US" altLang="zh-CN" smtClean="0">
                <a:latin typeface="Arial" charset="0"/>
                <a:ea typeface="SimSun" pitchFamily="2" charset="-122"/>
                <a:cs typeface="Arial" charset="0"/>
              </a:rPr>
              <a:t>7/9/2013</a:t>
            </a:r>
          </a:p>
        </p:txBody>
      </p:sp>
      <p:sp>
        <p:nvSpPr>
          <p:cNvPr id="52228" name="Footer Placeholder 4"/>
          <p:cNvSpPr>
            <a:spLocks noGrp="1"/>
          </p:cNvSpPr>
          <p:nvPr>
            <p:ph type="ftr" sz="quarter" idx="11"/>
          </p:nvPr>
        </p:nvSpPr>
        <p:spPr>
          <a:noFill/>
        </p:spPr>
        <p:txBody>
          <a:bodyPr/>
          <a:lstStyle/>
          <a:p>
            <a:r>
              <a:rPr lang="en-US" altLang="zh-CN" smtClean="0">
                <a:latin typeface="Arial" charset="0"/>
                <a:ea typeface="SimSun" pitchFamily="2" charset="-122"/>
                <a:cs typeface="Arial" charset="0"/>
              </a:rPr>
              <a:t>ESIP Summer 2013</a:t>
            </a:r>
          </a:p>
        </p:txBody>
      </p:sp>
      <p:sp>
        <p:nvSpPr>
          <p:cNvPr id="52229" name="Slide Number Placeholder 6"/>
          <p:cNvSpPr>
            <a:spLocks noGrp="1"/>
          </p:cNvSpPr>
          <p:nvPr>
            <p:ph type="sldNum" sz="quarter" idx="12"/>
          </p:nvPr>
        </p:nvSpPr>
        <p:spPr>
          <a:noFill/>
        </p:spPr>
        <p:txBody>
          <a:bodyPr/>
          <a:lstStyle/>
          <a:p>
            <a:fld id="{A94D387E-5B65-40CF-AA03-2A04DCA4FAE4}" type="slidenum">
              <a:rPr lang="zh-CN" altLang="en-US" smtClean="0"/>
              <a:pPr/>
              <a:t>12</a:t>
            </a:fld>
            <a:endParaRPr lang="en-US" altLang="zh-CN" smtClean="0"/>
          </a:p>
        </p:txBody>
      </p:sp>
    </p:spTree>
    <p:extLst>
      <p:ext uri="{BB962C8B-B14F-4D97-AF65-F5344CB8AC3E}">
        <p14:creationId xmlns:p14="http://schemas.microsoft.com/office/powerpoint/2010/main" val="2166541156"/>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altLang="zh-CN" dirty="0" smtClean="0">
                <a:latin typeface="Arial" charset="0"/>
                <a:ea typeface="SimSun" pitchFamily="2" charset="-122"/>
                <a:cs typeface="Arial" charset="0"/>
              </a:rPr>
              <a:t>Java maintenance releases</a:t>
            </a:r>
          </a:p>
        </p:txBody>
      </p:sp>
      <p:sp>
        <p:nvSpPr>
          <p:cNvPr id="54274" name="Content Placeholder 2"/>
          <p:cNvSpPr>
            <a:spLocks noGrp="1"/>
          </p:cNvSpPr>
          <p:nvPr>
            <p:ph idx="1"/>
          </p:nvPr>
        </p:nvSpPr>
        <p:spPr/>
        <p:txBody>
          <a:bodyPr/>
          <a:lstStyle/>
          <a:p>
            <a:pPr>
              <a:buFontTx/>
              <a:buNone/>
            </a:pPr>
            <a:r>
              <a:rPr lang="en-US" altLang="zh-CN" dirty="0" smtClean="0">
                <a:latin typeface="Arial" charset="0"/>
                <a:ea typeface="SimSun" pitchFamily="2" charset="-122"/>
                <a:cs typeface="Arial" charset="0"/>
              </a:rPr>
              <a:t>2.10 release (</a:t>
            </a:r>
            <a:r>
              <a:rPr lang="en-US" altLang="zh-CN" b="1" dirty="0" smtClean="0">
                <a:latin typeface="Arial" charset="0"/>
                <a:ea typeface="SimSun" pitchFamily="2" charset="-122"/>
                <a:cs typeface="Arial" charset="0"/>
              </a:rPr>
              <a:t>December 2013</a:t>
            </a:r>
            <a:r>
              <a:rPr lang="en-US" altLang="zh-CN" dirty="0" smtClean="0">
                <a:latin typeface="Arial" charset="0"/>
                <a:ea typeface="SimSun" pitchFamily="2" charset="-122"/>
                <a:cs typeface="Arial" charset="0"/>
              </a:rPr>
              <a:t>)</a:t>
            </a:r>
          </a:p>
          <a:p>
            <a:pPr lvl="1"/>
            <a:r>
              <a:rPr lang="en-US" altLang="zh-CN" dirty="0" smtClean="0">
                <a:latin typeface="Arial" charset="0"/>
                <a:ea typeface="SimSun" pitchFamily="2" charset="-122"/>
                <a:cs typeface="Arial" charset="0"/>
              </a:rPr>
              <a:t>0 or 1-based indexing when displaying arrays</a:t>
            </a:r>
          </a:p>
          <a:p>
            <a:pPr lvl="1"/>
            <a:r>
              <a:rPr lang="en-US" altLang="zh-CN" dirty="0" smtClean="0">
                <a:latin typeface="Arial" charset="0"/>
                <a:ea typeface="SimSun" pitchFamily="2" charset="-122"/>
                <a:cs typeface="Arial" charset="0"/>
              </a:rPr>
              <a:t>Displaying long names of files (“…” in names)</a:t>
            </a:r>
          </a:p>
          <a:p>
            <a:pPr lvl="1"/>
            <a:r>
              <a:rPr lang="en-US" altLang="zh-CN" dirty="0" smtClean="0">
                <a:latin typeface="Arial" charset="0"/>
                <a:ea typeface="SimSun" pitchFamily="2" charset="-122"/>
                <a:cs typeface="Arial" charset="0"/>
              </a:rPr>
              <a:t>Ability to modify HDF4 compressed dataset</a:t>
            </a:r>
          </a:p>
          <a:p>
            <a:pPr lvl="1"/>
            <a:r>
              <a:rPr lang="en-US" altLang="zh-CN" dirty="0" smtClean="0">
                <a:latin typeface="Arial" charset="0"/>
                <a:ea typeface="SimSun" pitchFamily="2" charset="-122"/>
                <a:cs typeface="Arial" charset="0"/>
              </a:rPr>
              <a:t>Support netCDF-4 files with VL attributes</a:t>
            </a:r>
          </a:p>
        </p:txBody>
      </p:sp>
      <p:sp>
        <p:nvSpPr>
          <p:cNvPr id="54275" name="Date Placeholder 3"/>
          <p:cNvSpPr>
            <a:spLocks noGrp="1"/>
          </p:cNvSpPr>
          <p:nvPr>
            <p:ph type="dt" sz="quarter" idx="10"/>
          </p:nvPr>
        </p:nvSpPr>
        <p:spPr>
          <a:noFill/>
        </p:spPr>
        <p:txBody>
          <a:bodyPr/>
          <a:lstStyle/>
          <a:p>
            <a:r>
              <a:rPr lang="en-US" altLang="zh-CN" smtClean="0">
                <a:latin typeface="Arial" charset="0"/>
                <a:ea typeface="SimSun" pitchFamily="2" charset="-122"/>
                <a:cs typeface="Arial" charset="0"/>
              </a:rPr>
              <a:t>7/9/2013</a:t>
            </a:r>
          </a:p>
        </p:txBody>
      </p:sp>
      <p:sp>
        <p:nvSpPr>
          <p:cNvPr id="54276" name="Footer Placeholder 4"/>
          <p:cNvSpPr>
            <a:spLocks noGrp="1"/>
          </p:cNvSpPr>
          <p:nvPr>
            <p:ph type="ftr" sz="quarter" idx="11"/>
          </p:nvPr>
        </p:nvSpPr>
        <p:spPr>
          <a:noFill/>
        </p:spPr>
        <p:txBody>
          <a:bodyPr/>
          <a:lstStyle/>
          <a:p>
            <a:r>
              <a:rPr lang="en-US" altLang="zh-CN" smtClean="0">
                <a:latin typeface="Arial" charset="0"/>
                <a:ea typeface="SimSun" pitchFamily="2" charset="-122"/>
                <a:cs typeface="Arial" charset="0"/>
              </a:rPr>
              <a:t>ESIP Summer 2013</a:t>
            </a:r>
          </a:p>
        </p:txBody>
      </p:sp>
      <p:sp>
        <p:nvSpPr>
          <p:cNvPr id="54277" name="Slide Number Placeholder 6"/>
          <p:cNvSpPr>
            <a:spLocks noGrp="1"/>
          </p:cNvSpPr>
          <p:nvPr>
            <p:ph type="sldNum" sz="quarter" idx="12"/>
          </p:nvPr>
        </p:nvSpPr>
        <p:spPr>
          <a:noFill/>
        </p:spPr>
        <p:txBody>
          <a:bodyPr/>
          <a:lstStyle/>
          <a:p>
            <a:fld id="{97E3312C-426D-4F57-B54D-4DDD73DC0755}" type="slidenum">
              <a:rPr lang="zh-CN" altLang="en-US" smtClean="0"/>
              <a:pPr/>
              <a:t>13</a:t>
            </a:fld>
            <a:endParaRPr lang="en-US" altLang="zh-CN" smtClean="0"/>
          </a:p>
        </p:txBody>
      </p:sp>
    </p:spTree>
    <p:extLst>
      <p:ext uri="{BB962C8B-B14F-4D97-AF65-F5344CB8AC3E}">
        <p14:creationId xmlns:p14="http://schemas.microsoft.com/office/powerpoint/2010/main" val="1509905929"/>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5" name="Title 5"/>
          <p:cNvSpPr>
            <a:spLocks noGrp="1"/>
          </p:cNvSpPr>
          <p:nvPr>
            <p:ph type="title"/>
          </p:nvPr>
        </p:nvSpPr>
        <p:spPr/>
        <p:txBody>
          <a:bodyPr/>
          <a:lstStyle/>
          <a:p>
            <a:r>
              <a:rPr lang="en-US" altLang="zh-CN" dirty="0" smtClean="0"/>
              <a:t>HDF5/JSON</a:t>
            </a:r>
          </a:p>
        </p:txBody>
      </p:sp>
      <p:sp>
        <p:nvSpPr>
          <p:cNvPr id="7" name="Content Placeholder 6"/>
          <p:cNvSpPr>
            <a:spLocks noGrp="1"/>
          </p:cNvSpPr>
          <p:nvPr>
            <p:ph sz="half" idx="1"/>
          </p:nvPr>
        </p:nvSpPr>
        <p:spPr/>
        <p:txBody>
          <a:bodyPr>
            <a:normAutofit fontScale="92500" lnSpcReduction="10000"/>
          </a:bodyPr>
          <a:lstStyle/>
          <a:p>
            <a:r>
              <a:rPr lang="en-US" altLang="zh-CN" dirty="0" smtClean="0"/>
              <a:t>JavaScript Object Notation</a:t>
            </a:r>
          </a:p>
          <a:p>
            <a:r>
              <a:rPr lang="en-US" altLang="zh-CN" dirty="0" smtClean="0"/>
              <a:t>Text encoding of JavaScript object and array literals</a:t>
            </a:r>
          </a:p>
          <a:p>
            <a:r>
              <a:rPr lang="en-US" altLang="zh-CN" dirty="0" smtClean="0"/>
              <a:t>Use cases similar to DDL and XML</a:t>
            </a:r>
          </a:p>
          <a:p>
            <a:pPr lvl="1"/>
            <a:r>
              <a:rPr lang="en-US" altLang="zh-CN" dirty="0" smtClean="0"/>
              <a:t>Text representation</a:t>
            </a:r>
          </a:p>
          <a:p>
            <a:pPr lvl="1"/>
            <a:r>
              <a:rPr lang="en-US" altLang="zh-CN" dirty="0" smtClean="0"/>
              <a:t>Diagnostic</a:t>
            </a:r>
          </a:p>
          <a:p>
            <a:pPr lvl="1"/>
            <a:r>
              <a:rPr lang="en-US" altLang="zh-CN" dirty="0" smtClean="0"/>
              <a:t>HDF5 “blueprints”</a:t>
            </a:r>
          </a:p>
          <a:p>
            <a:pPr lvl="1"/>
            <a:r>
              <a:rPr lang="en-US" altLang="zh-CN" dirty="0" smtClean="0"/>
              <a:t>Catalog records</a:t>
            </a:r>
          </a:p>
          <a:p>
            <a:pPr lvl="1"/>
            <a:r>
              <a:rPr lang="en-US" altLang="zh-CN" dirty="0" smtClean="0"/>
              <a:t>Exchange format</a:t>
            </a:r>
          </a:p>
          <a:p>
            <a:pPr lvl="1"/>
            <a:r>
              <a:rPr lang="en-US" altLang="zh-CN" dirty="0" smtClean="0"/>
              <a:t>Web services (REST)</a:t>
            </a:r>
          </a:p>
          <a:p>
            <a:pPr lvl="1"/>
            <a:r>
              <a:rPr lang="en-US" altLang="zh-CN" dirty="0" smtClean="0"/>
              <a:t>NoSQL document stores</a:t>
            </a:r>
          </a:p>
        </p:txBody>
      </p:sp>
      <p:sp>
        <p:nvSpPr>
          <p:cNvPr id="8" name="Content Placeholder 7"/>
          <p:cNvSpPr>
            <a:spLocks noGrp="1"/>
          </p:cNvSpPr>
          <p:nvPr>
            <p:ph sz="half" idx="2"/>
          </p:nvPr>
        </p:nvSpPr>
        <p:spPr/>
        <p:txBody>
          <a:bodyPr>
            <a:normAutofit fontScale="92500" lnSpcReduction="10000"/>
          </a:bodyPr>
          <a:lstStyle/>
          <a:p>
            <a:r>
              <a:rPr lang="en-US" altLang="zh-CN" dirty="0" smtClean="0"/>
              <a:t>Advantages:</a:t>
            </a:r>
          </a:p>
          <a:p>
            <a:pPr lvl="1"/>
            <a:r>
              <a:rPr lang="en-US" altLang="zh-CN" dirty="0" smtClean="0"/>
              <a:t>Less noise (XML tags)</a:t>
            </a:r>
          </a:p>
          <a:p>
            <a:pPr lvl="1"/>
            <a:r>
              <a:rPr lang="en-US" altLang="zh-CN" dirty="0" smtClean="0"/>
              <a:t>Multi-dimensional arrays</a:t>
            </a:r>
          </a:p>
          <a:p>
            <a:pPr lvl="1"/>
            <a:r>
              <a:rPr lang="en-US" altLang="zh-CN" dirty="0" smtClean="0"/>
              <a:t>Binary encoding (BSON)</a:t>
            </a:r>
          </a:p>
          <a:p>
            <a:pPr lvl="1"/>
            <a:r>
              <a:rPr lang="en-US" altLang="zh-CN" dirty="0" smtClean="0"/>
              <a:t>Programmable (JavaScript)</a:t>
            </a:r>
          </a:p>
          <a:p>
            <a:pPr lvl="1"/>
            <a:r>
              <a:rPr lang="en-US" altLang="zh-CN" dirty="0" smtClean="0"/>
              <a:t>Browser support</a:t>
            </a:r>
          </a:p>
          <a:p>
            <a:pPr lvl="1"/>
            <a:r>
              <a:rPr lang="en-US" altLang="zh-CN" dirty="0" smtClean="0"/>
              <a:t>NoSQL document stores</a:t>
            </a:r>
          </a:p>
          <a:p>
            <a:r>
              <a:rPr lang="en-US" altLang="zh-CN" dirty="0" smtClean="0"/>
              <a:t>Tools:</a:t>
            </a:r>
          </a:p>
          <a:p>
            <a:pPr lvl="1"/>
            <a:r>
              <a:rPr lang="en-US" altLang="zh-CN" dirty="0" smtClean="0"/>
              <a:t>BNF grammar</a:t>
            </a:r>
          </a:p>
          <a:p>
            <a:pPr lvl="1"/>
            <a:r>
              <a:rPr lang="en-US" altLang="zh-CN" dirty="0" smtClean="0"/>
              <a:t>h5json HDF5 </a:t>
            </a:r>
            <a:r>
              <a:rPr lang="en-US" altLang="zh-CN" dirty="0" smtClean="0">
                <a:sym typeface="Wingdings" pitchFamily="2" charset="2"/>
              </a:rPr>
              <a:t> JSON</a:t>
            </a:r>
          </a:p>
          <a:p>
            <a:pPr lvl="1"/>
            <a:r>
              <a:rPr lang="en-US" altLang="zh-CN" dirty="0" smtClean="0">
                <a:sym typeface="Wingdings" pitchFamily="2" charset="2"/>
              </a:rPr>
              <a:t>jsonh5 JSON  HDF5</a:t>
            </a:r>
          </a:p>
          <a:p>
            <a:pPr lvl="1"/>
            <a:r>
              <a:rPr lang="en-US" altLang="zh-CN" dirty="0" smtClean="0">
                <a:sym typeface="Wingdings" pitchFamily="2" charset="2"/>
              </a:rPr>
              <a:t>Release date TBD</a:t>
            </a:r>
            <a:endParaRPr lang="en-US" altLang="zh-CN" dirty="0" smtClean="0"/>
          </a:p>
        </p:txBody>
      </p:sp>
      <p:sp>
        <p:nvSpPr>
          <p:cNvPr id="2" name="Date Placeholder 1"/>
          <p:cNvSpPr>
            <a:spLocks noGrp="1"/>
          </p:cNvSpPr>
          <p:nvPr>
            <p:ph type="dt" sz="half" idx="10"/>
          </p:nvPr>
        </p:nvSpPr>
        <p:spPr/>
        <p:txBody>
          <a:bodyPr/>
          <a:lstStyle/>
          <a:p>
            <a:r>
              <a:rPr lang="en-US" smtClean="0"/>
              <a:t>7/9/2013</a:t>
            </a:r>
            <a:endParaRPr lang="en-US" dirty="0"/>
          </a:p>
        </p:txBody>
      </p:sp>
      <p:sp>
        <p:nvSpPr>
          <p:cNvPr id="3" name="Footer Placeholder 2"/>
          <p:cNvSpPr>
            <a:spLocks noGrp="1"/>
          </p:cNvSpPr>
          <p:nvPr>
            <p:ph type="ftr" sz="quarter" idx="11"/>
          </p:nvPr>
        </p:nvSpPr>
        <p:spPr/>
        <p:txBody>
          <a:bodyPr/>
          <a:lstStyle/>
          <a:p>
            <a:r>
              <a:rPr lang="en-US" smtClean="0"/>
              <a:t>ESIP Summer 2013</a:t>
            </a:r>
            <a:endParaRPr lang="en-US" dirty="0"/>
          </a:p>
        </p:txBody>
      </p:sp>
      <p:sp>
        <p:nvSpPr>
          <p:cNvPr id="4" name="Slide Number Placeholder 3"/>
          <p:cNvSpPr>
            <a:spLocks noGrp="1"/>
          </p:cNvSpPr>
          <p:nvPr>
            <p:ph type="sldNum" sz="quarter" idx="12"/>
          </p:nvPr>
        </p:nvSpPr>
        <p:spPr/>
        <p:txBody>
          <a:bodyPr/>
          <a:lstStyle/>
          <a:p>
            <a:fld id="{DE9E2059-AE7A-4AD3-8904-DB5BCC9C33F4}" type="slidenum">
              <a:rPr lang="en-US" smtClean="0"/>
              <a:pPr/>
              <a:t>14</a:t>
            </a:fld>
            <a:endParaRPr lang="en-US"/>
          </a:p>
        </p:txBody>
      </p:sp>
      <p:grpSp>
        <p:nvGrpSpPr>
          <p:cNvPr id="62468" name="Group 8"/>
          <p:cNvGrpSpPr>
            <a:grpSpLocks/>
          </p:cNvGrpSpPr>
          <p:nvPr/>
        </p:nvGrpSpPr>
        <p:grpSpPr bwMode="auto">
          <a:xfrm>
            <a:off x="152400" y="5867400"/>
            <a:ext cx="717550" cy="631825"/>
            <a:chOff x="4185841" y="1258420"/>
            <a:chExt cx="716979" cy="632409"/>
          </a:xfrm>
        </p:grpSpPr>
        <p:pic>
          <p:nvPicPr>
            <p:cNvPr id="62469" name="Picture 2" descr="C:\Users\gheber\Pictures\json.jpg"/>
            <p:cNvPicPr>
              <a:picLocks noChangeAspect="1" noChangeArrowheads="1"/>
            </p:cNvPicPr>
            <p:nvPr/>
          </p:nvPicPr>
          <p:blipFill>
            <a:blip r:embed="rId3" cstate="print"/>
            <a:srcRect/>
            <a:stretch>
              <a:fillRect/>
            </a:stretch>
          </p:blipFill>
          <p:spPr bwMode="auto">
            <a:xfrm>
              <a:off x="4369420" y="1258420"/>
              <a:ext cx="533400" cy="331196"/>
            </a:xfrm>
            <a:prstGeom prst="rect">
              <a:avLst/>
            </a:prstGeom>
            <a:noFill/>
            <a:ln w="9525">
              <a:noFill/>
              <a:miter lim="800000"/>
              <a:headEnd/>
              <a:tailEnd/>
            </a:ln>
          </p:spPr>
        </p:pic>
        <p:pic>
          <p:nvPicPr>
            <p:cNvPr id="62470" name="Picture 3" descr="C:\Users\gheber\Pictures\hdf.png"/>
            <p:cNvPicPr>
              <a:picLocks noChangeAspect="1" noChangeArrowheads="1"/>
            </p:cNvPicPr>
            <p:nvPr/>
          </p:nvPicPr>
          <p:blipFill>
            <a:blip r:embed="rId4" cstate="print"/>
            <a:srcRect/>
            <a:stretch>
              <a:fillRect/>
            </a:stretch>
          </p:blipFill>
          <p:spPr bwMode="auto">
            <a:xfrm>
              <a:off x="4185841" y="1481254"/>
              <a:ext cx="714375" cy="409575"/>
            </a:xfrm>
            <a:prstGeom prst="rect">
              <a:avLst/>
            </a:prstGeom>
            <a:noFill/>
            <a:ln w="9525">
              <a:noFill/>
              <a:miter lim="800000"/>
              <a:headEnd/>
              <a:tailEnd/>
            </a:ln>
          </p:spPr>
        </p:pic>
      </p:grpSp>
    </p:spTree>
    <p:extLst>
      <p:ext uri="{BB962C8B-B14F-4D97-AF65-F5344CB8AC3E}">
        <p14:creationId xmlns:p14="http://schemas.microsoft.com/office/powerpoint/2010/main" val="4021981720"/>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smtClean="0"/>
              <a:t>Tools</a:t>
            </a:r>
            <a:endParaRPr lang="en-US" dirty="0"/>
          </a:p>
        </p:txBody>
      </p:sp>
      <p:sp>
        <p:nvSpPr>
          <p:cNvPr id="9" name="Subtitle 8"/>
          <p:cNvSpPr>
            <a:spLocks noGrp="1"/>
          </p:cNvSpPr>
          <p:nvPr>
            <p:ph type="subTitle" idx="1"/>
          </p:nvPr>
        </p:nvSpPr>
        <p:spPr/>
        <p:txBody>
          <a:bodyPr/>
          <a:lstStyle/>
          <a:p>
            <a:endParaRPr lang="en-US"/>
          </a:p>
        </p:txBody>
      </p:sp>
      <p:sp>
        <p:nvSpPr>
          <p:cNvPr id="5" name="Date Placeholder 4"/>
          <p:cNvSpPr>
            <a:spLocks noGrp="1"/>
          </p:cNvSpPr>
          <p:nvPr>
            <p:ph type="dt" sz="half" idx="2"/>
          </p:nvPr>
        </p:nvSpPr>
        <p:spPr/>
        <p:txBody>
          <a:bodyPr/>
          <a:lstStyle/>
          <a:p>
            <a:r>
              <a:rPr lang="en-US" smtClean="0"/>
              <a:t>7/9/2013</a:t>
            </a:r>
            <a:endParaRPr lang="en-US" dirty="0"/>
          </a:p>
        </p:txBody>
      </p:sp>
      <p:sp>
        <p:nvSpPr>
          <p:cNvPr id="6" name="Footer Placeholder 5"/>
          <p:cNvSpPr>
            <a:spLocks noGrp="1"/>
          </p:cNvSpPr>
          <p:nvPr>
            <p:ph type="ftr" sz="quarter" idx="3"/>
          </p:nvPr>
        </p:nvSpPr>
        <p:spPr/>
        <p:txBody>
          <a:bodyPr/>
          <a:lstStyle/>
          <a:p>
            <a:r>
              <a:rPr lang="en-US" smtClean="0"/>
              <a:t>ESIP Summer 2013</a:t>
            </a:r>
            <a:endParaRPr lang="en-US" dirty="0"/>
          </a:p>
        </p:txBody>
      </p:sp>
      <p:sp>
        <p:nvSpPr>
          <p:cNvPr id="7" name="Slide Number Placeholder 6"/>
          <p:cNvSpPr>
            <a:spLocks noGrp="1"/>
          </p:cNvSpPr>
          <p:nvPr>
            <p:ph type="sldNum" sz="quarter" idx="4"/>
          </p:nvPr>
        </p:nvSpPr>
        <p:spPr/>
        <p:txBody>
          <a:bodyPr/>
          <a:lstStyle/>
          <a:p>
            <a:fld id="{DE9E2059-AE7A-4AD3-8904-DB5BCC9C33F4}" type="slidenum">
              <a:rPr lang="en-US" smtClean="0"/>
              <a:pPr/>
              <a:t>15</a:t>
            </a:fld>
            <a:endParaRPr lang="en-US"/>
          </a:p>
        </p:txBody>
      </p:sp>
    </p:spTree>
    <p:extLst>
      <p:ext uri="{BB962C8B-B14F-4D97-AF65-F5344CB8AC3E}">
        <p14:creationId xmlns:p14="http://schemas.microsoft.com/office/powerpoint/2010/main" val="368006140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6"/>
          <p:cNvSpPr>
            <a:spLocks noGrp="1"/>
          </p:cNvSpPr>
          <p:nvPr>
            <p:ph type="title"/>
          </p:nvPr>
        </p:nvSpPr>
        <p:spPr>
          <a:xfrm>
            <a:off x="1143000" y="152400"/>
            <a:ext cx="7315200" cy="533400"/>
          </a:xfrm>
        </p:spPr>
        <p:txBody>
          <a:bodyPr/>
          <a:lstStyle/>
          <a:p>
            <a:r>
              <a:rPr lang="en-US" altLang="zh-CN" dirty="0" smtClean="0"/>
              <a:t>HDF and netCDF interoperability tools</a:t>
            </a:r>
          </a:p>
        </p:txBody>
      </p:sp>
      <p:sp>
        <p:nvSpPr>
          <p:cNvPr id="154626" name="Content Placeholder 7"/>
          <p:cNvSpPr>
            <a:spLocks noGrp="1"/>
          </p:cNvSpPr>
          <p:nvPr>
            <p:ph idx="1"/>
          </p:nvPr>
        </p:nvSpPr>
        <p:spPr/>
        <p:txBody>
          <a:bodyPr/>
          <a:lstStyle/>
          <a:p>
            <a:r>
              <a:rPr lang="en-US" altLang="zh-CN" smtClean="0"/>
              <a:t>HDF4/HDF-EOS2 to CF conversion toolkit - June</a:t>
            </a:r>
          </a:p>
          <a:p>
            <a:r>
              <a:rPr lang="en-US" altLang="zh-CN" smtClean="0"/>
              <a:t>HDF-EOS5 augmentation tool (maint) - Dec 2013</a:t>
            </a:r>
          </a:p>
          <a:p>
            <a:r>
              <a:rPr lang="en-US" altLang="zh-CN" smtClean="0"/>
              <a:t>HDF-EOS2 dumper tool (maint) - every other year</a:t>
            </a:r>
          </a:p>
          <a:p>
            <a:r>
              <a:rPr lang="en-US" altLang="zh-CN" smtClean="0"/>
              <a:t>HDF-EOS5 to netCDF-4 conversion tool (retired)</a:t>
            </a:r>
          </a:p>
          <a:p>
            <a:r>
              <a:rPr lang="en-US" altLang="zh-CN" smtClean="0"/>
              <a:t>HDF4 &amp; HDF5 Handlers – May, to synchronize w/ Hyrax release</a:t>
            </a:r>
          </a:p>
          <a:p>
            <a:endParaRPr lang="en-US" altLang="zh-CN" smtClean="0"/>
          </a:p>
          <a:p>
            <a:endParaRPr lang="zh-CN" altLang="en-US" dirty="0" smtClean="0"/>
          </a:p>
        </p:txBody>
      </p:sp>
      <p:sp>
        <p:nvSpPr>
          <p:cNvPr id="68611" name="Date Placeholder 3"/>
          <p:cNvSpPr>
            <a:spLocks noGrp="1"/>
          </p:cNvSpPr>
          <p:nvPr>
            <p:ph type="dt" sz="quarter" idx="10"/>
          </p:nvPr>
        </p:nvSpPr>
        <p:spPr/>
        <p:txBody>
          <a:bodyPr/>
          <a:lstStyle/>
          <a:p>
            <a:r>
              <a:rPr lang="en-US" altLang="zh-CN" smtClean="0"/>
              <a:t>7/9/2013</a:t>
            </a:r>
          </a:p>
        </p:txBody>
      </p:sp>
      <p:sp>
        <p:nvSpPr>
          <p:cNvPr id="68612" name="Footer Placeholder 2"/>
          <p:cNvSpPr>
            <a:spLocks noGrp="1"/>
          </p:cNvSpPr>
          <p:nvPr>
            <p:ph type="ftr" sz="quarter" idx="11"/>
          </p:nvPr>
        </p:nvSpPr>
        <p:spPr/>
        <p:txBody>
          <a:bodyPr/>
          <a:lstStyle/>
          <a:p>
            <a:r>
              <a:rPr lang="en-US" altLang="zh-CN" smtClean="0"/>
              <a:t>ESIP Summer 2013</a:t>
            </a:r>
          </a:p>
        </p:txBody>
      </p:sp>
      <p:sp>
        <p:nvSpPr>
          <p:cNvPr id="68613" name="Slide Number Placeholder 8"/>
          <p:cNvSpPr>
            <a:spLocks noGrp="1"/>
          </p:cNvSpPr>
          <p:nvPr>
            <p:ph type="sldNum" sz="quarter" idx="12"/>
          </p:nvPr>
        </p:nvSpPr>
        <p:spPr/>
        <p:txBody>
          <a:bodyPr/>
          <a:lstStyle/>
          <a:p>
            <a:fld id="{09B95128-2D57-47C1-8832-CA2951B3FD14}" type="slidenum">
              <a:rPr lang="zh-CN" altLang="en-US" smtClean="0"/>
              <a:pPr/>
              <a:t>16</a:t>
            </a:fld>
            <a:endParaRPr lang="en-US" altLang="zh-CN" smtClean="0"/>
          </a:p>
        </p:txBody>
      </p:sp>
    </p:spTree>
    <p:extLst>
      <p:ext uri="{BB962C8B-B14F-4D97-AF65-F5344CB8AC3E}">
        <p14:creationId xmlns:p14="http://schemas.microsoft.com/office/powerpoint/2010/main" val="4069753367"/>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HDF Visualization tool assessment</a:t>
            </a:r>
            <a:endParaRPr lang="en-US" dirty="0"/>
          </a:p>
        </p:txBody>
      </p:sp>
      <p:sp>
        <p:nvSpPr>
          <p:cNvPr id="3" name="Content Placeholder 2"/>
          <p:cNvSpPr>
            <a:spLocks noGrp="1"/>
          </p:cNvSpPr>
          <p:nvPr>
            <p:ph idx="1"/>
          </p:nvPr>
        </p:nvSpPr>
        <p:spPr/>
        <p:txBody>
          <a:bodyPr/>
          <a:lstStyle/>
          <a:p>
            <a:endParaRPr lang="en-US" sz="2800" b="1" dirty="0" smtClean="0"/>
          </a:p>
          <a:p>
            <a:endParaRPr lang="en-US" sz="2800" b="1" dirty="0" smtClean="0"/>
          </a:p>
          <a:p>
            <a:r>
              <a:rPr lang="en-US" sz="2800" b="1" dirty="0" smtClean="0"/>
              <a:t>To evaluate the HDF </a:t>
            </a:r>
            <a:r>
              <a:rPr lang="en-US" sz="2800" b="1" dirty="0"/>
              <a:t>Group’s data viewing tools and user needs, and to explore,  recommend, and prioritize improvements</a:t>
            </a:r>
            <a:r>
              <a:rPr lang="en-US" sz="2800" b="1" dirty="0" smtClean="0"/>
              <a:t>.</a:t>
            </a:r>
          </a:p>
          <a:p>
            <a:endParaRPr lang="en-US" sz="2800" dirty="0" smtClean="0"/>
          </a:p>
        </p:txBody>
      </p:sp>
      <p:sp>
        <p:nvSpPr>
          <p:cNvPr id="4" name="Date Placeholder 3"/>
          <p:cNvSpPr>
            <a:spLocks noGrp="1"/>
          </p:cNvSpPr>
          <p:nvPr>
            <p:ph type="dt" sz="half" idx="10"/>
          </p:nvPr>
        </p:nvSpPr>
        <p:spPr/>
        <p:txBody>
          <a:bodyPr/>
          <a:lstStyle/>
          <a:p>
            <a:pPr>
              <a:defRPr/>
            </a:pPr>
            <a:r>
              <a:rPr lang="en-US" smtClean="0"/>
              <a:t>7/9/2013</a:t>
            </a:r>
            <a:endParaRPr lang="en-US" dirty="0"/>
          </a:p>
        </p:txBody>
      </p:sp>
      <p:sp>
        <p:nvSpPr>
          <p:cNvPr id="5" name="Footer Placeholder 4"/>
          <p:cNvSpPr>
            <a:spLocks noGrp="1"/>
          </p:cNvSpPr>
          <p:nvPr>
            <p:ph type="ftr" sz="quarter" idx="11"/>
          </p:nvPr>
        </p:nvSpPr>
        <p:spPr/>
        <p:txBody>
          <a:bodyPr/>
          <a:lstStyle/>
          <a:p>
            <a:pPr>
              <a:defRPr/>
            </a:pPr>
            <a:r>
              <a:rPr lang="en-US" smtClean="0"/>
              <a:t>ESIP Summer 2013</a:t>
            </a:r>
            <a:endParaRPr lang="en-US" dirty="0"/>
          </a:p>
        </p:txBody>
      </p:sp>
      <p:sp>
        <p:nvSpPr>
          <p:cNvPr id="6" name="Slide Number Placeholder 5"/>
          <p:cNvSpPr>
            <a:spLocks noGrp="1"/>
          </p:cNvSpPr>
          <p:nvPr>
            <p:ph type="sldNum" sz="quarter" idx="12"/>
          </p:nvPr>
        </p:nvSpPr>
        <p:spPr/>
        <p:txBody>
          <a:bodyPr/>
          <a:lstStyle/>
          <a:p>
            <a:fld id="{136935F1-258D-4ECC-B67E-408CD61A14F8}" type="slidenum">
              <a:rPr lang="zh-CN" altLang="en-US" smtClean="0"/>
              <a:pPr/>
              <a:t>17</a:t>
            </a:fld>
            <a:endParaRPr lang="en-US" altLang="zh-CN"/>
          </a:p>
        </p:txBody>
      </p:sp>
    </p:spTree>
    <p:extLst>
      <p:ext uri="{BB962C8B-B14F-4D97-AF65-F5344CB8AC3E}">
        <p14:creationId xmlns:p14="http://schemas.microsoft.com/office/powerpoint/2010/main" val="379728995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Other activities</a:t>
            </a:r>
            <a:endParaRPr lang="en-US" dirty="0"/>
          </a:p>
        </p:txBody>
      </p:sp>
      <p:sp>
        <p:nvSpPr>
          <p:cNvPr id="8" name="Subtitle 7"/>
          <p:cNvSpPr>
            <a:spLocks noGrp="1"/>
          </p:cNvSpPr>
          <p:nvPr>
            <p:ph type="subTitle" idx="1"/>
          </p:nvPr>
        </p:nvSpPr>
        <p:spPr/>
        <p:txBody>
          <a:bodyPr/>
          <a:lstStyle/>
          <a:p>
            <a:endParaRPr lang="en-US"/>
          </a:p>
        </p:txBody>
      </p:sp>
      <p:sp>
        <p:nvSpPr>
          <p:cNvPr id="4" name="Date Placeholder 3"/>
          <p:cNvSpPr>
            <a:spLocks noGrp="1"/>
          </p:cNvSpPr>
          <p:nvPr>
            <p:ph type="dt" sz="half" idx="2"/>
          </p:nvPr>
        </p:nvSpPr>
        <p:spPr/>
        <p:txBody>
          <a:bodyPr/>
          <a:lstStyle/>
          <a:p>
            <a:r>
              <a:rPr lang="en-US" smtClean="0">
                <a:solidFill>
                  <a:schemeClr val="bg1"/>
                </a:solidFill>
              </a:rPr>
              <a:t>7/9/2013</a:t>
            </a:r>
            <a:endParaRPr lang="en-US" dirty="0">
              <a:solidFill>
                <a:schemeClr val="bg1"/>
              </a:solidFill>
            </a:endParaRPr>
          </a:p>
        </p:txBody>
      </p:sp>
      <p:sp>
        <p:nvSpPr>
          <p:cNvPr id="5" name="Footer Placeholder 4"/>
          <p:cNvSpPr>
            <a:spLocks noGrp="1"/>
          </p:cNvSpPr>
          <p:nvPr>
            <p:ph type="ftr" sz="quarter" idx="3"/>
          </p:nvPr>
        </p:nvSpPr>
        <p:spPr/>
        <p:txBody>
          <a:bodyPr/>
          <a:lstStyle/>
          <a:p>
            <a:r>
              <a:rPr lang="en-US" smtClean="0"/>
              <a:t>ESIP Summer 2013</a:t>
            </a:r>
            <a:endParaRPr lang="en-US" dirty="0"/>
          </a:p>
        </p:txBody>
      </p:sp>
      <p:sp>
        <p:nvSpPr>
          <p:cNvPr id="6" name="Slide Number Placeholder 5"/>
          <p:cNvSpPr>
            <a:spLocks noGrp="1"/>
          </p:cNvSpPr>
          <p:nvPr>
            <p:ph type="sldNum" sz="quarter" idx="4"/>
          </p:nvPr>
        </p:nvSpPr>
        <p:spPr/>
        <p:txBody>
          <a:bodyPr/>
          <a:lstStyle/>
          <a:p>
            <a:fld id="{DE9E2059-AE7A-4AD3-8904-DB5BCC9C33F4}" type="slidenum">
              <a:rPr lang="en-US" smtClean="0"/>
              <a:pPr/>
              <a:t>18</a:t>
            </a:fld>
            <a:endParaRPr lang="en-US" dirty="0"/>
          </a:p>
        </p:txBody>
      </p:sp>
    </p:spTree>
    <p:extLst>
      <p:ext uri="{BB962C8B-B14F-4D97-AF65-F5344CB8AC3E}">
        <p14:creationId xmlns:p14="http://schemas.microsoft.com/office/powerpoint/2010/main" val="302965448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6"/>
          <p:cNvSpPr>
            <a:spLocks noGrp="1"/>
          </p:cNvSpPr>
          <p:nvPr>
            <p:ph type="title"/>
          </p:nvPr>
        </p:nvSpPr>
        <p:spPr>
          <a:xfrm>
            <a:off x="1143000" y="152400"/>
            <a:ext cx="7696200" cy="533400"/>
          </a:xfrm>
        </p:spPr>
        <p:txBody>
          <a:bodyPr/>
          <a:lstStyle/>
          <a:p>
            <a:r>
              <a:rPr lang="en-US" altLang="zh-CN" dirty="0" smtClean="0">
                <a:latin typeface="Arial" charset="0"/>
                <a:ea typeface="SimSun" pitchFamily="2" charset="-122"/>
                <a:cs typeface="Arial" charset="0"/>
              </a:rPr>
              <a:t>Prototype Studies</a:t>
            </a:r>
          </a:p>
        </p:txBody>
      </p:sp>
      <p:sp>
        <p:nvSpPr>
          <p:cNvPr id="72706" name="Content Placeholder 7"/>
          <p:cNvSpPr>
            <a:spLocks noGrp="1"/>
          </p:cNvSpPr>
          <p:nvPr>
            <p:ph idx="1"/>
          </p:nvPr>
        </p:nvSpPr>
        <p:spPr>
          <a:xfrm>
            <a:off x="461963" y="2462213"/>
            <a:ext cx="8220075" cy="1933575"/>
          </a:xfrm>
        </p:spPr>
        <p:txBody>
          <a:bodyPr/>
          <a:lstStyle/>
          <a:p>
            <a:pPr eaLnBrk="1" hangingPunct="1"/>
            <a:r>
              <a:rPr lang="en-US" altLang="zh-CN" dirty="0" smtClean="0">
                <a:latin typeface="Arial" charset="0"/>
                <a:ea typeface="SimSun" pitchFamily="2" charset="-122"/>
                <a:cs typeface="Arial" charset="0"/>
              </a:rPr>
              <a:t>Apache Open Source Incubator Pilot Project</a:t>
            </a:r>
            <a:endParaRPr lang="en-US" altLang="zh-CN" sz="2800" b="1" dirty="0" smtClean="0">
              <a:solidFill>
                <a:schemeClr val="tx1"/>
              </a:solidFill>
              <a:latin typeface="Arial" charset="0"/>
              <a:ea typeface="SimSun" pitchFamily="2" charset="-122"/>
              <a:cs typeface="Arial" charset="0"/>
            </a:endParaRPr>
          </a:p>
          <a:p>
            <a:pPr eaLnBrk="1" hangingPunct="1"/>
            <a:r>
              <a:rPr lang="en-US" altLang="zh-CN" sz="2800" dirty="0" smtClean="0">
                <a:solidFill>
                  <a:schemeClr val="tx1"/>
                </a:solidFill>
                <a:latin typeface="Arial" charset="0"/>
                <a:ea typeface="SimSun" pitchFamily="2" charset="-122"/>
                <a:cs typeface="Arial" charset="0"/>
              </a:rPr>
              <a:t>Digital Object Identifier (DOI) support in HDF5</a:t>
            </a:r>
          </a:p>
        </p:txBody>
      </p:sp>
      <p:sp>
        <p:nvSpPr>
          <p:cNvPr id="72707" name="Date Placeholder 3"/>
          <p:cNvSpPr>
            <a:spLocks noGrp="1"/>
          </p:cNvSpPr>
          <p:nvPr>
            <p:ph type="dt" sz="quarter" idx="10"/>
          </p:nvPr>
        </p:nvSpPr>
        <p:spPr>
          <a:noFill/>
        </p:spPr>
        <p:txBody>
          <a:bodyPr/>
          <a:lstStyle/>
          <a:p>
            <a:r>
              <a:rPr lang="en-US" altLang="zh-CN" smtClean="0">
                <a:latin typeface="Arial" charset="0"/>
                <a:ea typeface="SimSun" pitchFamily="2" charset="-122"/>
                <a:cs typeface="Arial" charset="0"/>
              </a:rPr>
              <a:t>7/9/2013</a:t>
            </a:r>
          </a:p>
        </p:txBody>
      </p:sp>
      <p:sp>
        <p:nvSpPr>
          <p:cNvPr id="72708" name="Footer Placeholder 2"/>
          <p:cNvSpPr>
            <a:spLocks noGrp="1"/>
          </p:cNvSpPr>
          <p:nvPr>
            <p:ph type="ftr" sz="quarter" idx="11"/>
          </p:nvPr>
        </p:nvSpPr>
        <p:spPr>
          <a:noFill/>
        </p:spPr>
        <p:txBody>
          <a:bodyPr/>
          <a:lstStyle/>
          <a:p>
            <a:r>
              <a:rPr lang="en-US" altLang="zh-CN" smtClean="0">
                <a:latin typeface="Arial" charset="0"/>
                <a:ea typeface="SimSun" pitchFamily="2" charset="-122"/>
                <a:cs typeface="Arial" charset="0"/>
              </a:rPr>
              <a:t>ESIP Summer 2013</a:t>
            </a:r>
          </a:p>
        </p:txBody>
      </p:sp>
      <p:sp>
        <p:nvSpPr>
          <p:cNvPr id="72709" name="Slide Number Placeholder 8"/>
          <p:cNvSpPr>
            <a:spLocks noGrp="1"/>
          </p:cNvSpPr>
          <p:nvPr>
            <p:ph type="sldNum" sz="quarter" idx="12"/>
          </p:nvPr>
        </p:nvSpPr>
        <p:spPr>
          <a:noFill/>
        </p:spPr>
        <p:txBody>
          <a:bodyPr/>
          <a:lstStyle/>
          <a:p>
            <a:fld id="{76A60CCD-A77F-4F84-B516-CFEF1664D669}" type="slidenum">
              <a:rPr lang="zh-CN" altLang="en-US" smtClean="0"/>
              <a:pPr/>
              <a:t>19</a:t>
            </a:fld>
            <a:endParaRPr lang="en-US" altLang="zh-CN" smtClean="0"/>
          </a:p>
        </p:txBody>
      </p:sp>
    </p:spTree>
    <p:extLst>
      <p:ext uri="{BB962C8B-B14F-4D97-AF65-F5344CB8AC3E}">
        <p14:creationId xmlns:p14="http://schemas.microsoft.com/office/powerpoint/2010/main" val="3954300569"/>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HPC R&amp;D</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HDF5 Virtual Object Layer</a:t>
            </a:r>
          </a:p>
          <a:p>
            <a:pPr lvl="1"/>
            <a:r>
              <a:rPr lang="en-US" dirty="0" smtClean="0"/>
              <a:t>Allows apps to store and access HDF5 objects in arbitrary storage methods and formats</a:t>
            </a:r>
          </a:p>
          <a:p>
            <a:pPr lvl="1"/>
            <a:r>
              <a:rPr lang="en-US" dirty="0" smtClean="0"/>
              <a:t>Allows HDF5 apps to migrate to future storage systems with no source code modifications</a:t>
            </a:r>
          </a:p>
          <a:p>
            <a:pPr lvl="0"/>
            <a:r>
              <a:rPr lang="en-US" dirty="0" smtClean="0"/>
              <a:t>HDF5: Asynchronous I/O</a:t>
            </a:r>
          </a:p>
          <a:p>
            <a:pPr lvl="1"/>
            <a:r>
              <a:rPr lang="en-US" dirty="0" smtClean="0"/>
              <a:t>Application doesn’t wait for I/O</a:t>
            </a:r>
          </a:p>
          <a:p>
            <a:pPr lvl="0"/>
            <a:r>
              <a:rPr lang="en-US" dirty="0" smtClean="0"/>
              <a:t>Fault Tolerance:</a:t>
            </a:r>
          </a:p>
          <a:p>
            <a:pPr lvl="1"/>
            <a:r>
              <a:rPr lang="en-US" dirty="0" smtClean="0"/>
              <a:t>Prevent crash from corrupting HDF5 file</a:t>
            </a:r>
          </a:p>
          <a:p>
            <a:pPr lvl="0"/>
            <a:r>
              <a:rPr lang="en-US" dirty="0" smtClean="0"/>
              <a:t>End-to-End Data Integrity:</a:t>
            </a:r>
          </a:p>
          <a:p>
            <a:pPr lvl="1"/>
            <a:r>
              <a:rPr lang="en-US" dirty="0" smtClean="0"/>
              <a:t>Verify integrity of data from birth to death of file</a:t>
            </a:r>
          </a:p>
          <a:p>
            <a:pPr lvl="0"/>
            <a:r>
              <a:rPr lang="en-US" dirty="0" smtClean="0"/>
              <a:t>I/O Autotuning</a:t>
            </a:r>
          </a:p>
          <a:p>
            <a:pPr lvl="1"/>
            <a:r>
              <a:rPr lang="en-US" dirty="0" smtClean="0"/>
              <a:t>Runtime framework that dynamically determines optimal application I/O strategy</a:t>
            </a:r>
          </a:p>
        </p:txBody>
      </p:sp>
      <p:sp>
        <p:nvSpPr>
          <p:cNvPr id="4" name="Date Placeholder 3"/>
          <p:cNvSpPr>
            <a:spLocks noGrp="1"/>
          </p:cNvSpPr>
          <p:nvPr>
            <p:ph type="dt" sz="half" idx="10"/>
          </p:nvPr>
        </p:nvSpPr>
        <p:spPr/>
        <p:txBody>
          <a:bodyPr/>
          <a:lstStyle/>
          <a:p>
            <a:r>
              <a:rPr lang="en-US" smtClean="0"/>
              <a:t>7/9/2013</a:t>
            </a:r>
            <a:endParaRPr lang="en-US" dirty="0"/>
          </a:p>
        </p:txBody>
      </p:sp>
      <p:sp>
        <p:nvSpPr>
          <p:cNvPr id="5" name="Footer Placeholder 4"/>
          <p:cNvSpPr>
            <a:spLocks noGrp="1"/>
          </p:cNvSpPr>
          <p:nvPr>
            <p:ph type="ftr" sz="quarter" idx="11"/>
          </p:nvPr>
        </p:nvSpPr>
        <p:spPr/>
        <p:txBody>
          <a:bodyPr/>
          <a:lstStyle/>
          <a:p>
            <a:r>
              <a:rPr lang="en-US" smtClean="0"/>
              <a:t>ESIP Summer 2013</a:t>
            </a:r>
            <a:endParaRPr lang="en-US" dirty="0"/>
          </a:p>
        </p:txBody>
      </p:sp>
      <p:sp>
        <p:nvSpPr>
          <p:cNvPr id="6" name="Slide Number Placeholder 5"/>
          <p:cNvSpPr>
            <a:spLocks noGrp="1"/>
          </p:cNvSpPr>
          <p:nvPr>
            <p:ph type="sldNum" sz="quarter" idx="12"/>
          </p:nvPr>
        </p:nvSpPr>
        <p:spPr/>
        <p:txBody>
          <a:bodyPr/>
          <a:lstStyle/>
          <a:p>
            <a:fld id="{DE9E2059-AE7A-4AD3-8904-DB5BCC9C33F4}" type="slidenum">
              <a:rPr lang="en-US" smtClean="0"/>
              <a:pPr/>
              <a:t>20</a:t>
            </a:fld>
            <a:endParaRPr lang="en-US" dirty="0"/>
          </a:p>
        </p:txBody>
      </p:sp>
    </p:spTree>
    <p:extLst>
      <p:ext uri="{BB962C8B-B14F-4D97-AF65-F5344CB8AC3E}">
        <p14:creationId xmlns:p14="http://schemas.microsoft.com/office/powerpoint/2010/main" val="55245904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Parallel I/O and Analysis of a Trillion Particle VPIC Simulation</a:t>
            </a:r>
            <a:endParaRPr lang="en-US" dirty="0"/>
          </a:p>
        </p:txBody>
      </p:sp>
      <p:pic>
        <p:nvPicPr>
          <p:cNvPr id="9" name="Picture 6" descr="lmt_2012-07-12.png"/>
          <p:cNvPicPr>
            <a:picLocks noChangeAspect="1"/>
          </p:cNvPicPr>
          <p:nvPr/>
        </p:nvPicPr>
        <p:blipFill>
          <a:blip r:embed="rId3"/>
          <a:srcRect/>
          <a:stretch>
            <a:fillRect/>
          </a:stretch>
        </p:blipFill>
        <p:spPr bwMode="auto">
          <a:xfrm>
            <a:off x="5105400" y="976936"/>
            <a:ext cx="3860800" cy="2895600"/>
          </a:xfrm>
          <a:prstGeom prst="rect">
            <a:avLst/>
          </a:prstGeom>
          <a:noFill/>
          <a:ln w="9525">
            <a:noFill/>
            <a:miter lim="800000"/>
            <a:headEnd/>
            <a:tailEnd/>
          </a:ln>
        </p:spPr>
      </p:pic>
      <p:grpSp>
        <p:nvGrpSpPr>
          <p:cNvPr id="10" name="Group 5"/>
          <p:cNvGrpSpPr>
            <a:grpSpLocks/>
          </p:cNvGrpSpPr>
          <p:nvPr/>
        </p:nvGrpSpPr>
        <p:grpSpPr bwMode="auto">
          <a:xfrm>
            <a:off x="4813300" y="4033489"/>
            <a:ext cx="4254500" cy="2300287"/>
            <a:chOff x="4813300" y="4191011"/>
            <a:chExt cx="4254500" cy="2300848"/>
          </a:xfrm>
        </p:grpSpPr>
        <p:pic>
          <p:nvPicPr>
            <p:cNvPr id="11" name="Picture 2" descr="hybrid-fq-indexing-tab.png"/>
            <p:cNvPicPr>
              <a:picLocks noChangeAspect="1"/>
            </p:cNvPicPr>
            <p:nvPr/>
          </p:nvPicPr>
          <p:blipFill>
            <a:blip r:embed="rId4"/>
            <a:srcRect/>
            <a:stretch>
              <a:fillRect/>
            </a:stretch>
          </p:blipFill>
          <p:spPr bwMode="auto">
            <a:xfrm>
              <a:off x="4813300" y="4191011"/>
              <a:ext cx="4254500" cy="828400"/>
            </a:xfrm>
            <a:prstGeom prst="rect">
              <a:avLst/>
            </a:prstGeom>
            <a:noFill/>
            <a:ln w="9525">
              <a:noFill/>
              <a:miter lim="800000"/>
              <a:headEnd/>
              <a:tailEnd/>
            </a:ln>
          </p:spPr>
        </p:pic>
        <p:pic>
          <p:nvPicPr>
            <p:cNvPr id="12" name="Picture 3" descr="hybrid-fq-query-tab.png"/>
            <p:cNvPicPr>
              <a:picLocks noChangeAspect="1"/>
            </p:cNvPicPr>
            <p:nvPr/>
          </p:nvPicPr>
          <p:blipFill>
            <a:blip r:embed="rId5"/>
            <a:srcRect/>
            <a:stretch>
              <a:fillRect/>
            </a:stretch>
          </p:blipFill>
          <p:spPr bwMode="auto">
            <a:xfrm>
              <a:off x="4953000" y="4953081"/>
              <a:ext cx="3911600" cy="1143000"/>
            </a:xfrm>
            <a:prstGeom prst="rect">
              <a:avLst/>
            </a:prstGeom>
            <a:noFill/>
            <a:ln w="9525">
              <a:noFill/>
              <a:miter lim="800000"/>
              <a:headEnd/>
              <a:tailEnd/>
            </a:ln>
          </p:spPr>
        </p:pic>
        <p:sp>
          <p:nvSpPr>
            <p:cNvPr id="13" name="TextBox 4"/>
            <p:cNvSpPr txBox="1">
              <a:spLocks noChangeArrowheads="1"/>
            </p:cNvSpPr>
            <p:nvPr/>
          </p:nvSpPr>
          <p:spPr bwMode="auto">
            <a:xfrm>
              <a:off x="4953000" y="6091714"/>
              <a:ext cx="4114800" cy="400145"/>
            </a:xfrm>
            <a:prstGeom prst="rect">
              <a:avLst/>
            </a:prstGeom>
            <a:noFill/>
            <a:ln w="9525">
              <a:noFill/>
              <a:miter lim="800000"/>
              <a:headEnd/>
              <a:tailEnd/>
            </a:ln>
          </p:spPr>
          <p:txBody>
            <a:bodyPr>
              <a:prstTxWarp prst="textNoShape">
                <a:avLst/>
              </a:prstTxWarp>
              <a:spAutoFit/>
            </a:bodyPr>
            <a:lstStyle/>
            <a:p>
              <a:r>
                <a:rPr lang="en-US" sz="1000"/>
                <a:t>A comparison of indexing (top table) and query times (bottom) for hybrid and MPI-FastQuery</a:t>
              </a:r>
            </a:p>
          </p:txBody>
        </p:sp>
      </p:grpSp>
      <p:sp>
        <p:nvSpPr>
          <p:cNvPr id="14" name="TextBox 4"/>
          <p:cNvSpPr txBox="1">
            <a:spLocks noChangeArrowheads="1"/>
          </p:cNvSpPr>
          <p:nvPr/>
        </p:nvSpPr>
        <p:spPr bwMode="auto">
          <a:xfrm>
            <a:off x="4953000" y="3745270"/>
            <a:ext cx="4038600" cy="400050"/>
          </a:xfrm>
          <a:prstGeom prst="rect">
            <a:avLst/>
          </a:prstGeom>
          <a:noFill/>
          <a:ln w="9525">
            <a:noFill/>
            <a:miter lim="800000"/>
            <a:headEnd/>
            <a:tailEnd/>
          </a:ln>
        </p:spPr>
        <p:txBody>
          <a:bodyPr>
            <a:prstTxWarp prst="textNoShape">
              <a:avLst/>
            </a:prstTxWarp>
            <a:spAutoFit/>
          </a:bodyPr>
          <a:lstStyle/>
          <a:p>
            <a:r>
              <a:rPr lang="en-US" sz="1000" dirty="0"/>
              <a:t>I/O bandwidth utilization for parallel writes (blue) with HDF5 on 120,000 cores</a:t>
            </a:r>
          </a:p>
        </p:txBody>
      </p:sp>
      <p:sp>
        <p:nvSpPr>
          <p:cNvPr id="15" name="Content Placeholder 5"/>
          <p:cNvSpPr>
            <a:spLocks noGrp="1"/>
          </p:cNvSpPr>
          <p:nvPr>
            <p:ph sz="half" idx="4294967295"/>
          </p:nvPr>
        </p:nvSpPr>
        <p:spPr>
          <a:xfrm>
            <a:off x="152400" y="999776"/>
            <a:ext cx="4648200" cy="5181600"/>
          </a:xfrm>
        </p:spPr>
        <p:txBody>
          <a:bodyPr>
            <a:normAutofit lnSpcReduction="10000"/>
          </a:bodyPr>
          <a:lstStyle/>
          <a:p>
            <a:pPr marL="233363" indent="-233363">
              <a:spcBef>
                <a:spcPts val="600"/>
              </a:spcBef>
              <a:buClr>
                <a:srgbClr val="606060"/>
              </a:buClr>
              <a:buFont typeface="Wingdings" charset="2"/>
              <a:buChar char="§"/>
            </a:pPr>
            <a:r>
              <a:rPr lang="en-US" sz="1800" dirty="0" smtClean="0">
                <a:solidFill>
                  <a:schemeClr val="tx1"/>
                </a:solidFill>
                <a:latin typeface="Arial" charset="0"/>
                <a:ea typeface="ＭＳ Ｐゴシック" charset="-128"/>
              </a:rPr>
              <a:t>Problem:</a:t>
            </a:r>
            <a:r>
              <a:rPr lang="en-US" sz="2000" dirty="0" smtClean="0">
                <a:solidFill>
                  <a:schemeClr val="tx1"/>
                </a:solidFill>
                <a:latin typeface="Arial" charset="0"/>
                <a:ea typeface="ＭＳ Ｐゴシック" charset="-128"/>
              </a:rPr>
              <a:t> </a:t>
            </a:r>
            <a:r>
              <a:rPr lang="en-US" sz="1600" dirty="0">
                <a:solidFill>
                  <a:schemeClr val="tx1"/>
                </a:solidFill>
                <a:latin typeface="Arial" charset="0"/>
                <a:ea typeface="ＭＳ Ｐゴシック" charset="-128"/>
              </a:rPr>
              <a:t>Support I/O and analysis needs </a:t>
            </a:r>
            <a:r>
              <a:rPr lang="en-US" sz="1600" dirty="0" smtClean="0">
                <a:solidFill>
                  <a:schemeClr val="tx1"/>
                </a:solidFill>
                <a:latin typeface="Arial" charset="0"/>
                <a:ea typeface="ＭＳ Ｐゴシック" charset="-128"/>
              </a:rPr>
              <a:t>for </a:t>
            </a:r>
            <a:r>
              <a:rPr lang="en-US" sz="1600" dirty="0">
                <a:solidFill>
                  <a:schemeClr val="tx1"/>
                </a:solidFill>
                <a:latin typeface="Arial" charset="0"/>
                <a:ea typeface="ＭＳ Ｐゴシック" charset="-128"/>
              </a:rPr>
              <a:t>state-of-the-art</a:t>
            </a:r>
            <a:r>
              <a:rPr lang="en-US" sz="1600" dirty="0" smtClean="0">
                <a:solidFill>
                  <a:schemeClr val="tx1"/>
                </a:solidFill>
                <a:latin typeface="Arial" charset="0"/>
                <a:ea typeface="ＭＳ Ｐゴシック" charset="-128"/>
              </a:rPr>
              <a:t> plasma </a:t>
            </a:r>
            <a:r>
              <a:rPr lang="en-US" sz="1600" dirty="0">
                <a:solidFill>
                  <a:schemeClr val="tx1"/>
                </a:solidFill>
                <a:latin typeface="Arial" charset="0"/>
                <a:ea typeface="ＭＳ Ｐゴシック" charset="-128"/>
              </a:rPr>
              <a:t>physics code</a:t>
            </a:r>
            <a:endParaRPr lang="en-US" sz="2000" dirty="0" smtClean="0">
              <a:solidFill>
                <a:schemeClr val="tx1"/>
              </a:solidFill>
              <a:latin typeface="Arial" charset="0"/>
              <a:ea typeface="ＭＳ Ｐゴシック" charset="-128"/>
            </a:endParaRPr>
          </a:p>
          <a:p>
            <a:pPr marL="233363" indent="-233363">
              <a:spcBef>
                <a:spcPts val="600"/>
              </a:spcBef>
              <a:buClr>
                <a:srgbClr val="606060"/>
              </a:buClr>
              <a:buFont typeface="Wingdings" charset="2"/>
              <a:buChar char="§"/>
            </a:pPr>
            <a:r>
              <a:rPr lang="en-US" sz="1800" dirty="0" smtClean="0">
                <a:solidFill>
                  <a:schemeClr val="tx1"/>
                </a:solidFill>
                <a:latin typeface="Arial" charset="0"/>
                <a:ea typeface="ＭＳ Ｐゴシック" charset="-128"/>
              </a:rPr>
              <a:t>Novel Accomplishments</a:t>
            </a:r>
            <a:r>
              <a:rPr lang="en-US" sz="2000" dirty="0" smtClean="0">
                <a:solidFill>
                  <a:schemeClr val="tx1"/>
                </a:solidFill>
                <a:latin typeface="Arial" charset="0"/>
                <a:ea typeface="ＭＳ Ｐゴシック" charset="-128"/>
              </a:rPr>
              <a:t>:</a:t>
            </a:r>
            <a:endParaRPr lang="en-US" sz="2000" dirty="0">
              <a:solidFill>
                <a:schemeClr val="tx1"/>
              </a:solidFill>
              <a:latin typeface="Arial" charset="0"/>
              <a:ea typeface="ＭＳ Ｐゴシック" charset="-128"/>
            </a:endParaRPr>
          </a:p>
          <a:p>
            <a:pPr marL="633413" lvl="1" indent="-233363">
              <a:spcBef>
                <a:spcPts val="600"/>
              </a:spcBef>
              <a:buClr>
                <a:srgbClr val="606060"/>
              </a:buClr>
              <a:buFont typeface="Wingdings" charset="2"/>
              <a:buChar char="§"/>
            </a:pPr>
            <a:r>
              <a:rPr lang="en-US" sz="1600" dirty="0">
                <a:solidFill>
                  <a:schemeClr val="tx1"/>
                </a:solidFill>
                <a:latin typeface="Arial" charset="0"/>
                <a:cs typeface="Arial" charset="0"/>
              </a:rPr>
              <a:t>Ran Trillion particle </a:t>
            </a:r>
            <a:r>
              <a:rPr lang="en-US" sz="1600" dirty="0" smtClean="0">
                <a:solidFill>
                  <a:schemeClr val="tx1"/>
                </a:solidFill>
                <a:latin typeface="Arial" charset="0"/>
                <a:cs typeface="Arial" charset="0"/>
              </a:rPr>
              <a:t>VPIC simulation </a:t>
            </a:r>
            <a:r>
              <a:rPr lang="en-US" sz="1600" dirty="0">
                <a:solidFill>
                  <a:schemeClr val="tx1"/>
                </a:solidFill>
                <a:latin typeface="Arial" charset="0"/>
                <a:cs typeface="Arial" charset="0"/>
              </a:rPr>
              <a:t>on 120,000 hopper </a:t>
            </a:r>
            <a:r>
              <a:rPr lang="en-US" sz="1600" dirty="0" smtClean="0">
                <a:solidFill>
                  <a:schemeClr val="tx1"/>
                </a:solidFill>
                <a:latin typeface="Arial" charset="0"/>
                <a:cs typeface="Arial" charset="0"/>
              </a:rPr>
              <a:t>cores and generated 350 TB dataset</a:t>
            </a:r>
          </a:p>
          <a:p>
            <a:pPr marL="633413" lvl="1" indent="-233363">
              <a:spcBef>
                <a:spcPts val="600"/>
              </a:spcBef>
              <a:buClr>
                <a:srgbClr val="606060"/>
              </a:buClr>
              <a:buFont typeface="Wingdings" charset="2"/>
              <a:buChar char="§"/>
            </a:pPr>
            <a:r>
              <a:rPr lang="en-US" sz="1600" dirty="0">
                <a:solidFill>
                  <a:srgbClr val="000000"/>
                </a:solidFill>
                <a:latin typeface="Arial" charset="0"/>
                <a:cs typeface="Arial" charset="0"/>
              </a:rPr>
              <a:t>Parallel HDF5 obtained peak 35GB/s I/O rate and 80% sustained bandwidth</a:t>
            </a:r>
            <a:r>
              <a:rPr lang="en-US" sz="1600" dirty="0" smtClean="0">
                <a:solidFill>
                  <a:srgbClr val="000000"/>
                </a:solidFill>
                <a:latin typeface="Arial" charset="0"/>
                <a:cs typeface="Arial" charset="0"/>
              </a:rPr>
              <a:t> </a:t>
            </a:r>
          </a:p>
          <a:p>
            <a:pPr marL="633413" lvl="1" indent="-233363">
              <a:spcBef>
                <a:spcPts val="600"/>
              </a:spcBef>
              <a:buClr>
                <a:srgbClr val="606060"/>
              </a:buClr>
              <a:buFont typeface="Wingdings" charset="2"/>
              <a:buChar char="§"/>
            </a:pPr>
            <a:r>
              <a:rPr lang="en-US" sz="1600" dirty="0">
                <a:solidFill>
                  <a:srgbClr val="000000"/>
                </a:solidFill>
                <a:latin typeface="Arial" charset="0"/>
                <a:cs typeface="Arial" charset="0"/>
              </a:rPr>
              <a:t>Developed hybrid parallel FastQuery using FastBit to </a:t>
            </a:r>
            <a:r>
              <a:rPr lang="en-US" sz="1600" dirty="0" smtClean="0">
                <a:solidFill>
                  <a:srgbClr val="000000"/>
                </a:solidFill>
                <a:latin typeface="Arial" charset="0"/>
                <a:cs typeface="Arial" charset="0"/>
              </a:rPr>
              <a:t>utilize </a:t>
            </a:r>
            <a:r>
              <a:rPr lang="en-US" sz="1600" dirty="0" err="1" smtClean="0">
                <a:solidFill>
                  <a:srgbClr val="000000"/>
                </a:solidFill>
                <a:latin typeface="Arial" charset="0"/>
                <a:cs typeface="Arial" charset="0"/>
              </a:rPr>
              <a:t>multicore</a:t>
            </a:r>
            <a:r>
              <a:rPr lang="en-US" sz="1600" dirty="0" smtClean="0">
                <a:solidFill>
                  <a:srgbClr val="000000"/>
                </a:solidFill>
                <a:latin typeface="Arial" charset="0"/>
                <a:cs typeface="Arial" charset="0"/>
              </a:rPr>
              <a:t> hardware</a:t>
            </a:r>
          </a:p>
          <a:p>
            <a:pPr marL="633413" lvl="1" indent="-233363">
              <a:spcBef>
                <a:spcPts val="600"/>
              </a:spcBef>
              <a:buClr>
                <a:srgbClr val="606060"/>
              </a:buClr>
              <a:buFont typeface="Wingdings" charset="2"/>
              <a:buChar char="§"/>
            </a:pPr>
            <a:r>
              <a:rPr lang="en-US" sz="1600" dirty="0" smtClean="0">
                <a:solidFill>
                  <a:srgbClr val="000000"/>
                </a:solidFill>
                <a:latin typeface="Arial" charset="0"/>
                <a:cs typeface="Arial" charset="0"/>
              </a:rPr>
              <a:t>FastQuery </a:t>
            </a:r>
            <a:r>
              <a:rPr lang="en-US" sz="1600" dirty="0">
                <a:solidFill>
                  <a:srgbClr val="000000"/>
                </a:solidFill>
                <a:latin typeface="Arial" charset="0"/>
                <a:cs typeface="Arial" charset="0"/>
              </a:rPr>
              <a:t>took 10 minutes to index and</a:t>
            </a:r>
            <a:r>
              <a:rPr lang="en-US" sz="1600" dirty="0" smtClean="0">
                <a:solidFill>
                  <a:srgbClr val="000000"/>
                </a:solidFill>
                <a:latin typeface="Arial" charset="0"/>
                <a:cs typeface="Arial" charset="0"/>
              </a:rPr>
              <a:t> 3 </a:t>
            </a:r>
            <a:r>
              <a:rPr lang="en-US" sz="1600" dirty="0">
                <a:solidFill>
                  <a:srgbClr val="000000"/>
                </a:solidFill>
                <a:latin typeface="Arial" charset="0"/>
                <a:cs typeface="Arial" charset="0"/>
              </a:rPr>
              <a:t>seconds to query</a:t>
            </a:r>
            <a:r>
              <a:rPr lang="en-US" sz="1600" dirty="0" smtClean="0">
                <a:solidFill>
                  <a:srgbClr val="000000"/>
                </a:solidFill>
                <a:latin typeface="Arial" charset="0"/>
                <a:cs typeface="Arial" charset="0"/>
              </a:rPr>
              <a:t> energetic particles</a:t>
            </a:r>
          </a:p>
          <a:p>
            <a:pPr marL="633413" lvl="1" indent="-233363">
              <a:spcBef>
                <a:spcPts val="600"/>
              </a:spcBef>
              <a:buClr>
                <a:srgbClr val="606060"/>
              </a:buClr>
              <a:buFont typeface="Wingdings" charset="2"/>
              <a:buChar char="§"/>
            </a:pPr>
            <a:r>
              <a:rPr lang="en-US" sz="1600" dirty="0">
                <a:solidFill>
                  <a:srgbClr val="000000"/>
                </a:solidFill>
                <a:latin typeface="Arial" charset="0"/>
                <a:cs typeface="Arial" charset="0"/>
              </a:rPr>
              <a:t>SC12 paper, XLDB</a:t>
            </a:r>
            <a:r>
              <a:rPr lang="en-US" sz="1600" dirty="0" smtClean="0">
                <a:solidFill>
                  <a:srgbClr val="000000"/>
                </a:solidFill>
                <a:latin typeface="Arial" charset="0"/>
                <a:cs typeface="Arial" charset="0"/>
              </a:rPr>
              <a:t> 2012 poster</a:t>
            </a:r>
          </a:p>
          <a:p>
            <a:pPr marL="233363" indent="-233363">
              <a:spcBef>
                <a:spcPts val="600"/>
              </a:spcBef>
              <a:buClr>
                <a:srgbClr val="606060"/>
              </a:buClr>
              <a:buFont typeface="Wingdings" charset="2"/>
              <a:buChar char="§"/>
            </a:pPr>
            <a:r>
              <a:rPr lang="en-US" sz="1800" dirty="0" smtClean="0">
                <a:solidFill>
                  <a:srgbClr val="000000"/>
                </a:solidFill>
                <a:latin typeface="Arial" charset="0"/>
                <a:ea typeface="ＭＳ Ｐゴシック" charset="-128"/>
              </a:rPr>
              <a:t>CS Impact</a:t>
            </a:r>
          </a:p>
          <a:p>
            <a:pPr marL="633413" lvl="1" indent="-233363">
              <a:spcBef>
                <a:spcPts val="600"/>
              </a:spcBef>
              <a:buClr>
                <a:srgbClr val="606060"/>
              </a:buClr>
              <a:buFont typeface="Wingdings" charset="2"/>
              <a:buChar char="§"/>
            </a:pPr>
            <a:r>
              <a:rPr lang="en-US" sz="1600" dirty="0" smtClean="0">
                <a:solidFill>
                  <a:srgbClr val="000000"/>
                </a:solidFill>
                <a:latin typeface="Arial" charset="0"/>
                <a:cs typeface="Arial" charset="0"/>
              </a:rPr>
              <a:t>Demonstrated software scalability for writing and analyzing ~40TB HDF5 files</a:t>
            </a:r>
          </a:p>
          <a:p>
            <a:pPr marL="633413" lvl="1" indent="-233363">
              <a:spcBef>
                <a:spcPts val="600"/>
              </a:spcBef>
              <a:buClr>
                <a:srgbClr val="606060"/>
              </a:buClr>
              <a:buFont typeface="Wingdings" charset="2"/>
              <a:buChar char="§"/>
            </a:pPr>
            <a:r>
              <a:rPr lang="en-US" sz="1600" dirty="0" smtClean="0">
                <a:solidFill>
                  <a:srgbClr val="000000"/>
                </a:solidFill>
                <a:latin typeface="Arial" charset="0"/>
                <a:cs typeface="Arial" charset="0"/>
              </a:rPr>
              <a:t>Enabled novel discoveries in plasma physics (next slide)</a:t>
            </a:r>
          </a:p>
        </p:txBody>
      </p:sp>
    </p:spTree>
    <p:extLst>
      <p:ext uri="{BB962C8B-B14F-4D97-AF65-F5344CB8AC3E}">
        <p14:creationId xmlns:p14="http://schemas.microsoft.com/office/powerpoint/2010/main" val="547019987"/>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 Impact: Multiple Scientific Discoveries in Plasma Physics</a:t>
            </a:r>
            <a:endParaRPr lang="en-US" dirty="0"/>
          </a:p>
        </p:txBody>
      </p:sp>
      <p:sp>
        <p:nvSpPr>
          <p:cNvPr id="3" name="Content Placeholder 2"/>
          <p:cNvSpPr>
            <a:spLocks noGrp="1"/>
          </p:cNvSpPr>
          <p:nvPr>
            <p:ph idx="1"/>
          </p:nvPr>
        </p:nvSpPr>
        <p:spPr>
          <a:xfrm>
            <a:off x="1" y="3285058"/>
            <a:ext cx="4037672" cy="413842"/>
          </a:xfrm>
        </p:spPr>
        <p:txBody>
          <a:bodyPr>
            <a:normAutofit fontScale="47500" lnSpcReduction="20000"/>
          </a:bodyPr>
          <a:lstStyle/>
          <a:p>
            <a:pPr algn="ctr"/>
            <a:r>
              <a:rPr lang="en-US" dirty="0" smtClean="0"/>
              <a:t>Preferential acceleration along magnetic field</a:t>
            </a:r>
            <a:endParaRPr lang="en-US" dirty="0"/>
          </a:p>
        </p:txBody>
      </p:sp>
      <p:pic>
        <p:nvPicPr>
          <p:cNvPr id="4" name="Picture 3" descr="1B_Energy_1_5_Uy_UPar_Energy.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6597" y="984960"/>
            <a:ext cx="2502219" cy="2342786"/>
          </a:xfrm>
          <a:prstGeom prst="rect">
            <a:avLst/>
          </a:prstGeom>
        </p:spPr>
      </p:pic>
      <p:pic>
        <p:nvPicPr>
          <p:cNvPr id="6" name="Picture 5" descr="1B_Energy_1_5_x_y_z_UPar.pdf"/>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05920" y="975482"/>
            <a:ext cx="3490862" cy="2363367"/>
          </a:xfrm>
          <a:prstGeom prst="rect">
            <a:avLst/>
          </a:prstGeom>
        </p:spPr>
      </p:pic>
      <p:sp>
        <p:nvSpPr>
          <p:cNvPr id="7" name="Content Placeholder 2"/>
          <p:cNvSpPr txBox="1">
            <a:spLocks/>
          </p:cNvSpPr>
          <p:nvPr/>
        </p:nvSpPr>
        <p:spPr>
          <a:xfrm>
            <a:off x="4350451" y="3277097"/>
            <a:ext cx="4649127" cy="300114"/>
          </a:xfrm>
          <a:prstGeom prst="rect">
            <a:avLst/>
          </a:prstGeom>
        </p:spPr>
        <p:txBody>
          <a:bodyPr vert="horz" lIns="91440" tIns="45720" rIns="91440" bIns="45720" rtlCol="0">
            <a:normAutofit fontScale="85000" lnSpcReduction="10000"/>
          </a:bodyPr>
          <a:lstStyle/>
          <a:p>
            <a:pPr marL="0" marR="0" lvl="0" indent="0" algn="ctr" defTabSz="914400" rtl="0" eaLnBrk="1" fontAlgn="auto" latinLnBrk="0" hangingPunct="1">
              <a:lnSpc>
                <a:spcPct val="100000"/>
              </a:lnSpc>
              <a:spcBef>
                <a:spcPts val="800"/>
              </a:spcBef>
              <a:spcAft>
                <a:spcPts val="0"/>
              </a:spcAft>
              <a:buClr>
                <a:schemeClr val="accent1"/>
              </a:buClr>
              <a:buSzPct val="100000"/>
              <a:buFont typeface="Arial"/>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Energetic particles are correlated with flux ropes</a:t>
            </a:r>
          </a:p>
          <a:p>
            <a:pPr marL="0" marR="0" lvl="0" indent="0" algn="l" defTabSz="914400" rtl="0" eaLnBrk="1" fontAlgn="auto" latinLnBrk="0" hangingPunct="1">
              <a:lnSpc>
                <a:spcPct val="100000"/>
              </a:lnSpc>
              <a:spcBef>
                <a:spcPts val="800"/>
              </a:spcBef>
              <a:spcAft>
                <a:spcPts val="0"/>
              </a:spcAft>
              <a:buClr>
                <a:schemeClr val="accent1"/>
              </a:buClr>
              <a:buSzPct val="100000"/>
              <a:buFont typeface="Arial"/>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Picture 7" descr="1B_xline_selection_illustration_new.pdf"/>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836624" y="3604530"/>
            <a:ext cx="3529037" cy="2394594"/>
          </a:xfrm>
          <a:prstGeom prst="rect">
            <a:avLst/>
          </a:prstGeom>
        </p:spPr>
      </p:pic>
      <p:sp>
        <p:nvSpPr>
          <p:cNvPr id="9" name="Content Placeholder 2"/>
          <p:cNvSpPr txBox="1">
            <a:spLocks/>
          </p:cNvSpPr>
          <p:nvPr/>
        </p:nvSpPr>
        <p:spPr>
          <a:xfrm>
            <a:off x="3967660" y="6019211"/>
            <a:ext cx="5533079" cy="32222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ts val="800"/>
              </a:spcBef>
              <a:spcAft>
                <a:spcPts val="0"/>
              </a:spcAft>
              <a:buClr>
                <a:schemeClr val="accent1"/>
              </a:buClr>
              <a:buSzPct val="100000"/>
              <a:buFont typeface="Arial"/>
              <a:buNone/>
              <a:tabLst/>
              <a:defRPr/>
            </a:pPr>
            <a:r>
              <a:rPr kumimoji="0" lang="en-US" sz="1500" b="0" i="0" u="none" strike="noStrike" kern="1200" cap="none" spc="0" normalizeH="0" baseline="0" noProof="0" dirty="0" smtClean="0">
                <a:ln>
                  <a:noFill/>
                </a:ln>
                <a:solidFill>
                  <a:schemeClr val="tx1"/>
                </a:solidFill>
                <a:effectLst/>
                <a:uLnTx/>
                <a:uFillTx/>
                <a:latin typeface="+mn-lt"/>
                <a:ea typeface="+mn-ea"/>
                <a:cs typeface="+mn-cs"/>
              </a:rPr>
              <a:t>Discovered </a:t>
            </a:r>
            <a:r>
              <a:rPr kumimoji="0" lang="en-US" sz="1500" b="0" i="0" u="none" strike="noStrike" kern="1200" cap="none" spc="0" normalizeH="0" baseline="0" noProof="0" dirty="0" err="1" smtClean="0">
                <a:ln>
                  <a:noFill/>
                </a:ln>
                <a:solidFill>
                  <a:schemeClr val="tx1"/>
                </a:solidFill>
                <a:effectLst/>
                <a:uLnTx/>
                <a:uFillTx/>
                <a:latin typeface="+mn-lt"/>
                <a:ea typeface="+mn-ea"/>
                <a:cs typeface="+mn-cs"/>
              </a:rPr>
              <a:t>agyrotropy</a:t>
            </a:r>
            <a:r>
              <a:rPr kumimoji="0" lang="en-US" sz="1500" b="0" i="0" u="none" strike="noStrike" kern="1200" cap="none" spc="0" normalizeH="0" baseline="0" noProof="0" dirty="0" smtClean="0">
                <a:ln>
                  <a:noFill/>
                </a:ln>
                <a:solidFill>
                  <a:schemeClr val="tx1"/>
                </a:solidFill>
                <a:effectLst/>
                <a:uLnTx/>
                <a:uFillTx/>
                <a:latin typeface="+mn-lt"/>
                <a:ea typeface="+mn-ea"/>
                <a:cs typeface="+mn-cs"/>
              </a:rPr>
              <a:t> near the reconnection hot-spot</a:t>
            </a:r>
            <a:endParaRPr kumimoji="0" lang="en-US" sz="15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9" descr="powerlaw.png"/>
          <p:cNvPicPr>
            <a:picLocks noChangeAspect="1"/>
          </p:cNvPicPr>
          <p:nvPr/>
        </p:nvPicPr>
        <p:blipFill>
          <a:blip r:embed="rId6"/>
          <a:stretch>
            <a:fillRect/>
          </a:stretch>
        </p:blipFill>
        <p:spPr>
          <a:xfrm>
            <a:off x="322257" y="3576099"/>
            <a:ext cx="3487484" cy="2582796"/>
          </a:xfrm>
          <a:prstGeom prst="rect">
            <a:avLst/>
          </a:prstGeom>
        </p:spPr>
      </p:pic>
      <p:sp>
        <p:nvSpPr>
          <p:cNvPr id="11" name="Rectangle 10"/>
          <p:cNvSpPr/>
          <p:nvPr/>
        </p:nvSpPr>
        <p:spPr>
          <a:xfrm>
            <a:off x="-385262" y="6026608"/>
            <a:ext cx="4818431" cy="323165"/>
          </a:xfrm>
          <a:prstGeom prst="rect">
            <a:avLst/>
          </a:prstGeom>
        </p:spPr>
        <p:txBody>
          <a:bodyPr wrap="square">
            <a:spAutoFit/>
          </a:bodyPr>
          <a:lstStyle/>
          <a:p>
            <a:pPr algn="ctr"/>
            <a:r>
              <a:rPr lang="en-US" sz="1500" dirty="0" smtClean="0"/>
              <a:t>Discovered power-law in energy spectrum</a:t>
            </a:r>
            <a:endParaRPr lang="en-US" sz="1500" dirty="0"/>
          </a:p>
        </p:txBody>
      </p:sp>
    </p:spTree>
    <p:extLst>
      <p:ext uri="{BB962C8B-B14F-4D97-AF65-F5344CB8AC3E}">
        <p14:creationId xmlns:p14="http://schemas.microsoft.com/office/powerpoint/2010/main" val="2610480297"/>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projects of interest</a:t>
            </a:r>
            <a:endParaRPr lang="en-US" dirty="0"/>
          </a:p>
        </p:txBody>
      </p:sp>
      <p:sp>
        <p:nvSpPr>
          <p:cNvPr id="3" name="Content Placeholder 2"/>
          <p:cNvSpPr>
            <a:spLocks noGrp="1"/>
          </p:cNvSpPr>
          <p:nvPr>
            <p:ph idx="1"/>
          </p:nvPr>
        </p:nvSpPr>
        <p:spPr/>
        <p:txBody>
          <a:bodyPr>
            <a:normAutofit/>
          </a:bodyPr>
          <a:lstStyle/>
          <a:p>
            <a:r>
              <a:rPr lang="en-US" dirty="0" smtClean="0"/>
              <a:t>ITER – International fusion research project</a:t>
            </a:r>
          </a:p>
          <a:p>
            <a:pPr lvl="1"/>
            <a:r>
              <a:rPr lang="en-US" dirty="0" smtClean="0"/>
              <a:t>Architecture for HDF5 for ITER data life cycle</a:t>
            </a:r>
          </a:p>
          <a:p>
            <a:r>
              <a:rPr lang="en-US" dirty="0" smtClean="0"/>
              <a:t>Particle accelerators and instrument vendors</a:t>
            </a:r>
          </a:p>
          <a:p>
            <a:pPr lvl="1"/>
            <a:r>
              <a:rPr lang="en-US" dirty="0" smtClean="0"/>
              <a:t>Faster I/O for compressed data </a:t>
            </a:r>
          </a:p>
          <a:p>
            <a:pPr lvl="2"/>
            <a:r>
              <a:rPr lang="en-US" dirty="0" smtClean="0"/>
              <a:t>Let apps send pre-compressed chunks directly to file.</a:t>
            </a:r>
          </a:p>
          <a:p>
            <a:pPr lvl="1"/>
            <a:r>
              <a:rPr lang="en-US" dirty="0" smtClean="0"/>
              <a:t>Dynamic </a:t>
            </a:r>
            <a:r>
              <a:rPr lang="en-US" dirty="0"/>
              <a:t>filter loading in </a:t>
            </a:r>
            <a:r>
              <a:rPr lang="en-US" dirty="0" smtClean="0"/>
              <a:t>HDF5 </a:t>
            </a:r>
          </a:p>
          <a:p>
            <a:pPr lvl="2"/>
            <a:r>
              <a:rPr lang="en-US" dirty="0" smtClean="0"/>
              <a:t>Let apps read </a:t>
            </a:r>
            <a:r>
              <a:rPr lang="en-US" dirty="0"/>
              <a:t>data compressed with </a:t>
            </a:r>
            <a:r>
              <a:rPr lang="en-US" dirty="0" smtClean="0"/>
              <a:t>non-standard </a:t>
            </a:r>
            <a:r>
              <a:rPr lang="en-US" dirty="0"/>
              <a:t>filter</a:t>
            </a:r>
            <a:r>
              <a:rPr lang="en-US" dirty="0" smtClean="0"/>
              <a:t>.</a:t>
            </a:r>
            <a:endParaRPr lang="en-US" dirty="0"/>
          </a:p>
          <a:p>
            <a:pPr lvl="1"/>
            <a:r>
              <a:rPr lang="en-US" dirty="0" smtClean="0"/>
              <a:t>SWMR</a:t>
            </a:r>
          </a:p>
          <a:p>
            <a:pPr lvl="2"/>
            <a:r>
              <a:rPr lang="en-US" dirty="0" smtClean="0"/>
              <a:t>Single Writer/Multiple Readers</a:t>
            </a:r>
          </a:p>
        </p:txBody>
      </p:sp>
      <p:sp>
        <p:nvSpPr>
          <p:cNvPr id="4" name="Date Placeholder 3"/>
          <p:cNvSpPr>
            <a:spLocks noGrp="1"/>
          </p:cNvSpPr>
          <p:nvPr>
            <p:ph type="dt" sz="half" idx="10"/>
          </p:nvPr>
        </p:nvSpPr>
        <p:spPr/>
        <p:txBody>
          <a:bodyPr/>
          <a:lstStyle/>
          <a:p>
            <a:r>
              <a:rPr lang="en-US" dirty="0" smtClean="0">
                <a:solidFill>
                  <a:schemeClr val="bg1"/>
                </a:solidFill>
              </a:rPr>
              <a:t>7/9/2013</a:t>
            </a:r>
            <a:endParaRPr lang="en-US" dirty="0">
              <a:solidFill>
                <a:schemeClr val="bg1"/>
              </a:solidFill>
            </a:endParaRPr>
          </a:p>
        </p:txBody>
      </p:sp>
      <p:sp>
        <p:nvSpPr>
          <p:cNvPr id="5" name="Footer Placeholder 4"/>
          <p:cNvSpPr>
            <a:spLocks noGrp="1"/>
          </p:cNvSpPr>
          <p:nvPr>
            <p:ph type="ftr" sz="quarter" idx="11"/>
          </p:nvPr>
        </p:nvSpPr>
        <p:spPr/>
        <p:txBody>
          <a:bodyPr/>
          <a:lstStyle/>
          <a:p>
            <a:r>
              <a:rPr lang="en-US" smtClean="0"/>
              <a:t>ESIP Summer 2013</a:t>
            </a:r>
            <a:endParaRPr lang="en-US" dirty="0"/>
          </a:p>
        </p:txBody>
      </p:sp>
      <p:sp>
        <p:nvSpPr>
          <p:cNvPr id="6" name="Slide Number Placeholder 5"/>
          <p:cNvSpPr>
            <a:spLocks noGrp="1"/>
          </p:cNvSpPr>
          <p:nvPr>
            <p:ph type="sldNum" sz="quarter" idx="12"/>
          </p:nvPr>
        </p:nvSpPr>
        <p:spPr/>
        <p:txBody>
          <a:bodyPr/>
          <a:lstStyle/>
          <a:p>
            <a:fld id="{DE9E2059-AE7A-4AD3-8904-DB5BCC9C33F4}" type="slidenum">
              <a:rPr lang="en-US" smtClean="0"/>
              <a:pPr/>
              <a:t>23</a:t>
            </a:fld>
            <a:endParaRPr lang="en-US" dirty="0"/>
          </a:p>
        </p:txBody>
      </p:sp>
    </p:spTree>
    <p:extLst>
      <p:ext uri="{BB962C8B-B14F-4D97-AF65-F5344CB8AC3E}">
        <p14:creationId xmlns:p14="http://schemas.microsoft.com/office/powerpoint/2010/main" val="16147192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projects of interest</a:t>
            </a:r>
            <a:endParaRPr lang="en-US" dirty="0"/>
          </a:p>
        </p:txBody>
      </p:sp>
      <p:sp>
        <p:nvSpPr>
          <p:cNvPr id="3" name="Content Placeholder 2"/>
          <p:cNvSpPr>
            <a:spLocks noGrp="1"/>
          </p:cNvSpPr>
          <p:nvPr>
            <p:ph idx="1"/>
          </p:nvPr>
        </p:nvSpPr>
        <p:spPr/>
        <p:txBody>
          <a:bodyPr>
            <a:normAutofit/>
          </a:bodyPr>
          <a:lstStyle/>
          <a:p>
            <a:r>
              <a:rPr lang="en-US" dirty="0" smtClean="0"/>
              <a:t>Digital Twin</a:t>
            </a:r>
          </a:p>
          <a:p>
            <a:pPr lvl="1"/>
            <a:r>
              <a:rPr lang="en-US" dirty="0" smtClean="0"/>
              <a:t>“Digital Twin </a:t>
            </a:r>
            <a:r>
              <a:rPr lang="en-US" dirty="0"/>
              <a:t>integrates ultra-high fidelity simulation with the </a:t>
            </a:r>
            <a:r>
              <a:rPr lang="en-US" dirty="0" smtClean="0"/>
              <a:t>vehicle’s </a:t>
            </a:r>
            <a:r>
              <a:rPr lang="en-US" dirty="0"/>
              <a:t>on-board integrated vehicle health management system, maintenance history and all available historical and fleet data to mirror the life of its flying twin and enable unprecedented levels of safety and reliability</a:t>
            </a:r>
            <a:r>
              <a:rPr lang="en-US" dirty="0" smtClean="0"/>
              <a:t>.”</a:t>
            </a:r>
          </a:p>
          <a:p>
            <a:pPr marL="457200" lvl="1" indent="0">
              <a:buNone/>
            </a:pPr>
            <a:endParaRPr lang="en-US" dirty="0" smtClean="0"/>
          </a:p>
        </p:txBody>
      </p:sp>
      <p:sp>
        <p:nvSpPr>
          <p:cNvPr id="4" name="Date Placeholder 3"/>
          <p:cNvSpPr>
            <a:spLocks noGrp="1"/>
          </p:cNvSpPr>
          <p:nvPr>
            <p:ph type="dt" sz="half" idx="10"/>
          </p:nvPr>
        </p:nvSpPr>
        <p:spPr/>
        <p:txBody>
          <a:bodyPr/>
          <a:lstStyle/>
          <a:p>
            <a:r>
              <a:rPr lang="en-US" smtClean="0">
                <a:solidFill>
                  <a:schemeClr val="bg1"/>
                </a:solidFill>
              </a:rPr>
              <a:t>7/9/2013</a:t>
            </a:r>
            <a:endParaRPr lang="en-US" dirty="0">
              <a:solidFill>
                <a:schemeClr val="bg1"/>
              </a:solidFill>
            </a:endParaRPr>
          </a:p>
        </p:txBody>
      </p:sp>
      <p:sp>
        <p:nvSpPr>
          <p:cNvPr id="5" name="Footer Placeholder 4"/>
          <p:cNvSpPr>
            <a:spLocks noGrp="1"/>
          </p:cNvSpPr>
          <p:nvPr>
            <p:ph type="ftr" sz="quarter" idx="11"/>
          </p:nvPr>
        </p:nvSpPr>
        <p:spPr/>
        <p:txBody>
          <a:bodyPr/>
          <a:lstStyle/>
          <a:p>
            <a:r>
              <a:rPr lang="en-US" smtClean="0"/>
              <a:t>ESIP Summer 2013</a:t>
            </a:r>
            <a:endParaRPr lang="en-US" dirty="0"/>
          </a:p>
        </p:txBody>
      </p:sp>
      <p:sp>
        <p:nvSpPr>
          <p:cNvPr id="6" name="Slide Number Placeholder 5"/>
          <p:cNvSpPr>
            <a:spLocks noGrp="1"/>
          </p:cNvSpPr>
          <p:nvPr>
            <p:ph type="sldNum" sz="quarter" idx="12"/>
          </p:nvPr>
        </p:nvSpPr>
        <p:spPr/>
        <p:txBody>
          <a:bodyPr/>
          <a:lstStyle/>
          <a:p>
            <a:fld id="{DE9E2059-AE7A-4AD3-8904-DB5BCC9C33F4}" type="slidenum">
              <a:rPr lang="en-US" smtClean="0"/>
              <a:pPr/>
              <a:t>24</a:t>
            </a:fld>
            <a:endParaRPr lang="en-US" dirty="0"/>
          </a:p>
        </p:txBody>
      </p:sp>
    </p:spTree>
    <p:extLst>
      <p:ext uri="{BB962C8B-B14F-4D97-AF65-F5344CB8AC3E}">
        <p14:creationId xmlns:p14="http://schemas.microsoft.com/office/powerpoint/2010/main" val="205280840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thanks</a:t>
            </a:r>
            <a:endParaRPr lang="en-US" dirty="0"/>
          </a:p>
        </p:txBody>
      </p:sp>
      <p:sp>
        <p:nvSpPr>
          <p:cNvPr id="8" name="Subtitle 7"/>
          <p:cNvSpPr>
            <a:spLocks noGrp="1"/>
          </p:cNvSpPr>
          <p:nvPr>
            <p:ph type="subTitle" idx="1"/>
          </p:nvPr>
        </p:nvSpPr>
        <p:spPr/>
        <p:txBody>
          <a:bodyPr/>
          <a:lstStyle/>
          <a:p>
            <a:endParaRPr lang="en-US"/>
          </a:p>
        </p:txBody>
      </p:sp>
      <p:sp>
        <p:nvSpPr>
          <p:cNvPr id="4" name="Date Placeholder 3"/>
          <p:cNvSpPr>
            <a:spLocks noGrp="1"/>
          </p:cNvSpPr>
          <p:nvPr>
            <p:ph type="dt" sz="half" idx="2"/>
          </p:nvPr>
        </p:nvSpPr>
        <p:spPr/>
        <p:txBody>
          <a:bodyPr/>
          <a:lstStyle/>
          <a:p>
            <a:r>
              <a:rPr lang="en-US" smtClean="0">
                <a:solidFill>
                  <a:schemeClr val="bg1"/>
                </a:solidFill>
              </a:rPr>
              <a:t>7/9/2013</a:t>
            </a:r>
            <a:endParaRPr lang="en-US" dirty="0">
              <a:solidFill>
                <a:schemeClr val="bg1"/>
              </a:solidFill>
            </a:endParaRPr>
          </a:p>
        </p:txBody>
      </p:sp>
      <p:sp>
        <p:nvSpPr>
          <p:cNvPr id="5" name="Footer Placeholder 4"/>
          <p:cNvSpPr>
            <a:spLocks noGrp="1"/>
          </p:cNvSpPr>
          <p:nvPr>
            <p:ph type="ftr" sz="quarter" idx="3"/>
          </p:nvPr>
        </p:nvSpPr>
        <p:spPr/>
        <p:txBody>
          <a:bodyPr/>
          <a:lstStyle/>
          <a:p>
            <a:r>
              <a:rPr lang="en-US" smtClean="0"/>
              <a:t>ESIP Summer 2013</a:t>
            </a:r>
            <a:endParaRPr lang="en-US" dirty="0"/>
          </a:p>
        </p:txBody>
      </p:sp>
      <p:sp>
        <p:nvSpPr>
          <p:cNvPr id="6" name="Slide Number Placeholder 5"/>
          <p:cNvSpPr>
            <a:spLocks noGrp="1"/>
          </p:cNvSpPr>
          <p:nvPr>
            <p:ph type="sldNum" sz="quarter" idx="4"/>
          </p:nvPr>
        </p:nvSpPr>
        <p:spPr/>
        <p:txBody>
          <a:bodyPr/>
          <a:lstStyle/>
          <a:p>
            <a:fld id="{DE9E2059-AE7A-4AD3-8904-DB5BCC9C33F4}" type="slidenum">
              <a:rPr lang="en-US" smtClean="0"/>
              <a:pPr/>
              <a:t>25</a:t>
            </a:fld>
            <a:endParaRPr lang="en-US" dirty="0"/>
          </a:p>
        </p:txBody>
      </p:sp>
    </p:spTree>
    <p:extLst>
      <p:ext uri="{BB962C8B-B14F-4D97-AF65-F5344CB8AC3E}">
        <p14:creationId xmlns:p14="http://schemas.microsoft.com/office/powerpoint/2010/main" val="237642087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r>
              <a:rPr lang="en-US" smtClean="0"/>
              <a:t>7/9/2013</a:t>
            </a:r>
            <a:endParaRPr lang="en-US" dirty="0"/>
          </a:p>
        </p:txBody>
      </p:sp>
      <p:sp>
        <p:nvSpPr>
          <p:cNvPr id="4" name="Footer Placeholder 3"/>
          <p:cNvSpPr>
            <a:spLocks noGrp="1"/>
          </p:cNvSpPr>
          <p:nvPr>
            <p:ph type="ftr" sz="quarter" idx="11"/>
          </p:nvPr>
        </p:nvSpPr>
        <p:spPr/>
        <p:txBody>
          <a:bodyPr/>
          <a:lstStyle/>
          <a:p>
            <a:r>
              <a:rPr lang="en-US" smtClean="0"/>
              <a:t>ESIP Summer 2013</a:t>
            </a:r>
            <a:endParaRPr lang="en-US" dirty="0"/>
          </a:p>
        </p:txBody>
      </p:sp>
      <p:sp>
        <p:nvSpPr>
          <p:cNvPr id="5" name="Slide Number Placeholder 4"/>
          <p:cNvSpPr>
            <a:spLocks noGrp="1"/>
          </p:cNvSpPr>
          <p:nvPr>
            <p:ph type="sldNum" sz="quarter" idx="12"/>
          </p:nvPr>
        </p:nvSpPr>
        <p:spPr/>
        <p:txBody>
          <a:bodyPr/>
          <a:lstStyle/>
          <a:p>
            <a:fld id="{DE9E2059-AE7A-4AD3-8904-DB5BCC9C33F4}" type="slidenum">
              <a:rPr lang="en-US" smtClean="0"/>
              <a:pPr/>
              <a:t>26</a:t>
            </a:fld>
            <a:endParaRPr lang="en-US"/>
          </a:p>
        </p:txBody>
      </p:sp>
    </p:spTree>
    <p:extLst>
      <p:ext uri="{BB962C8B-B14F-4D97-AF65-F5344CB8AC3E}">
        <p14:creationId xmlns:p14="http://schemas.microsoft.com/office/powerpoint/2010/main" val="211370396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pPr>
              <a:defRPr/>
            </a:pPr>
            <a:r>
              <a:rPr lang="en-US" dirty="0" smtClean="0"/>
              <a:t>EOS Support</a:t>
            </a:r>
            <a:endParaRPr lang="en-US" dirty="0"/>
          </a:p>
        </p:txBody>
      </p:sp>
      <p:sp>
        <p:nvSpPr>
          <p:cNvPr id="33794" name="Content Placeholder 7"/>
          <p:cNvSpPr>
            <a:spLocks noGrp="1"/>
          </p:cNvSpPr>
          <p:nvPr>
            <p:ph idx="1"/>
          </p:nvPr>
        </p:nvSpPr>
        <p:spPr>
          <a:xfrm>
            <a:off x="342900" y="1638300"/>
            <a:ext cx="8458200" cy="3581400"/>
          </a:xfrm>
        </p:spPr>
        <p:txBody>
          <a:bodyPr/>
          <a:lstStyle/>
          <a:p>
            <a:pPr eaLnBrk="1" hangingPunct="1"/>
            <a:r>
              <a:rPr lang="en-US" altLang="zh-CN" dirty="0" smtClean="0">
                <a:latin typeface="Arial" charset="0"/>
                <a:ea typeface="SimSun" pitchFamily="2" charset="-122"/>
                <a:cs typeface="Arial" charset="0"/>
              </a:rPr>
              <a:t>EOS2 and EOS5 are tested daily with HDF4 and HDF5 development code.</a:t>
            </a:r>
          </a:p>
          <a:p>
            <a:pPr eaLnBrk="1" hangingPunct="1"/>
            <a:r>
              <a:rPr lang="en-US" altLang="zh-CN" dirty="0" smtClean="0">
                <a:latin typeface="Arial" charset="0"/>
                <a:ea typeface="SimSun" pitchFamily="2" charset="-122"/>
                <a:cs typeface="Arial" charset="0"/>
              </a:rPr>
              <a:t>HDF-EOS website now has:</a:t>
            </a:r>
          </a:p>
          <a:p>
            <a:pPr lvl="1" eaLnBrk="1" hangingPunct="1"/>
            <a:r>
              <a:rPr lang="en-US" altLang="zh-CN" dirty="0" smtClean="0">
                <a:latin typeface="Arial" charset="0"/>
                <a:ea typeface="SimSun" pitchFamily="2" charset="-122"/>
                <a:cs typeface="Arial" charset="0"/>
              </a:rPr>
              <a:t>MEaSUREs VIP and NPP VIIRS IDL/MATLAB/NCL examples.</a:t>
            </a:r>
          </a:p>
          <a:p>
            <a:pPr lvl="1" eaLnBrk="1" hangingPunct="1"/>
            <a:r>
              <a:rPr lang="en-US" altLang="zh-CN" dirty="0" smtClean="0">
                <a:latin typeface="Arial" charset="0"/>
                <a:ea typeface="SimSun" pitchFamily="2" charset="-122"/>
                <a:cs typeface="Arial" charset="0"/>
              </a:rPr>
              <a:t>descriptions and a search box to help users access the website easily.</a:t>
            </a:r>
          </a:p>
        </p:txBody>
      </p:sp>
      <p:sp>
        <p:nvSpPr>
          <p:cNvPr id="33795" name="Date Placeholder 3"/>
          <p:cNvSpPr>
            <a:spLocks noGrp="1"/>
          </p:cNvSpPr>
          <p:nvPr>
            <p:ph type="dt" sz="quarter" idx="10"/>
          </p:nvPr>
        </p:nvSpPr>
        <p:spPr>
          <a:noFill/>
        </p:spPr>
        <p:txBody>
          <a:bodyPr/>
          <a:lstStyle/>
          <a:p>
            <a:r>
              <a:rPr lang="en-US" altLang="zh-CN" smtClean="0">
                <a:latin typeface="Arial" charset="0"/>
                <a:ea typeface="SimSun" pitchFamily="2" charset="-122"/>
                <a:cs typeface="Arial" charset="0"/>
              </a:rPr>
              <a:t>7/9/2013</a:t>
            </a:r>
          </a:p>
        </p:txBody>
      </p:sp>
      <p:sp>
        <p:nvSpPr>
          <p:cNvPr id="33796" name="Footer Placeholder 2"/>
          <p:cNvSpPr>
            <a:spLocks noGrp="1"/>
          </p:cNvSpPr>
          <p:nvPr>
            <p:ph type="ftr" sz="quarter" idx="11"/>
          </p:nvPr>
        </p:nvSpPr>
        <p:spPr>
          <a:noFill/>
        </p:spPr>
        <p:txBody>
          <a:bodyPr/>
          <a:lstStyle/>
          <a:p>
            <a:r>
              <a:rPr lang="en-US" altLang="zh-CN" smtClean="0">
                <a:latin typeface="Arial" charset="0"/>
                <a:ea typeface="SimSun" pitchFamily="2" charset="-122"/>
                <a:cs typeface="Arial" charset="0"/>
              </a:rPr>
              <a:t>ESIP Summer 2013</a:t>
            </a:r>
          </a:p>
        </p:txBody>
      </p:sp>
      <p:sp>
        <p:nvSpPr>
          <p:cNvPr id="33797" name="Slide Number Placeholder 8"/>
          <p:cNvSpPr>
            <a:spLocks noGrp="1"/>
          </p:cNvSpPr>
          <p:nvPr>
            <p:ph type="sldNum" sz="quarter" idx="12"/>
          </p:nvPr>
        </p:nvSpPr>
        <p:spPr>
          <a:noFill/>
        </p:spPr>
        <p:txBody>
          <a:bodyPr/>
          <a:lstStyle/>
          <a:p>
            <a:fld id="{DD987255-1FD1-4209-920C-450125AD7C23}" type="slidenum">
              <a:rPr lang="zh-CN" altLang="en-US" smtClean="0"/>
              <a:pPr/>
              <a:t>27</a:t>
            </a:fld>
            <a:endParaRPr lang="en-US" altLang="zh-CN" smtClean="0"/>
          </a:p>
        </p:txBody>
      </p:sp>
    </p:spTree>
    <p:extLst>
      <p:ext uri="{BB962C8B-B14F-4D97-AF65-F5344CB8AC3E}">
        <p14:creationId xmlns:p14="http://schemas.microsoft.com/office/powerpoint/2010/main" val="408527194"/>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5_HDF - Arial">
  <a:themeElements>
    <a:clrScheme name="Studio">
      <a:dk1>
        <a:sysClr val="windowText" lastClr="000000"/>
      </a:dk1>
      <a:lt1>
        <a:sysClr val="window" lastClr="FFFFFF"/>
      </a:lt1>
      <a:dk2>
        <a:srgbClr val="535252"/>
      </a:dk2>
      <a:lt2>
        <a:srgbClr val="AAB5C2"/>
      </a:lt2>
      <a:accent1>
        <a:srgbClr val="F7901E"/>
      </a:accent1>
      <a:accent2>
        <a:srgbClr val="FEC60B"/>
      </a:accent2>
      <a:accent3>
        <a:srgbClr val="9FE62F"/>
      </a:accent3>
      <a:accent4>
        <a:srgbClr val="4EA5D1"/>
      </a:accent4>
      <a:accent5>
        <a:srgbClr val="1C4596"/>
      </a:accent5>
      <a:accent6>
        <a:srgbClr val="542D90"/>
      </a:accent6>
      <a:hlink>
        <a:srgbClr val="ED2024"/>
      </a:hlink>
      <a:folHlink>
        <a:srgbClr val="BD912D"/>
      </a:folHlink>
    </a:clrScheme>
    <a:fontScheme name="The HDF Group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HDF and preservation</Template>
  <TotalTime>20991</TotalTime>
  <Words>1716</Words>
  <Application>Microsoft Office PowerPoint</Application>
  <PresentationFormat>On-screen Show (4:3)</PresentationFormat>
  <Paragraphs>353</Paragraphs>
  <Slides>27</Slides>
  <Notes>16</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ＭＳ Ｐゴシック</vt:lpstr>
      <vt:lpstr>SimSun</vt:lpstr>
      <vt:lpstr>Wingdings</vt:lpstr>
      <vt:lpstr>Calibri</vt:lpstr>
      <vt:lpstr>5_HDF - Arial</vt:lpstr>
      <vt:lpstr>HDF Town Hall  </vt:lpstr>
      <vt:lpstr>PowerPoint Presentation</vt:lpstr>
      <vt:lpstr>Changes in The HDF Group </vt:lpstr>
      <vt:lpstr>PowerPoint Presentation</vt:lpstr>
      <vt:lpstr>Mailing lists and archives</vt:lpstr>
      <vt:lpstr>HDF Releases</vt:lpstr>
      <vt:lpstr>Maintenance Releases 2012–2013</vt:lpstr>
      <vt:lpstr>HDF4 maintenance releases</vt:lpstr>
      <vt:lpstr>HDF5 maintenance releases</vt:lpstr>
      <vt:lpstr>HDF5 maintenance releases</vt:lpstr>
      <vt:lpstr>New OSs and Compilers</vt:lpstr>
      <vt:lpstr>Java maintenance releases</vt:lpstr>
      <vt:lpstr>Java maintenance releases</vt:lpstr>
      <vt:lpstr>HDF5/JSON</vt:lpstr>
      <vt:lpstr>Tools</vt:lpstr>
      <vt:lpstr>HDF and netCDF interoperability tools</vt:lpstr>
      <vt:lpstr>HDF Visualization tool assessment</vt:lpstr>
      <vt:lpstr>Other activities</vt:lpstr>
      <vt:lpstr>Prototype Studies</vt:lpstr>
      <vt:lpstr>HPC R&amp;D</vt:lpstr>
      <vt:lpstr>Parallel I/O and Analysis of a Trillion Particle VPIC Simulation</vt:lpstr>
      <vt:lpstr>Science Impact: Multiple Scientific Discoveries in Plasma Physics</vt:lpstr>
      <vt:lpstr>Other projects of interest</vt:lpstr>
      <vt:lpstr>Other projects of interest</vt:lpstr>
      <vt:lpstr>thanks</vt:lpstr>
      <vt:lpstr>PowerPoint Presentation</vt:lpstr>
      <vt:lpstr>EOS Support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HDF efforts to improve data preservation</dc:title>
  <dc:creator>Mike Folk</dc:creator>
  <cp:lastModifiedBy>Folk, Michael J</cp:lastModifiedBy>
  <cp:revision>232</cp:revision>
  <dcterms:created xsi:type="dcterms:W3CDTF">2009-07-09T00:13:32Z</dcterms:created>
  <dcterms:modified xsi:type="dcterms:W3CDTF">2013-07-09T19:04:26Z</dcterms:modified>
</cp:coreProperties>
</file>