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3.xml" ContentType="application/vnd.openxmlformats-officedocument.presentationml.notesSlide+xml"/>
  <Override PartName="/ppt/tags/tag5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765" r:id="rId2"/>
  </p:sldMasterIdLst>
  <p:notesMasterIdLst>
    <p:notesMasterId r:id="rId70"/>
  </p:notesMasterIdLst>
  <p:sldIdLst>
    <p:sldId id="269" r:id="rId3"/>
    <p:sldId id="450" r:id="rId4"/>
    <p:sldId id="275" r:id="rId5"/>
    <p:sldId id="279" r:id="rId6"/>
    <p:sldId id="280" r:id="rId7"/>
    <p:sldId id="452" r:id="rId8"/>
    <p:sldId id="283" r:id="rId9"/>
    <p:sldId id="453" r:id="rId10"/>
    <p:sldId id="285" r:id="rId11"/>
    <p:sldId id="449" r:id="rId12"/>
    <p:sldId id="502" r:id="rId13"/>
    <p:sldId id="503" r:id="rId14"/>
    <p:sldId id="504" r:id="rId15"/>
    <p:sldId id="505" r:id="rId16"/>
    <p:sldId id="506" r:id="rId17"/>
    <p:sldId id="507" r:id="rId18"/>
    <p:sldId id="508" r:id="rId19"/>
    <p:sldId id="509" r:id="rId20"/>
    <p:sldId id="510" r:id="rId21"/>
    <p:sldId id="511" r:id="rId22"/>
    <p:sldId id="512" r:id="rId23"/>
    <p:sldId id="513" r:id="rId24"/>
    <p:sldId id="515" r:id="rId25"/>
    <p:sldId id="514" r:id="rId26"/>
    <p:sldId id="473" r:id="rId27"/>
    <p:sldId id="474" r:id="rId28"/>
    <p:sldId id="478" r:id="rId29"/>
    <p:sldId id="479" r:id="rId30"/>
    <p:sldId id="428" r:id="rId31"/>
    <p:sldId id="438" r:id="rId32"/>
    <p:sldId id="466" r:id="rId33"/>
    <p:sldId id="501" r:id="rId34"/>
    <p:sldId id="470" r:id="rId35"/>
    <p:sldId id="467" r:id="rId36"/>
    <p:sldId id="318" r:id="rId37"/>
    <p:sldId id="345" r:id="rId38"/>
    <p:sldId id="480" r:id="rId39"/>
    <p:sldId id="481" r:id="rId40"/>
    <p:sldId id="482" r:id="rId41"/>
    <p:sldId id="483" r:id="rId42"/>
    <p:sldId id="484" r:id="rId43"/>
    <p:sldId id="499" r:id="rId44"/>
    <p:sldId id="351" r:id="rId45"/>
    <p:sldId id="485" r:id="rId46"/>
    <p:sldId id="486" r:id="rId47"/>
    <p:sldId id="487" r:id="rId48"/>
    <p:sldId id="488" r:id="rId49"/>
    <p:sldId id="489" r:id="rId50"/>
    <p:sldId id="490" r:id="rId51"/>
    <p:sldId id="491" r:id="rId52"/>
    <p:sldId id="492" r:id="rId53"/>
    <p:sldId id="493" r:id="rId54"/>
    <p:sldId id="348" r:id="rId55"/>
    <p:sldId id="494" r:id="rId56"/>
    <p:sldId id="495" r:id="rId57"/>
    <p:sldId id="360" r:id="rId58"/>
    <p:sldId id="497" r:id="rId59"/>
    <p:sldId id="498" r:id="rId60"/>
    <p:sldId id="410" r:id="rId61"/>
    <p:sldId id="322" r:id="rId62"/>
    <p:sldId id="409" r:id="rId63"/>
    <p:sldId id="496" r:id="rId64"/>
    <p:sldId id="419" r:id="rId65"/>
    <p:sldId id="420" r:id="rId66"/>
    <p:sldId id="332" r:id="rId67"/>
    <p:sldId id="336" r:id="rId68"/>
    <p:sldId id="334" r:id="rId69"/>
  </p:sldIdLst>
  <p:sldSz cx="9144000" cy="6858000" type="screen4x3"/>
  <p:notesSz cx="6858000" cy="9144000"/>
  <p:custDataLst>
    <p:tags r:id="rId7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800000"/>
    <a:srgbClr val="000066"/>
    <a:srgbClr val="3333FF"/>
    <a:srgbClr val="6600FF"/>
    <a:srgbClr val="009999"/>
    <a:srgbClr val="FF3300"/>
    <a:srgbClr val="FF6633"/>
    <a:srgbClr val="F8F8F8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25" autoAdjust="0"/>
    <p:restoredTop sz="86340" autoAdjust="0"/>
  </p:normalViewPr>
  <p:slideViewPr>
    <p:cSldViewPr>
      <p:cViewPr>
        <p:scale>
          <a:sx n="60" d="100"/>
          <a:sy n="60" d="100"/>
        </p:scale>
        <p:origin x="-1147" y="-48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1992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43.xml"/><Relationship Id="rId18" Type="http://schemas.openxmlformats.org/officeDocument/2006/relationships/slide" Target="slides/slide61.xml"/><Relationship Id="rId3" Type="http://schemas.openxmlformats.org/officeDocument/2006/relationships/slide" Target="slides/slide3.xml"/><Relationship Id="rId21" Type="http://schemas.openxmlformats.org/officeDocument/2006/relationships/slide" Target="slides/slide65.xml"/><Relationship Id="rId7" Type="http://schemas.openxmlformats.org/officeDocument/2006/relationships/slide" Target="slides/slide9.xml"/><Relationship Id="rId12" Type="http://schemas.openxmlformats.org/officeDocument/2006/relationships/slide" Target="slides/slide39.xml"/><Relationship Id="rId17" Type="http://schemas.openxmlformats.org/officeDocument/2006/relationships/slide" Target="slides/slide60.xml"/><Relationship Id="rId2" Type="http://schemas.openxmlformats.org/officeDocument/2006/relationships/slide" Target="slides/slide2.xml"/><Relationship Id="rId16" Type="http://schemas.openxmlformats.org/officeDocument/2006/relationships/slide" Target="slides/slide59.xml"/><Relationship Id="rId20" Type="http://schemas.openxmlformats.org/officeDocument/2006/relationships/slide" Target="slides/slide64.xml"/><Relationship Id="rId1" Type="http://schemas.openxmlformats.org/officeDocument/2006/relationships/slide" Target="slides/slide1.xml"/><Relationship Id="rId6" Type="http://schemas.openxmlformats.org/officeDocument/2006/relationships/slide" Target="slides/slide7.xml"/><Relationship Id="rId11" Type="http://schemas.openxmlformats.org/officeDocument/2006/relationships/slide" Target="slides/slide36.xml"/><Relationship Id="rId5" Type="http://schemas.openxmlformats.org/officeDocument/2006/relationships/slide" Target="slides/slide5.xml"/><Relationship Id="rId15" Type="http://schemas.openxmlformats.org/officeDocument/2006/relationships/slide" Target="slides/slide58.xml"/><Relationship Id="rId23" Type="http://schemas.openxmlformats.org/officeDocument/2006/relationships/slide" Target="slides/slide67.xml"/><Relationship Id="rId10" Type="http://schemas.openxmlformats.org/officeDocument/2006/relationships/slide" Target="slides/slide35.xml"/><Relationship Id="rId19" Type="http://schemas.openxmlformats.org/officeDocument/2006/relationships/slide" Target="slides/slide63.xml"/><Relationship Id="rId4" Type="http://schemas.openxmlformats.org/officeDocument/2006/relationships/slide" Target="slides/slide4.xml"/><Relationship Id="rId9" Type="http://schemas.openxmlformats.org/officeDocument/2006/relationships/slide" Target="slides/slide29.xml"/><Relationship Id="rId14" Type="http://schemas.openxmlformats.org/officeDocument/2006/relationships/slide" Target="slides/slide56.xml"/><Relationship Id="rId22" Type="http://schemas.openxmlformats.org/officeDocument/2006/relationships/slide" Target="slides/slide66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AF76D2-9FE4-4F35-92D6-8614EF407307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19BDDFA-03CC-4283-8C7D-85011112095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24670D-825E-4A62-8E8E-71E9BEA22AE1}" type="par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6BFFD0-9F16-4216-9A19-294811A862B0}" type="sib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31EC6A-1904-44C0-A057-115B1E2A238B}">
      <dgm:prSet/>
      <dgm:spPr/>
      <dgm:t>
        <a:bodyPr/>
        <a:lstStyle/>
        <a:p>
          <a:r>
            <a:rPr lang="en-US" smtClean="0">
              <a:latin typeface="Arial" pitchFamily="34" charset="0"/>
              <a:cs typeface="Arial" pitchFamily="34" charset="0"/>
            </a:rPr>
            <a:t>Library Update</a:t>
          </a:r>
          <a:endParaRPr lang="en-US" dirty="0" smtClean="0">
            <a:latin typeface="Arial" pitchFamily="34" charset="0"/>
            <a:cs typeface="Arial" pitchFamily="34" charset="0"/>
          </a:endParaRPr>
        </a:p>
      </dgm:t>
    </dgm:pt>
    <dgm:pt modelId="{C76FE5B2-1E53-42E8-A4A1-FAF9905704F0}" type="par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D98608-9212-48F8-98B7-29A5FDFC7C00}" type="sib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8683C9-D445-4939-9671-367521127174}">
      <dgm:prSet/>
      <dgm:spPr/>
      <dgm:t>
        <a:bodyPr/>
        <a:lstStyle/>
        <a:p>
          <a:r>
            <a:rPr lang="en-US" smtClean="0">
              <a:latin typeface="Arial" pitchFamily="34" charset="0"/>
              <a:cs typeface="Arial" pitchFamily="34" charset="0"/>
            </a:rPr>
            <a:t>Tools update</a:t>
          </a:r>
          <a:endParaRPr lang="en-US" dirty="0" smtClean="0">
            <a:latin typeface="Arial" pitchFamily="34" charset="0"/>
            <a:cs typeface="Arial" pitchFamily="34" charset="0"/>
          </a:endParaRPr>
        </a:p>
      </dgm:t>
    </dgm:pt>
    <dgm:pt modelId="{8E121663-9B5C-467F-8288-4CF99A35C7B9}" type="par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8C2096-BB56-4020-B839-EE6576A47776}" type="sib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F49619D-36D2-46CE-B56F-D2CA517A5F53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HDF Java Products</a:t>
          </a:r>
        </a:p>
      </dgm:t>
    </dgm:pt>
    <dgm:pt modelId="{D330441B-3475-480A-8984-3D2D5423BAC3}" type="par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F070E5-59F1-479F-BDD1-89FD69EC4ED1}" type="sib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8D2384-498E-4912-9572-8C3745241C31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896FBD0-E09E-4630-B417-772554C9FC77}" type="par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E5E5BD-847B-44DE-B4CF-D51F083F1631}" type="sib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7C4DBF4-6356-4C57-8F26-EE7E0602C9BC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gm:t>
    </dgm:pt>
    <dgm:pt modelId="{DE5044DC-5475-427E-B3C8-551508D69A5C}" type="parTrans" cxnId="{8DACE9DB-908D-45A7-9134-498B64933CE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20B3673-3D00-457F-A99D-C8AA4F7107B7}" type="sibTrans" cxnId="{8DACE9DB-908D-45A7-9134-498B64933CE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FB248F-4F3C-40E7-89E2-658B136C3AC4}" type="pres">
      <dgm:prSet presAssocID="{51AF76D2-9FE4-4F35-92D6-8614EF4073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2A4123-EB24-4E1E-B207-2A73C6F005AC}" type="pres">
      <dgm:prSet presAssocID="{419BDDFA-03CC-4283-8C7D-85011112095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1884A-43EF-4A7E-BD87-5396B5C73606}" type="pres">
      <dgm:prSet presAssocID="{006BFFD0-9F16-4216-9A19-294811A862B0}" presName="spacer" presStyleCnt="0"/>
      <dgm:spPr/>
    </dgm:pt>
    <dgm:pt modelId="{276B11AB-67E7-4A95-BB59-7799A4AA6531}" type="pres">
      <dgm:prSet presAssocID="{4931EC6A-1904-44C0-A057-115B1E2A238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7CDE8-133E-42E2-AD59-31485F106F55}" type="pres">
      <dgm:prSet presAssocID="{F5D98608-9212-48F8-98B7-29A5FDFC7C00}" presName="spacer" presStyleCnt="0"/>
      <dgm:spPr/>
    </dgm:pt>
    <dgm:pt modelId="{31D95A2C-D06F-4F6E-A87A-942186E8BE86}" type="pres">
      <dgm:prSet presAssocID="{498683C9-D445-4939-9671-36752112717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3D7A9-95AA-43D0-9E16-A22C43A45E56}" type="pres">
      <dgm:prSet presAssocID="{468C2096-BB56-4020-B839-EE6576A47776}" presName="spacer" presStyleCnt="0"/>
      <dgm:spPr/>
    </dgm:pt>
    <dgm:pt modelId="{B189868D-DCA3-4DBC-8D10-1578653F6822}" type="pres">
      <dgm:prSet presAssocID="{CF49619D-36D2-46CE-B56F-D2CA517A5F5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EC539-29B8-44D0-9BFB-DA7C4560B755}" type="pres">
      <dgm:prSet presAssocID="{4DF070E5-59F1-479F-BDD1-89FD69EC4ED1}" presName="spacer" presStyleCnt="0"/>
      <dgm:spPr/>
    </dgm:pt>
    <dgm:pt modelId="{3D46DCB9-35E0-4A0C-99BA-650C46C7FC60}" type="pres">
      <dgm:prSet presAssocID="{37C4DBF4-6356-4C57-8F26-EE7E0602C9B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2BBBCB-0372-4519-9B14-4D628B71341A}" type="pres">
      <dgm:prSet presAssocID="{420B3673-3D00-457F-A99D-C8AA4F7107B7}" presName="spacer" presStyleCnt="0"/>
      <dgm:spPr/>
    </dgm:pt>
    <dgm:pt modelId="{4E432215-8D1D-4CF4-98B4-0F08E50CB14F}" type="pres">
      <dgm:prSet presAssocID="{FD8D2384-498E-4912-9572-8C3745241C3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A7793F-A1BC-4AFC-BC80-8971D9F0CE08}" type="presOf" srcId="{498683C9-D445-4939-9671-367521127174}" destId="{31D95A2C-D06F-4F6E-A87A-942186E8BE86}" srcOrd="0" destOrd="0" presId="urn:microsoft.com/office/officeart/2005/8/layout/vList2"/>
    <dgm:cxn modelId="{8DACE9DB-908D-45A7-9134-498B64933CEF}" srcId="{51AF76D2-9FE4-4F35-92D6-8614EF407307}" destId="{37C4DBF4-6356-4C57-8F26-EE7E0602C9BC}" srcOrd="4" destOrd="0" parTransId="{DE5044DC-5475-427E-B3C8-551508D69A5C}" sibTransId="{420B3673-3D00-457F-A99D-C8AA4F7107B7}"/>
    <dgm:cxn modelId="{EBA0F6B9-B2F2-4B55-8200-476914BE86EE}" type="presOf" srcId="{37C4DBF4-6356-4C57-8F26-EE7E0602C9BC}" destId="{3D46DCB9-35E0-4A0C-99BA-650C46C7FC60}" srcOrd="0" destOrd="0" presId="urn:microsoft.com/office/officeart/2005/8/layout/vList2"/>
    <dgm:cxn modelId="{F3CCD1D7-A902-4FF4-8069-49912BFB242A}" type="presOf" srcId="{CF49619D-36D2-46CE-B56F-D2CA517A5F53}" destId="{B189868D-DCA3-4DBC-8D10-1578653F6822}" srcOrd="0" destOrd="0" presId="urn:microsoft.com/office/officeart/2005/8/layout/vList2"/>
    <dgm:cxn modelId="{2A61582A-E4FD-4EBB-80D1-F55461E9879E}" srcId="{51AF76D2-9FE4-4F35-92D6-8614EF407307}" destId="{FD8D2384-498E-4912-9572-8C3745241C31}" srcOrd="5" destOrd="0" parTransId="{9896FBD0-E09E-4630-B417-772554C9FC77}" sibTransId="{31E5E5BD-847B-44DE-B4CF-D51F083F1631}"/>
    <dgm:cxn modelId="{81DC90EE-EB34-40F5-B64E-ABE3DA068817}" type="presOf" srcId="{419BDDFA-03CC-4283-8C7D-85011112095A}" destId="{AC2A4123-EB24-4E1E-B207-2A73C6F005AC}" srcOrd="0" destOrd="0" presId="urn:microsoft.com/office/officeart/2005/8/layout/vList2"/>
    <dgm:cxn modelId="{1B2DD60A-9E79-47E0-A9EF-D7D9CDC800C9}" srcId="{51AF76D2-9FE4-4F35-92D6-8614EF407307}" destId="{419BDDFA-03CC-4283-8C7D-85011112095A}" srcOrd="0" destOrd="0" parTransId="{BC24670D-825E-4A62-8E8E-71E9BEA22AE1}" sibTransId="{006BFFD0-9F16-4216-9A19-294811A862B0}"/>
    <dgm:cxn modelId="{4E63C451-E2C3-4C0D-BECD-393743521A03}" srcId="{51AF76D2-9FE4-4F35-92D6-8614EF407307}" destId="{498683C9-D445-4939-9671-367521127174}" srcOrd="2" destOrd="0" parTransId="{8E121663-9B5C-467F-8288-4CF99A35C7B9}" sibTransId="{468C2096-BB56-4020-B839-EE6576A47776}"/>
    <dgm:cxn modelId="{54DFA150-C7FE-4B63-B41D-3FD375901A52}" type="presOf" srcId="{51AF76D2-9FE4-4F35-92D6-8614EF407307}" destId="{FAFB248F-4F3C-40E7-89E2-658B136C3AC4}" srcOrd="0" destOrd="0" presId="urn:microsoft.com/office/officeart/2005/8/layout/vList2"/>
    <dgm:cxn modelId="{5631B362-487A-484B-B9EC-6DA27B682830}" type="presOf" srcId="{4931EC6A-1904-44C0-A057-115B1E2A238B}" destId="{276B11AB-67E7-4A95-BB59-7799A4AA6531}" srcOrd="0" destOrd="0" presId="urn:microsoft.com/office/officeart/2005/8/layout/vList2"/>
    <dgm:cxn modelId="{622669E8-B545-4DB4-BC90-7723A69D15AB}" srcId="{51AF76D2-9FE4-4F35-92D6-8614EF407307}" destId="{4931EC6A-1904-44C0-A057-115B1E2A238B}" srcOrd="1" destOrd="0" parTransId="{C76FE5B2-1E53-42E8-A4A1-FAF9905704F0}" sibTransId="{F5D98608-9212-48F8-98B7-29A5FDFC7C00}"/>
    <dgm:cxn modelId="{1E4108CD-B7F5-447D-8D13-955385F81CF9}" type="presOf" srcId="{FD8D2384-498E-4912-9572-8C3745241C31}" destId="{4E432215-8D1D-4CF4-98B4-0F08E50CB14F}" srcOrd="0" destOrd="0" presId="urn:microsoft.com/office/officeart/2005/8/layout/vList2"/>
    <dgm:cxn modelId="{B3C1F7F6-56DA-4D13-B2DB-2472419C4867}" srcId="{51AF76D2-9FE4-4F35-92D6-8614EF407307}" destId="{CF49619D-36D2-46CE-B56F-D2CA517A5F53}" srcOrd="3" destOrd="0" parTransId="{D330441B-3475-480A-8984-3D2D5423BAC3}" sibTransId="{4DF070E5-59F1-479F-BDD1-89FD69EC4ED1}"/>
    <dgm:cxn modelId="{3C4ABEA6-E9A6-4A3F-B55D-908AB9E2DDEF}" type="presParOf" srcId="{FAFB248F-4F3C-40E7-89E2-658B136C3AC4}" destId="{AC2A4123-EB24-4E1E-B207-2A73C6F005AC}" srcOrd="0" destOrd="0" presId="urn:microsoft.com/office/officeart/2005/8/layout/vList2"/>
    <dgm:cxn modelId="{D40B4C3B-537C-4F8F-979B-008E218B66C2}" type="presParOf" srcId="{FAFB248F-4F3C-40E7-89E2-658B136C3AC4}" destId="{74E1884A-43EF-4A7E-BD87-5396B5C73606}" srcOrd="1" destOrd="0" presId="urn:microsoft.com/office/officeart/2005/8/layout/vList2"/>
    <dgm:cxn modelId="{82A0951E-742A-4C1A-B6A0-E3BDE21C1FFD}" type="presParOf" srcId="{FAFB248F-4F3C-40E7-89E2-658B136C3AC4}" destId="{276B11AB-67E7-4A95-BB59-7799A4AA6531}" srcOrd="2" destOrd="0" presId="urn:microsoft.com/office/officeart/2005/8/layout/vList2"/>
    <dgm:cxn modelId="{39816307-70B9-469C-942D-80A057134D82}" type="presParOf" srcId="{FAFB248F-4F3C-40E7-89E2-658B136C3AC4}" destId="{6187CDE8-133E-42E2-AD59-31485F106F55}" srcOrd="3" destOrd="0" presId="urn:microsoft.com/office/officeart/2005/8/layout/vList2"/>
    <dgm:cxn modelId="{285076FB-EB89-49CA-8AE1-1DE7FF17BFC8}" type="presParOf" srcId="{FAFB248F-4F3C-40E7-89E2-658B136C3AC4}" destId="{31D95A2C-D06F-4F6E-A87A-942186E8BE86}" srcOrd="4" destOrd="0" presId="urn:microsoft.com/office/officeart/2005/8/layout/vList2"/>
    <dgm:cxn modelId="{7D9F9495-53D2-4E43-98CE-9018032576B7}" type="presParOf" srcId="{FAFB248F-4F3C-40E7-89E2-658B136C3AC4}" destId="{3B43D7A9-95AA-43D0-9E16-A22C43A45E56}" srcOrd="5" destOrd="0" presId="urn:microsoft.com/office/officeart/2005/8/layout/vList2"/>
    <dgm:cxn modelId="{2554A570-AF6B-441F-B63B-F25AAB42D2BE}" type="presParOf" srcId="{FAFB248F-4F3C-40E7-89E2-658B136C3AC4}" destId="{B189868D-DCA3-4DBC-8D10-1578653F6822}" srcOrd="6" destOrd="0" presId="urn:microsoft.com/office/officeart/2005/8/layout/vList2"/>
    <dgm:cxn modelId="{B0E81881-DE54-4C3C-AEAB-8A64F255D946}" type="presParOf" srcId="{FAFB248F-4F3C-40E7-89E2-658B136C3AC4}" destId="{A72EC539-29B8-44D0-9BFB-DA7C4560B755}" srcOrd="7" destOrd="0" presId="urn:microsoft.com/office/officeart/2005/8/layout/vList2"/>
    <dgm:cxn modelId="{2CCF382E-7D5E-45D5-A4C9-39307463CA75}" type="presParOf" srcId="{FAFB248F-4F3C-40E7-89E2-658B136C3AC4}" destId="{3D46DCB9-35E0-4A0C-99BA-650C46C7FC60}" srcOrd="8" destOrd="0" presId="urn:microsoft.com/office/officeart/2005/8/layout/vList2"/>
    <dgm:cxn modelId="{7B40DF0F-B24F-469F-AA60-4A8503758009}" type="presParOf" srcId="{FAFB248F-4F3C-40E7-89E2-658B136C3AC4}" destId="{3D2BBBCB-0372-4519-9B14-4D628B71341A}" srcOrd="9" destOrd="0" presId="urn:microsoft.com/office/officeart/2005/8/layout/vList2"/>
    <dgm:cxn modelId="{C3E834B6-5CC6-407C-A0F2-7042137E2C6D}" type="presParOf" srcId="{FAFB248F-4F3C-40E7-89E2-658B136C3AC4}" destId="{4E432215-8D1D-4CF4-98B4-0F08E50CB14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AF76D2-9FE4-4F35-92D6-8614EF407307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19BDDFA-03CC-4283-8C7D-85011112095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24670D-825E-4A62-8E8E-71E9BEA22AE1}" type="par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6BFFD0-9F16-4216-9A19-294811A862B0}" type="sib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31EC6A-1904-44C0-A057-115B1E2A238B}">
      <dgm:prSet/>
      <dgm:spPr>
        <a:solidFill>
          <a:schemeClr val="bg1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Library Update</a:t>
          </a:r>
        </a:p>
      </dgm:t>
    </dgm:pt>
    <dgm:pt modelId="{C76FE5B2-1E53-42E8-A4A1-FAF9905704F0}" type="par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D98608-9212-48F8-98B7-29A5FDFC7C00}" type="sib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F49619D-36D2-46CE-B56F-D2CA517A5F53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HDF Java Products</a:t>
          </a:r>
        </a:p>
      </dgm:t>
    </dgm:pt>
    <dgm:pt modelId="{D330441B-3475-480A-8984-3D2D5423BAC3}" type="par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F070E5-59F1-479F-BDD1-89FD69EC4ED1}" type="sib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CAF9F7-0B13-40CD-890D-C9C6EEDA7DDD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gm:t>
    </dgm:pt>
    <dgm:pt modelId="{A6E32C4D-53EE-428A-A053-86BD53942DB1}" type="par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F8789E9-FD7C-4F71-9B0D-BCF4B1BBC2A4}" type="sib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8D2384-498E-4912-9572-8C3745241C31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896FBD0-E09E-4630-B417-772554C9FC77}" type="par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E5E5BD-847B-44DE-B4CF-D51F083F1631}" type="sib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9743E92-1965-4FFE-911E-B6AD0B7A790F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Tools Update</a:t>
          </a:r>
        </a:p>
      </dgm:t>
    </dgm:pt>
    <dgm:pt modelId="{F6A4D095-9D9E-4E40-B9D7-6A4BD8054190}" type="parTrans" cxnId="{B0301EFB-D4DA-4016-AEF5-48653B29DE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43B54EA-351E-400E-9A8A-9C88BED4DAC8}" type="sibTrans" cxnId="{B0301EFB-D4DA-4016-AEF5-48653B29DE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FB248F-4F3C-40E7-89E2-658B136C3AC4}" type="pres">
      <dgm:prSet presAssocID="{51AF76D2-9FE4-4F35-92D6-8614EF4073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2A4123-EB24-4E1E-B207-2A73C6F005AC}" type="pres">
      <dgm:prSet presAssocID="{419BDDFA-03CC-4283-8C7D-85011112095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1884A-43EF-4A7E-BD87-5396B5C73606}" type="pres">
      <dgm:prSet presAssocID="{006BFFD0-9F16-4216-9A19-294811A862B0}" presName="spacer" presStyleCnt="0"/>
      <dgm:spPr/>
      <dgm:t>
        <a:bodyPr/>
        <a:lstStyle/>
        <a:p>
          <a:endParaRPr lang="en-US"/>
        </a:p>
      </dgm:t>
    </dgm:pt>
    <dgm:pt modelId="{276B11AB-67E7-4A95-BB59-7799A4AA6531}" type="pres">
      <dgm:prSet presAssocID="{4931EC6A-1904-44C0-A057-115B1E2A238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7CDE8-133E-42E2-AD59-31485F106F55}" type="pres">
      <dgm:prSet presAssocID="{F5D98608-9212-48F8-98B7-29A5FDFC7C00}" presName="spacer" presStyleCnt="0"/>
      <dgm:spPr/>
      <dgm:t>
        <a:bodyPr/>
        <a:lstStyle/>
        <a:p>
          <a:endParaRPr lang="en-US"/>
        </a:p>
      </dgm:t>
    </dgm:pt>
    <dgm:pt modelId="{83F70372-08E8-41FD-94CB-BEFB9EF6F9DF}" type="pres">
      <dgm:prSet presAssocID="{89743E92-1965-4FFE-911E-B6AD0B7A790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4E74F3-ABF5-4E3E-8302-657309D5A77C}" type="pres">
      <dgm:prSet presAssocID="{B43B54EA-351E-400E-9A8A-9C88BED4DAC8}" presName="spacer" presStyleCnt="0"/>
      <dgm:spPr/>
      <dgm:t>
        <a:bodyPr/>
        <a:lstStyle/>
        <a:p>
          <a:endParaRPr lang="en-US"/>
        </a:p>
      </dgm:t>
    </dgm:pt>
    <dgm:pt modelId="{B189868D-DCA3-4DBC-8D10-1578653F6822}" type="pres">
      <dgm:prSet presAssocID="{CF49619D-36D2-46CE-B56F-D2CA517A5F5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EC539-29B8-44D0-9BFB-DA7C4560B755}" type="pres">
      <dgm:prSet presAssocID="{4DF070E5-59F1-479F-BDD1-89FD69EC4ED1}" presName="spacer" presStyleCnt="0"/>
      <dgm:spPr/>
      <dgm:t>
        <a:bodyPr/>
        <a:lstStyle/>
        <a:p>
          <a:endParaRPr lang="en-US"/>
        </a:p>
      </dgm:t>
    </dgm:pt>
    <dgm:pt modelId="{84D28401-69EE-48C2-BF8D-9CF1B2BD3D5A}" type="pres">
      <dgm:prSet presAssocID="{58CAF9F7-0B13-40CD-890D-C9C6EEDA7DD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EE50A-D83D-42A7-BC9E-4DA57E3BAA79}" type="pres">
      <dgm:prSet presAssocID="{AF8789E9-FD7C-4F71-9B0D-BCF4B1BBC2A4}" presName="spacer" presStyleCnt="0"/>
      <dgm:spPr/>
      <dgm:t>
        <a:bodyPr/>
        <a:lstStyle/>
        <a:p>
          <a:endParaRPr lang="en-US"/>
        </a:p>
      </dgm:t>
    </dgm:pt>
    <dgm:pt modelId="{4E432215-8D1D-4CF4-98B4-0F08E50CB14F}" type="pres">
      <dgm:prSet presAssocID="{FD8D2384-498E-4912-9572-8C3745241C3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271CC2-00B6-4EF0-8482-6ED087F87107}" type="presOf" srcId="{89743E92-1965-4FFE-911E-B6AD0B7A790F}" destId="{83F70372-08E8-41FD-94CB-BEFB9EF6F9DF}" srcOrd="0" destOrd="0" presId="urn:microsoft.com/office/officeart/2005/8/layout/vList2"/>
    <dgm:cxn modelId="{425CFD0C-5655-42DD-A73D-7A583AAC36B2}" type="presOf" srcId="{4931EC6A-1904-44C0-A057-115B1E2A238B}" destId="{276B11AB-67E7-4A95-BB59-7799A4AA6531}" srcOrd="0" destOrd="0" presId="urn:microsoft.com/office/officeart/2005/8/layout/vList2"/>
    <dgm:cxn modelId="{03287DEF-C6CF-40AA-B709-5D4995F859EE}" type="presOf" srcId="{419BDDFA-03CC-4283-8C7D-85011112095A}" destId="{AC2A4123-EB24-4E1E-B207-2A73C6F005AC}" srcOrd="0" destOrd="0" presId="urn:microsoft.com/office/officeart/2005/8/layout/vList2"/>
    <dgm:cxn modelId="{B0301EFB-D4DA-4016-AEF5-48653B29DEBB}" srcId="{51AF76D2-9FE4-4F35-92D6-8614EF407307}" destId="{89743E92-1965-4FFE-911E-B6AD0B7A790F}" srcOrd="2" destOrd="0" parTransId="{F6A4D095-9D9E-4E40-B9D7-6A4BD8054190}" sibTransId="{B43B54EA-351E-400E-9A8A-9C88BED4DAC8}"/>
    <dgm:cxn modelId="{04050AE3-15E2-4B0C-91F5-4046FDFF335E}" srcId="{51AF76D2-9FE4-4F35-92D6-8614EF407307}" destId="{58CAF9F7-0B13-40CD-890D-C9C6EEDA7DDD}" srcOrd="4" destOrd="0" parTransId="{A6E32C4D-53EE-428A-A053-86BD53942DB1}" sibTransId="{AF8789E9-FD7C-4F71-9B0D-BCF4B1BBC2A4}"/>
    <dgm:cxn modelId="{1B2DD60A-9E79-47E0-A9EF-D7D9CDC800C9}" srcId="{51AF76D2-9FE4-4F35-92D6-8614EF407307}" destId="{419BDDFA-03CC-4283-8C7D-85011112095A}" srcOrd="0" destOrd="0" parTransId="{BC24670D-825E-4A62-8E8E-71E9BEA22AE1}" sibTransId="{006BFFD0-9F16-4216-9A19-294811A862B0}"/>
    <dgm:cxn modelId="{2A61582A-E4FD-4EBB-80D1-F55461E9879E}" srcId="{51AF76D2-9FE4-4F35-92D6-8614EF407307}" destId="{FD8D2384-498E-4912-9572-8C3745241C31}" srcOrd="5" destOrd="0" parTransId="{9896FBD0-E09E-4630-B417-772554C9FC77}" sibTransId="{31E5E5BD-847B-44DE-B4CF-D51F083F1631}"/>
    <dgm:cxn modelId="{B3C1F7F6-56DA-4D13-B2DB-2472419C4867}" srcId="{51AF76D2-9FE4-4F35-92D6-8614EF407307}" destId="{CF49619D-36D2-46CE-B56F-D2CA517A5F53}" srcOrd="3" destOrd="0" parTransId="{D330441B-3475-480A-8984-3D2D5423BAC3}" sibTransId="{4DF070E5-59F1-479F-BDD1-89FD69EC4ED1}"/>
    <dgm:cxn modelId="{622669E8-B545-4DB4-BC90-7723A69D15AB}" srcId="{51AF76D2-9FE4-4F35-92D6-8614EF407307}" destId="{4931EC6A-1904-44C0-A057-115B1E2A238B}" srcOrd="1" destOrd="0" parTransId="{C76FE5B2-1E53-42E8-A4A1-FAF9905704F0}" sibTransId="{F5D98608-9212-48F8-98B7-29A5FDFC7C00}"/>
    <dgm:cxn modelId="{6E8C6815-DFA7-427B-B0F1-50FC2A526D60}" type="presOf" srcId="{FD8D2384-498E-4912-9572-8C3745241C31}" destId="{4E432215-8D1D-4CF4-98B4-0F08E50CB14F}" srcOrd="0" destOrd="0" presId="urn:microsoft.com/office/officeart/2005/8/layout/vList2"/>
    <dgm:cxn modelId="{76482CE7-4468-4708-BD80-09D88584870F}" type="presOf" srcId="{CF49619D-36D2-46CE-B56F-D2CA517A5F53}" destId="{B189868D-DCA3-4DBC-8D10-1578653F6822}" srcOrd="0" destOrd="0" presId="urn:microsoft.com/office/officeart/2005/8/layout/vList2"/>
    <dgm:cxn modelId="{EE02F1B7-2C45-433D-9E57-E115E852CCDD}" type="presOf" srcId="{58CAF9F7-0B13-40CD-890D-C9C6EEDA7DDD}" destId="{84D28401-69EE-48C2-BF8D-9CF1B2BD3D5A}" srcOrd="0" destOrd="0" presId="urn:microsoft.com/office/officeart/2005/8/layout/vList2"/>
    <dgm:cxn modelId="{96C86F7E-E746-4F1D-A200-013ABE52CB67}" type="presOf" srcId="{51AF76D2-9FE4-4F35-92D6-8614EF407307}" destId="{FAFB248F-4F3C-40E7-89E2-658B136C3AC4}" srcOrd="0" destOrd="0" presId="urn:microsoft.com/office/officeart/2005/8/layout/vList2"/>
    <dgm:cxn modelId="{BE03D35E-EF22-47A1-B414-08F7A9EEE794}" type="presParOf" srcId="{FAFB248F-4F3C-40E7-89E2-658B136C3AC4}" destId="{AC2A4123-EB24-4E1E-B207-2A73C6F005AC}" srcOrd="0" destOrd="0" presId="urn:microsoft.com/office/officeart/2005/8/layout/vList2"/>
    <dgm:cxn modelId="{CC88DE14-A318-45C1-94FC-6FA84D56F5A6}" type="presParOf" srcId="{FAFB248F-4F3C-40E7-89E2-658B136C3AC4}" destId="{74E1884A-43EF-4A7E-BD87-5396B5C73606}" srcOrd="1" destOrd="0" presId="urn:microsoft.com/office/officeart/2005/8/layout/vList2"/>
    <dgm:cxn modelId="{8F00EC06-04FD-444A-B53D-30973599626B}" type="presParOf" srcId="{FAFB248F-4F3C-40E7-89E2-658B136C3AC4}" destId="{276B11AB-67E7-4A95-BB59-7799A4AA6531}" srcOrd="2" destOrd="0" presId="urn:microsoft.com/office/officeart/2005/8/layout/vList2"/>
    <dgm:cxn modelId="{D725367B-6D0C-4DA5-8A68-E546B745ED62}" type="presParOf" srcId="{FAFB248F-4F3C-40E7-89E2-658B136C3AC4}" destId="{6187CDE8-133E-42E2-AD59-31485F106F55}" srcOrd="3" destOrd="0" presId="urn:microsoft.com/office/officeart/2005/8/layout/vList2"/>
    <dgm:cxn modelId="{B7A9118C-C33A-45FA-A4DD-D99D0D115E83}" type="presParOf" srcId="{FAFB248F-4F3C-40E7-89E2-658B136C3AC4}" destId="{83F70372-08E8-41FD-94CB-BEFB9EF6F9DF}" srcOrd="4" destOrd="0" presId="urn:microsoft.com/office/officeart/2005/8/layout/vList2"/>
    <dgm:cxn modelId="{AC913D06-13BA-4EBF-B8B6-3F40794DCF3A}" type="presParOf" srcId="{FAFB248F-4F3C-40E7-89E2-658B136C3AC4}" destId="{614E74F3-ABF5-4E3E-8302-657309D5A77C}" srcOrd="5" destOrd="0" presId="urn:microsoft.com/office/officeart/2005/8/layout/vList2"/>
    <dgm:cxn modelId="{2AC6DA1D-BB4F-4932-B701-3EC9BD3B946F}" type="presParOf" srcId="{FAFB248F-4F3C-40E7-89E2-658B136C3AC4}" destId="{B189868D-DCA3-4DBC-8D10-1578653F6822}" srcOrd="6" destOrd="0" presId="urn:microsoft.com/office/officeart/2005/8/layout/vList2"/>
    <dgm:cxn modelId="{A453D74A-B472-4DB5-A7A5-DD3F5B1074A4}" type="presParOf" srcId="{FAFB248F-4F3C-40E7-89E2-658B136C3AC4}" destId="{A72EC539-29B8-44D0-9BFB-DA7C4560B755}" srcOrd="7" destOrd="0" presId="urn:microsoft.com/office/officeart/2005/8/layout/vList2"/>
    <dgm:cxn modelId="{894261BF-8830-4474-95BC-7C12390919B0}" type="presParOf" srcId="{FAFB248F-4F3C-40E7-89E2-658B136C3AC4}" destId="{84D28401-69EE-48C2-BF8D-9CF1B2BD3D5A}" srcOrd="8" destOrd="0" presId="urn:microsoft.com/office/officeart/2005/8/layout/vList2"/>
    <dgm:cxn modelId="{03A70075-9943-4284-8C2B-1199D42D3770}" type="presParOf" srcId="{FAFB248F-4F3C-40E7-89E2-658B136C3AC4}" destId="{EF1EE50A-D83D-42A7-BC9E-4DA57E3BAA79}" srcOrd="9" destOrd="0" presId="urn:microsoft.com/office/officeart/2005/8/layout/vList2"/>
    <dgm:cxn modelId="{B3596DBD-D2DA-426C-9016-089303876AA8}" type="presParOf" srcId="{FAFB248F-4F3C-40E7-89E2-658B136C3AC4}" destId="{4E432215-8D1D-4CF4-98B4-0F08E50CB14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73B093-6266-EF42-A423-C4013A603B08}" type="doc">
      <dgm:prSet loTypeId="urn:microsoft.com/office/officeart/2005/8/layout/lProcess3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CB0B39-4069-6045-B454-BC9945A371AB}">
      <dgm:prSet phldrT="[Text]"/>
      <dgm:spPr/>
      <dgm:t>
        <a:bodyPr/>
        <a:lstStyle/>
        <a:p>
          <a:r>
            <a:rPr lang="en-US" b="1" dirty="0" smtClean="0"/>
            <a:t>HDF5 1.6</a:t>
          </a:r>
          <a:endParaRPr lang="en-US" b="1" dirty="0"/>
        </a:p>
      </dgm:t>
    </dgm:pt>
    <dgm:pt modelId="{C3BE4C2A-5DEC-2641-AA88-DEB6BC430D51}" type="parTrans" cxnId="{435D2781-D936-BB4E-8604-79C0C1DF7C32}">
      <dgm:prSet/>
      <dgm:spPr/>
      <dgm:t>
        <a:bodyPr/>
        <a:lstStyle/>
        <a:p>
          <a:endParaRPr lang="en-US"/>
        </a:p>
      </dgm:t>
    </dgm:pt>
    <dgm:pt modelId="{4F0737F6-218D-724B-88EC-7D5CE7B1FEA7}" type="sibTrans" cxnId="{435D2781-D936-BB4E-8604-79C0C1DF7C32}">
      <dgm:prSet/>
      <dgm:spPr/>
      <dgm:t>
        <a:bodyPr/>
        <a:lstStyle/>
        <a:p>
          <a:endParaRPr lang="en-US"/>
        </a:p>
      </dgm:t>
    </dgm:pt>
    <dgm:pt modelId="{2DD2FDE0-D339-E747-9E34-DC885A652CDE}">
      <dgm:prSet phldrT="[Text]"/>
      <dgm:spPr/>
      <dgm:t>
        <a:bodyPr/>
        <a:lstStyle/>
        <a:p>
          <a:r>
            <a:rPr lang="en-US" b="1" dirty="0" smtClean="0"/>
            <a:t>1.8.4</a:t>
          </a:r>
        </a:p>
        <a:p>
          <a:r>
            <a:rPr lang="en-US" b="1" dirty="0" smtClean="0"/>
            <a:t> (Nov 2009)</a:t>
          </a:r>
          <a:endParaRPr lang="en-US" b="1" dirty="0"/>
        </a:p>
      </dgm:t>
    </dgm:pt>
    <dgm:pt modelId="{4759D9D2-B7E3-0344-B1D3-0304A661AC4A}" type="parTrans" cxnId="{AD9FC20B-E6BC-FE41-A23B-9227CE074A16}">
      <dgm:prSet/>
      <dgm:spPr/>
      <dgm:t>
        <a:bodyPr/>
        <a:lstStyle/>
        <a:p>
          <a:endParaRPr lang="en-US"/>
        </a:p>
      </dgm:t>
    </dgm:pt>
    <dgm:pt modelId="{04CCE612-A1C8-FF4D-BFFC-B5172531E2B6}" type="sibTrans" cxnId="{AD9FC20B-E6BC-FE41-A23B-9227CE074A16}">
      <dgm:prSet/>
      <dgm:spPr/>
      <dgm:t>
        <a:bodyPr/>
        <a:lstStyle/>
        <a:p>
          <a:endParaRPr lang="en-US"/>
        </a:p>
      </dgm:t>
    </dgm:pt>
    <dgm:pt modelId="{26861617-43C1-6948-8A72-88153BF28660}">
      <dgm:prSet phldrT="[Text]"/>
      <dgm:spPr/>
      <dgm:t>
        <a:bodyPr/>
        <a:lstStyle/>
        <a:p>
          <a:r>
            <a:rPr lang="en-US" b="1" dirty="0" smtClean="0"/>
            <a:t>1.8.4-patch1 (Feb 2010)</a:t>
          </a:r>
          <a:endParaRPr lang="en-US" b="1" dirty="0"/>
        </a:p>
      </dgm:t>
    </dgm:pt>
    <dgm:pt modelId="{CBAF12B3-B920-2949-B45B-7BDB5C07AB52}" type="parTrans" cxnId="{2D0F5BFD-BBD0-5244-B9C1-150CF4BF48D7}">
      <dgm:prSet/>
      <dgm:spPr/>
      <dgm:t>
        <a:bodyPr/>
        <a:lstStyle/>
        <a:p>
          <a:endParaRPr lang="en-US"/>
        </a:p>
      </dgm:t>
    </dgm:pt>
    <dgm:pt modelId="{878F83C0-8B47-8B4F-BB46-7E75F1CDF01A}" type="sibTrans" cxnId="{2D0F5BFD-BBD0-5244-B9C1-150CF4BF48D7}">
      <dgm:prSet/>
      <dgm:spPr/>
      <dgm:t>
        <a:bodyPr/>
        <a:lstStyle/>
        <a:p>
          <a:endParaRPr lang="en-US"/>
        </a:p>
      </dgm:t>
    </dgm:pt>
    <dgm:pt modelId="{13AC8B47-3C01-5642-83CE-4B810701EBA8}">
      <dgm:prSet phldrT="[Text]"/>
      <dgm:spPr/>
      <dgm:t>
        <a:bodyPr/>
        <a:lstStyle/>
        <a:p>
          <a:r>
            <a:rPr lang="en-US" dirty="0" smtClean="0"/>
            <a:t>HDF4</a:t>
          </a:r>
          <a:endParaRPr lang="en-US" dirty="0"/>
        </a:p>
      </dgm:t>
    </dgm:pt>
    <dgm:pt modelId="{2AD23604-5ADB-CD4C-80EF-1F99ADD9DAC6}" type="parTrans" cxnId="{B0D59F09-F0B6-FC4A-BAD6-4CD13FC86888}">
      <dgm:prSet/>
      <dgm:spPr/>
      <dgm:t>
        <a:bodyPr/>
        <a:lstStyle/>
        <a:p>
          <a:endParaRPr lang="en-US"/>
        </a:p>
      </dgm:t>
    </dgm:pt>
    <dgm:pt modelId="{15CD6C09-799B-7C4E-AD18-D8234BB481D3}" type="sibTrans" cxnId="{B0D59F09-F0B6-FC4A-BAD6-4CD13FC86888}">
      <dgm:prSet/>
      <dgm:spPr/>
      <dgm:t>
        <a:bodyPr/>
        <a:lstStyle/>
        <a:p>
          <a:endParaRPr lang="en-US"/>
        </a:p>
      </dgm:t>
    </dgm:pt>
    <dgm:pt modelId="{A1990CC9-F6F7-CA48-AF81-810F6C1A0459}">
      <dgm:prSet phldrT="[Text]"/>
      <dgm:spPr/>
      <dgm:t>
        <a:bodyPr/>
        <a:lstStyle/>
        <a:p>
          <a:r>
            <a:rPr lang="en-US" b="1" dirty="0" smtClean="0"/>
            <a:t>4.2.5</a:t>
          </a:r>
        </a:p>
        <a:p>
          <a:r>
            <a:rPr lang="en-US" b="1" dirty="0" smtClean="0"/>
            <a:t> (Feb 2010)</a:t>
          </a:r>
          <a:endParaRPr lang="en-US" b="1" dirty="0"/>
        </a:p>
      </dgm:t>
    </dgm:pt>
    <dgm:pt modelId="{8727786B-52B3-714C-A7FB-A1B3F2F0EFA8}" type="parTrans" cxnId="{A340F5B1-2B60-2843-B4EC-BD51EB080F2D}">
      <dgm:prSet/>
      <dgm:spPr/>
      <dgm:t>
        <a:bodyPr/>
        <a:lstStyle/>
        <a:p>
          <a:endParaRPr lang="en-US"/>
        </a:p>
      </dgm:t>
    </dgm:pt>
    <dgm:pt modelId="{025CB914-2FC8-B345-8B61-22A0B5910709}" type="sibTrans" cxnId="{A340F5B1-2B60-2843-B4EC-BD51EB080F2D}">
      <dgm:prSet/>
      <dgm:spPr/>
      <dgm:t>
        <a:bodyPr/>
        <a:lstStyle/>
        <a:p>
          <a:endParaRPr lang="en-US"/>
        </a:p>
      </dgm:t>
    </dgm:pt>
    <dgm:pt modelId="{037DFE02-BEDD-BA46-BBE4-F1EC1EF90E5C}">
      <dgm:prSet phldrT="[Text]"/>
      <dgm:spPr/>
      <dgm:t>
        <a:bodyPr/>
        <a:lstStyle/>
        <a:p>
          <a:r>
            <a:rPr lang="en-US" dirty="0" smtClean="0"/>
            <a:t>H4toH5 conversion software</a:t>
          </a:r>
          <a:endParaRPr lang="en-US" dirty="0"/>
        </a:p>
      </dgm:t>
    </dgm:pt>
    <dgm:pt modelId="{B2B72BE8-AD6F-3541-B6FE-6AF0C257E527}" type="parTrans" cxnId="{A4C44B26-BEBE-C346-8EA5-C4DCBD08ABB9}">
      <dgm:prSet/>
      <dgm:spPr/>
      <dgm:t>
        <a:bodyPr/>
        <a:lstStyle/>
        <a:p>
          <a:endParaRPr lang="en-US"/>
        </a:p>
      </dgm:t>
    </dgm:pt>
    <dgm:pt modelId="{54BA69CE-44E4-7C40-BA43-97E423662C91}" type="sibTrans" cxnId="{A4C44B26-BEBE-C346-8EA5-C4DCBD08ABB9}">
      <dgm:prSet/>
      <dgm:spPr/>
      <dgm:t>
        <a:bodyPr/>
        <a:lstStyle/>
        <a:p>
          <a:endParaRPr lang="en-US"/>
        </a:p>
      </dgm:t>
    </dgm:pt>
    <dgm:pt modelId="{14A22CC8-58DC-E942-9F83-CDE65D58DF62}">
      <dgm:prSet phldrT="[Text]"/>
      <dgm:spPr/>
      <dgm:t>
        <a:bodyPr/>
        <a:lstStyle/>
        <a:p>
          <a:r>
            <a:rPr lang="en-US" b="1" dirty="0" smtClean="0"/>
            <a:t>1.8.5</a:t>
          </a:r>
        </a:p>
        <a:p>
          <a:r>
            <a:rPr lang="en-US" b="1" dirty="0" smtClean="0"/>
            <a:t> (June 2010)</a:t>
          </a:r>
          <a:endParaRPr lang="en-US" b="1" dirty="0"/>
        </a:p>
      </dgm:t>
    </dgm:pt>
    <dgm:pt modelId="{DB823F33-2B92-1746-A39C-8173EC3E97A1}" type="parTrans" cxnId="{0EF74D22-6141-8E46-A7A8-D0D3F4FC9B5F}">
      <dgm:prSet/>
      <dgm:spPr/>
      <dgm:t>
        <a:bodyPr/>
        <a:lstStyle/>
        <a:p>
          <a:endParaRPr lang="en-US"/>
        </a:p>
      </dgm:t>
    </dgm:pt>
    <dgm:pt modelId="{9B400F50-3157-EA41-A60D-F47352B1E1E3}" type="sibTrans" cxnId="{0EF74D22-6141-8E46-A7A8-D0D3F4FC9B5F}">
      <dgm:prSet/>
      <dgm:spPr/>
      <dgm:t>
        <a:bodyPr/>
        <a:lstStyle/>
        <a:p>
          <a:endParaRPr lang="en-US"/>
        </a:p>
      </dgm:t>
    </dgm:pt>
    <dgm:pt modelId="{84C4D54C-54C7-314F-920C-140601C4450F}">
      <dgm:prSet phldrT="[Text]"/>
      <dgm:spPr/>
      <dgm:t>
        <a:bodyPr/>
        <a:lstStyle/>
        <a:p>
          <a:r>
            <a:rPr lang="en-US" b="1" dirty="0" smtClean="0"/>
            <a:t>1.8.5-patch1 (Aug 2010)</a:t>
          </a:r>
          <a:endParaRPr lang="en-US" b="1" dirty="0"/>
        </a:p>
      </dgm:t>
    </dgm:pt>
    <dgm:pt modelId="{B1F042D1-5371-384B-8F0B-9125F6139083}" type="parTrans" cxnId="{5DBB4937-EF57-1444-8D6C-738D339A13B5}">
      <dgm:prSet/>
      <dgm:spPr/>
      <dgm:t>
        <a:bodyPr/>
        <a:lstStyle/>
        <a:p>
          <a:endParaRPr lang="en-US"/>
        </a:p>
      </dgm:t>
    </dgm:pt>
    <dgm:pt modelId="{3EB63752-A685-BA4F-89E5-4256CDE16ACD}" type="sibTrans" cxnId="{5DBB4937-EF57-1444-8D6C-738D339A13B5}">
      <dgm:prSet/>
      <dgm:spPr/>
      <dgm:t>
        <a:bodyPr/>
        <a:lstStyle/>
        <a:p>
          <a:endParaRPr lang="en-US"/>
        </a:p>
      </dgm:t>
    </dgm:pt>
    <dgm:pt modelId="{AE287A1F-C664-BD49-AF93-57299CC4E2BA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b="1" dirty="0" smtClean="0"/>
            <a:t>1.8.6</a:t>
          </a:r>
        </a:p>
        <a:p>
          <a:r>
            <a:rPr lang="en-US" b="1" dirty="0" smtClean="0"/>
            <a:t> (Oct 2010)</a:t>
          </a:r>
          <a:endParaRPr lang="en-US" b="1" dirty="0"/>
        </a:p>
      </dgm:t>
    </dgm:pt>
    <dgm:pt modelId="{55AA5214-ECE0-1144-9C45-77BF63934D6A}" type="parTrans" cxnId="{DA38BF39-D709-F445-BE98-3BACC6A24C2E}">
      <dgm:prSet/>
      <dgm:spPr/>
      <dgm:t>
        <a:bodyPr/>
        <a:lstStyle/>
        <a:p>
          <a:endParaRPr lang="en-US"/>
        </a:p>
      </dgm:t>
    </dgm:pt>
    <dgm:pt modelId="{E9451785-9B95-7542-9ABD-B28974ADB39E}" type="sibTrans" cxnId="{DA38BF39-D709-F445-BE98-3BACC6A24C2E}">
      <dgm:prSet/>
      <dgm:spPr/>
      <dgm:t>
        <a:bodyPr/>
        <a:lstStyle/>
        <a:p>
          <a:endParaRPr lang="en-US"/>
        </a:p>
      </dgm:t>
    </dgm:pt>
    <dgm:pt modelId="{034AD6F2-F955-6E47-9C02-32859B5A68D2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1.8.7</a:t>
          </a:r>
        </a:p>
        <a:p>
          <a:r>
            <a:rPr lang="en-US" b="1" dirty="0" smtClean="0">
              <a:solidFill>
                <a:schemeClr val="bg1"/>
              </a:solidFill>
            </a:rPr>
            <a:t> (May 2011)</a:t>
          </a:r>
          <a:endParaRPr lang="en-US" b="1" dirty="0">
            <a:solidFill>
              <a:schemeClr val="bg1"/>
            </a:solidFill>
          </a:endParaRPr>
        </a:p>
      </dgm:t>
    </dgm:pt>
    <dgm:pt modelId="{C0F76B04-94AC-B34A-A334-DE98832EEF80}" type="parTrans" cxnId="{250A335E-F954-3F4F-9C68-CB0A1C4668DD}">
      <dgm:prSet/>
      <dgm:spPr/>
      <dgm:t>
        <a:bodyPr/>
        <a:lstStyle/>
        <a:p>
          <a:endParaRPr lang="en-US"/>
        </a:p>
      </dgm:t>
    </dgm:pt>
    <dgm:pt modelId="{0AE790AC-B4DD-034C-8953-6514DA76A2F9}" type="sibTrans" cxnId="{250A335E-F954-3F4F-9C68-CB0A1C4668DD}">
      <dgm:prSet/>
      <dgm:spPr/>
      <dgm:t>
        <a:bodyPr/>
        <a:lstStyle/>
        <a:p>
          <a:endParaRPr lang="en-US"/>
        </a:p>
      </dgm:t>
    </dgm:pt>
    <dgm:pt modelId="{46D3F2F7-244C-3A4F-8896-9C0A605A6B80}">
      <dgm:prSet phldrT="[Text]"/>
      <dgm:spPr>
        <a:solidFill>
          <a:srgbClr val="008000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4.2.6</a:t>
          </a:r>
        </a:p>
        <a:p>
          <a:r>
            <a:rPr lang="en-US" b="1" dirty="0" smtClean="0">
              <a:solidFill>
                <a:schemeClr val="bg1"/>
              </a:solidFill>
            </a:rPr>
            <a:t> (Feb 2011)</a:t>
          </a:r>
          <a:endParaRPr lang="en-US" b="1" dirty="0">
            <a:solidFill>
              <a:schemeClr val="bg1"/>
            </a:solidFill>
          </a:endParaRPr>
        </a:p>
      </dgm:t>
    </dgm:pt>
    <dgm:pt modelId="{21526C15-CD52-1D4C-9E7E-5BCD7698DA71}" type="parTrans" cxnId="{C77AF3AA-F8E1-F941-82BF-FEF2A2817CE0}">
      <dgm:prSet/>
      <dgm:spPr/>
      <dgm:t>
        <a:bodyPr/>
        <a:lstStyle/>
        <a:p>
          <a:endParaRPr lang="en-US"/>
        </a:p>
      </dgm:t>
    </dgm:pt>
    <dgm:pt modelId="{78A8713B-D472-CB4C-B065-4F570A14EBDB}" type="sibTrans" cxnId="{C77AF3AA-F8E1-F941-82BF-FEF2A2817CE0}">
      <dgm:prSet/>
      <dgm:spPr/>
      <dgm:t>
        <a:bodyPr/>
        <a:lstStyle/>
        <a:p>
          <a:endParaRPr lang="en-US"/>
        </a:p>
      </dgm:t>
    </dgm:pt>
    <dgm:pt modelId="{ED9B1865-ABA6-C04D-BD1F-8D8975F07E00}">
      <dgm:prSet phldrT="[Text]"/>
      <dgm:spPr/>
      <dgm:t>
        <a:bodyPr/>
        <a:lstStyle/>
        <a:p>
          <a:r>
            <a:rPr lang="en-US" b="1" dirty="0" smtClean="0"/>
            <a:t>2.1.1</a:t>
          </a:r>
        </a:p>
        <a:p>
          <a:r>
            <a:rPr lang="en-US" b="1" dirty="0" smtClean="0"/>
            <a:t> (Feb 2010)</a:t>
          </a:r>
          <a:endParaRPr lang="en-US" b="1" dirty="0"/>
        </a:p>
      </dgm:t>
    </dgm:pt>
    <dgm:pt modelId="{C84C1DE4-8E6E-6B4A-99E0-8446B1C0AB9A}" type="parTrans" cxnId="{F884D896-C37B-C54E-97A4-B856A0F03D78}">
      <dgm:prSet/>
      <dgm:spPr/>
      <dgm:t>
        <a:bodyPr/>
        <a:lstStyle/>
        <a:p>
          <a:endParaRPr lang="en-US"/>
        </a:p>
      </dgm:t>
    </dgm:pt>
    <dgm:pt modelId="{2DD5D2F8-325F-F640-A7AC-E463CB0B7676}" type="sibTrans" cxnId="{F884D896-C37B-C54E-97A4-B856A0F03D78}">
      <dgm:prSet/>
      <dgm:spPr/>
      <dgm:t>
        <a:bodyPr/>
        <a:lstStyle/>
        <a:p>
          <a:endParaRPr lang="en-US"/>
        </a:p>
      </dgm:t>
    </dgm:pt>
    <dgm:pt modelId="{E19CF382-8848-EB43-9298-DAC495412820}">
      <dgm:prSet phldrT="[Text]"/>
      <dgm:spPr>
        <a:solidFill>
          <a:srgbClr val="008000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2.1.3</a:t>
          </a:r>
        </a:p>
        <a:p>
          <a:r>
            <a:rPr lang="en-US" b="1" dirty="0" smtClean="0">
              <a:solidFill>
                <a:schemeClr val="bg1"/>
              </a:solidFill>
            </a:rPr>
            <a:t> (Feb 2011)</a:t>
          </a:r>
          <a:endParaRPr lang="en-US" b="1" dirty="0">
            <a:solidFill>
              <a:schemeClr val="bg1"/>
            </a:solidFill>
          </a:endParaRPr>
        </a:p>
      </dgm:t>
    </dgm:pt>
    <dgm:pt modelId="{2CC7F9F6-3352-5341-A22D-B89C44947CEB}" type="parTrans" cxnId="{9BDF195D-BE88-2E4D-94A7-145C2AB2A9D9}">
      <dgm:prSet/>
      <dgm:spPr/>
      <dgm:t>
        <a:bodyPr/>
        <a:lstStyle/>
        <a:p>
          <a:endParaRPr lang="en-US"/>
        </a:p>
      </dgm:t>
    </dgm:pt>
    <dgm:pt modelId="{A77D79EE-09D8-3540-9E8A-97524220750C}" type="sibTrans" cxnId="{9BDF195D-BE88-2E4D-94A7-145C2AB2A9D9}">
      <dgm:prSet/>
      <dgm:spPr/>
      <dgm:t>
        <a:bodyPr/>
        <a:lstStyle/>
        <a:p>
          <a:endParaRPr lang="en-US"/>
        </a:p>
      </dgm:t>
    </dgm:pt>
    <dgm:pt modelId="{A1DF6347-2781-E34B-AFAE-57BEF0D46748}">
      <dgm:prSet phldrT="[Text]"/>
      <dgm:spPr/>
      <dgm:t>
        <a:bodyPr/>
        <a:lstStyle/>
        <a:p>
          <a:r>
            <a:rPr lang="en-US" dirty="0" smtClean="0"/>
            <a:t>H5check</a:t>
          </a:r>
          <a:endParaRPr lang="en-US" dirty="0"/>
        </a:p>
      </dgm:t>
    </dgm:pt>
    <dgm:pt modelId="{2C22C0CF-A1B9-FF4D-9414-E3E7625D0ED2}" type="parTrans" cxnId="{CADD356B-AB12-E94C-972C-350A78C4C83E}">
      <dgm:prSet/>
      <dgm:spPr/>
      <dgm:t>
        <a:bodyPr/>
        <a:lstStyle/>
        <a:p>
          <a:endParaRPr lang="en-US"/>
        </a:p>
      </dgm:t>
    </dgm:pt>
    <dgm:pt modelId="{7E65B61B-E317-4248-BFEF-781B54F495E7}" type="sibTrans" cxnId="{CADD356B-AB12-E94C-972C-350A78C4C83E}">
      <dgm:prSet/>
      <dgm:spPr/>
      <dgm:t>
        <a:bodyPr/>
        <a:lstStyle/>
        <a:p>
          <a:endParaRPr lang="en-US"/>
        </a:p>
      </dgm:t>
    </dgm:pt>
    <dgm:pt modelId="{B4AC9178-C179-4C4A-95E7-CF91C8571A15}">
      <dgm:prSet phldrT="[Text]"/>
      <dgm:spPr/>
      <dgm:t>
        <a:bodyPr/>
        <a:lstStyle/>
        <a:p>
          <a:r>
            <a:rPr lang="en-US" b="1" dirty="0" smtClean="0"/>
            <a:t>2.0 </a:t>
          </a:r>
        </a:p>
        <a:p>
          <a:r>
            <a:rPr lang="en-US" b="1" dirty="0" smtClean="0"/>
            <a:t>(Apr 2010)</a:t>
          </a:r>
          <a:endParaRPr lang="en-US" b="1" dirty="0"/>
        </a:p>
      </dgm:t>
    </dgm:pt>
    <dgm:pt modelId="{4E09B44E-B90B-E64F-9C4C-C14586DC3491}" type="parTrans" cxnId="{BA44A468-23B6-E34B-B24C-D71D0C5273FF}">
      <dgm:prSet/>
      <dgm:spPr/>
      <dgm:t>
        <a:bodyPr/>
        <a:lstStyle/>
        <a:p>
          <a:endParaRPr lang="en-US"/>
        </a:p>
      </dgm:t>
    </dgm:pt>
    <dgm:pt modelId="{8765EE53-51DA-7F40-9A58-1C90766D8634}" type="sibTrans" cxnId="{BA44A468-23B6-E34B-B24C-D71D0C5273FF}">
      <dgm:prSet/>
      <dgm:spPr/>
      <dgm:t>
        <a:bodyPr/>
        <a:lstStyle/>
        <a:p>
          <a:endParaRPr lang="en-US"/>
        </a:p>
      </dgm:t>
    </dgm:pt>
    <dgm:pt modelId="{C36E3D04-71F4-4B47-8148-BB49C925BD78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2.1   </a:t>
          </a:r>
        </a:p>
        <a:p>
          <a:r>
            <a:rPr lang="en-US" b="1" dirty="0" smtClean="0">
              <a:solidFill>
                <a:schemeClr val="bg1"/>
              </a:solidFill>
            </a:rPr>
            <a:t>( Apr 2011 or earlier)</a:t>
          </a:r>
          <a:endParaRPr lang="en-US" b="1" dirty="0">
            <a:solidFill>
              <a:schemeClr val="bg1"/>
            </a:solidFill>
          </a:endParaRPr>
        </a:p>
      </dgm:t>
    </dgm:pt>
    <dgm:pt modelId="{47792E62-DFB5-1344-AAB6-678E22ED8333}" type="parTrans" cxnId="{3AB03E1A-BB68-564A-BD9E-4092D63B44F2}">
      <dgm:prSet/>
      <dgm:spPr/>
      <dgm:t>
        <a:bodyPr/>
        <a:lstStyle/>
        <a:p>
          <a:endParaRPr lang="en-US"/>
        </a:p>
      </dgm:t>
    </dgm:pt>
    <dgm:pt modelId="{E6CD8DF0-2A5E-5A48-8017-457FF6CB4C07}" type="sibTrans" cxnId="{3AB03E1A-BB68-564A-BD9E-4092D63B44F2}">
      <dgm:prSet/>
      <dgm:spPr/>
      <dgm:t>
        <a:bodyPr/>
        <a:lstStyle/>
        <a:p>
          <a:endParaRPr lang="en-US"/>
        </a:p>
      </dgm:t>
    </dgm:pt>
    <dgm:pt modelId="{1A6754B4-863C-3941-B186-9F8C0A9A15A4}">
      <dgm:prSet phldrT="[Text]"/>
      <dgm:spPr/>
      <dgm:t>
        <a:bodyPr/>
        <a:lstStyle/>
        <a:p>
          <a:r>
            <a:rPr lang="en-US" dirty="0" smtClean="0"/>
            <a:t>HDF-Java Products</a:t>
          </a:r>
          <a:endParaRPr lang="en-US" dirty="0"/>
        </a:p>
      </dgm:t>
    </dgm:pt>
    <dgm:pt modelId="{704E0C46-9683-B649-84FA-FFF44644D9D9}" type="parTrans" cxnId="{A1446CDA-B9C2-FB4A-B6F2-1D9D9C6DFADE}">
      <dgm:prSet/>
      <dgm:spPr/>
      <dgm:t>
        <a:bodyPr/>
        <a:lstStyle/>
        <a:p>
          <a:endParaRPr lang="en-US"/>
        </a:p>
      </dgm:t>
    </dgm:pt>
    <dgm:pt modelId="{46691F32-05EA-C449-9B96-B97BBCDC8E80}" type="sibTrans" cxnId="{A1446CDA-B9C2-FB4A-B6F2-1D9D9C6DFADE}">
      <dgm:prSet/>
      <dgm:spPr/>
      <dgm:t>
        <a:bodyPr/>
        <a:lstStyle/>
        <a:p>
          <a:endParaRPr lang="en-US"/>
        </a:p>
      </dgm:t>
    </dgm:pt>
    <dgm:pt modelId="{C5A901A0-522B-394A-9283-22EB41B31FD3}">
      <dgm:prSet phldrT="[Text]"/>
      <dgm:spPr/>
      <dgm:t>
        <a:bodyPr/>
        <a:lstStyle/>
        <a:p>
          <a:r>
            <a:rPr lang="en-US" b="1" dirty="0" smtClean="0"/>
            <a:t>2.6</a:t>
          </a:r>
        </a:p>
        <a:p>
          <a:r>
            <a:rPr lang="en-US" b="1" dirty="0" smtClean="0"/>
            <a:t> (Jan 2010)</a:t>
          </a:r>
          <a:endParaRPr lang="en-US" b="1" dirty="0"/>
        </a:p>
      </dgm:t>
    </dgm:pt>
    <dgm:pt modelId="{0C21CCDC-A5DC-9E49-BE6F-A4466F628885}" type="parTrans" cxnId="{4EFB78E6-1B30-AD48-B36C-3E9AD01C8327}">
      <dgm:prSet/>
      <dgm:spPr/>
      <dgm:t>
        <a:bodyPr/>
        <a:lstStyle/>
        <a:p>
          <a:endParaRPr lang="en-US"/>
        </a:p>
      </dgm:t>
    </dgm:pt>
    <dgm:pt modelId="{CC336830-FB68-F24A-97B3-844E1918A016}" type="sibTrans" cxnId="{4EFB78E6-1B30-AD48-B36C-3E9AD01C8327}">
      <dgm:prSet/>
      <dgm:spPr/>
      <dgm:t>
        <a:bodyPr/>
        <a:lstStyle/>
        <a:p>
          <a:endParaRPr lang="en-US"/>
        </a:p>
      </dgm:t>
    </dgm:pt>
    <dgm:pt modelId="{C2330712-B8CF-5E4F-AB38-D9342D85E379}">
      <dgm:prSet phldrT="[Text]"/>
      <dgm:spPr/>
      <dgm:t>
        <a:bodyPr/>
        <a:lstStyle/>
        <a:p>
          <a:r>
            <a:rPr lang="en-US" b="1" dirty="0" smtClean="0"/>
            <a:t>2.6.1</a:t>
          </a:r>
        </a:p>
        <a:p>
          <a:r>
            <a:rPr lang="en-US" b="1" dirty="0" smtClean="0"/>
            <a:t> (Mar 2010)</a:t>
          </a:r>
          <a:endParaRPr lang="en-US" b="1" dirty="0"/>
        </a:p>
      </dgm:t>
    </dgm:pt>
    <dgm:pt modelId="{4BD68B9E-150B-B248-AF08-7C32A99DBF15}" type="parTrans" cxnId="{BC5CB954-C07D-0A44-B558-395526CDD600}">
      <dgm:prSet/>
      <dgm:spPr/>
      <dgm:t>
        <a:bodyPr/>
        <a:lstStyle/>
        <a:p>
          <a:endParaRPr lang="en-US"/>
        </a:p>
      </dgm:t>
    </dgm:pt>
    <dgm:pt modelId="{37BCA901-6E6C-6148-B738-978D12467279}" type="sibTrans" cxnId="{BC5CB954-C07D-0A44-B558-395526CDD600}">
      <dgm:prSet/>
      <dgm:spPr/>
      <dgm:t>
        <a:bodyPr/>
        <a:lstStyle/>
        <a:p>
          <a:endParaRPr lang="en-US"/>
        </a:p>
      </dgm:t>
    </dgm:pt>
    <dgm:pt modelId="{E189C047-D130-C94A-BBBA-E0739D3CD437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b="1" dirty="0" smtClean="0"/>
            <a:t>2.7</a:t>
          </a:r>
        </a:p>
        <a:p>
          <a:r>
            <a:rPr lang="en-US" b="1" dirty="0" smtClean="0"/>
            <a:t> (Oct-Nov 2010)</a:t>
          </a:r>
          <a:endParaRPr lang="en-US" b="1" dirty="0"/>
        </a:p>
      </dgm:t>
    </dgm:pt>
    <dgm:pt modelId="{396FF49E-6C95-454E-B21D-D4379DAEAA1D}" type="parTrans" cxnId="{B6C70F7E-31E6-AE42-B43C-41D0D115EFC5}">
      <dgm:prSet/>
      <dgm:spPr/>
      <dgm:t>
        <a:bodyPr/>
        <a:lstStyle/>
        <a:p>
          <a:endParaRPr lang="en-US"/>
        </a:p>
      </dgm:t>
    </dgm:pt>
    <dgm:pt modelId="{7DB41121-E396-9C4A-9E34-E9BB3B2BBDB8}" type="sibTrans" cxnId="{B6C70F7E-31E6-AE42-B43C-41D0D115EFC5}">
      <dgm:prSet/>
      <dgm:spPr/>
      <dgm:t>
        <a:bodyPr/>
        <a:lstStyle/>
        <a:p>
          <a:endParaRPr lang="en-US"/>
        </a:p>
      </dgm:t>
    </dgm:pt>
    <dgm:pt modelId="{2520C4CB-F1E4-AF42-B479-A36D1EA8F66F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26326850-4DEC-2543-8F58-2EB3FA054D19}" type="parTrans" cxnId="{1214A12B-0461-5546-949F-B7785019D57B}">
      <dgm:prSet/>
      <dgm:spPr/>
      <dgm:t>
        <a:bodyPr/>
        <a:lstStyle/>
        <a:p>
          <a:endParaRPr lang="en-US"/>
        </a:p>
      </dgm:t>
    </dgm:pt>
    <dgm:pt modelId="{71E8F6C1-E9EB-5949-897E-3241CFC5F7B1}" type="sibTrans" cxnId="{1214A12B-0461-5546-949F-B7785019D57B}">
      <dgm:prSet/>
      <dgm:spPr/>
      <dgm:t>
        <a:bodyPr/>
        <a:lstStyle/>
        <a:p>
          <a:endParaRPr lang="en-US"/>
        </a:p>
      </dgm:t>
    </dgm:pt>
    <dgm:pt modelId="{74410BA2-8744-2F4C-837F-F898FCCF8C0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3B4298FA-5C32-374C-98EC-C4C14E326CEE}" type="parTrans" cxnId="{17147230-85E0-7841-B4D3-FD9A98C4F9A7}">
      <dgm:prSet/>
      <dgm:spPr/>
      <dgm:t>
        <a:bodyPr/>
        <a:lstStyle/>
        <a:p>
          <a:endParaRPr lang="en-US"/>
        </a:p>
      </dgm:t>
    </dgm:pt>
    <dgm:pt modelId="{4319A22F-3E6F-CA4B-ABF5-3BF3F8417B05}" type="sibTrans" cxnId="{17147230-85E0-7841-B4D3-FD9A98C4F9A7}">
      <dgm:prSet/>
      <dgm:spPr/>
      <dgm:t>
        <a:bodyPr/>
        <a:lstStyle/>
        <a:p>
          <a:endParaRPr lang="en-US"/>
        </a:p>
      </dgm:t>
    </dgm:pt>
    <dgm:pt modelId="{4967521F-D008-C246-A848-67A5293EFC1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DB66D298-5C96-2649-9413-2CFB9979485A}" type="parTrans" cxnId="{0FB7E33A-93ED-B042-893C-7695333431E8}">
      <dgm:prSet/>
      <dgm:spPr/>
      <dgm:t>
        <a:bodyPr/>
        <a:lstStyle/>
        <a:p>
          <a:endParaRPr lang="en-US"/>
        </a:p>
      </dgm:t>
    </dgm:pt>
    <dgm:pt modelId="{4523D204-E8EE-234D-A2CC-6C1947B30F8E}" type="sibTrans" cxnId="{0FB7E33A-93ED-B042-893C-7695333431E8}">
      <dgm:prSet/>
      <dgm:spPr/>
      <dgm:t>
        <a:bodyPr/>
        <a:lstStyle/>
        <a:p>
          <a:endParaRPr lang="en-US"/>
        </a:p>
      </dgm:t>
    </dgm:pt>
    <dgm:pt modelId="{06492E14-D37D-FC4B-ABD2-F86B877BC2D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B721F1A0-C722-944B-93D8-A6AA9F2F183A}" type="sibTrans" cxnId="{C4B5456A-3612-C74B-9737-29D9D958D26A}">
      <dgm:prSet/>
      <dgm:spPr/>
      <dgm:t>
        <a:bodyPr/>
        <a:lstStyle/>
        <a:p>
          <a:endParaRPr lang="en-US"/>
        </a:p>
      </dgm:t>
    </dgm:pt>
    <dgm:pt modelId="{A73FA223-A60A-3343-AFE2-856F12408E7C}" type="parTrans" cxnId="{C4B5456A-3612-C74B-9737-29D9D958D26A}">
      <dgm:prSet/>
      <dgm:spPr/>
      <dgm:t>
        <a:bodyPr/>
        <a:lstStyle/>
        <a:p>
          <a:endParaRPr lang="en-US"/>
        </a:p>
      </dgm:t>
    </dgm:pt>
    <dgm:pt modelId="{35EC7583-5641-334E-91D0-9AB6F05CE133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b="1" dirty="0" smtClean="0"/>
            <a:t>2.1.2</a:t>
          </a:r>
        </a:p>
        <a:p>
          <a:r>
            <a:rPr lang="en-US" b="1" dirty="0" smtClean="0"/>
            <a:t> (Oct 2010)</a:t>
          </a:r>
          <a:endParaRPr lang="en-US" b="1" dirty="0"/>
        </a:p>
      </dgm:t>
    </dgm:pt>
    <dgm:pt modelId="{F92BE307-615D-3A44-BBDA-2ACE61414CB0}" type="parTrans" cxnId="{BA5EEC55-E9C0-514E-9C6F-D331347269FC}">
      <dgm:prSet/>
      <dgm:spPr/>
      <dgm:t>
        <a:bodyPr/>
        <a:lstStyle/>
        <a:p>
          <a:endParaRPr lang="en-US"/>
        </a:p>
      </dgm:t>
    </dgm:pt>
    <dgm:pt modelId="{058ABB97-69A4-DB41-947D-2B9E3DFE1FAB}" type="sibTrans" cxnId="{BA5EEC55-E9C0-514E-9C6F-D331347269FC}">
      <dgm:prSet/>
      <dgm:spPr/>
      <dgm:t>
        <a:bodyPr/>
        <a:lstStyle/>
        <a:p>
          <a:endParaRPr lang="en-US"/>
        </a:p>
      </dgm:t>
    </dgm:pt>
    <dgm:pt modelId="{A70A3C6C-6DE3-F849-9508-4829BD3D3613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D8350939-D756-604B-A7A7-05670B6EE85A}" type="parTrans" cxnId="{B2DA0A8E-9D73-B948-9F94-761027646334}">
      <dgm:prSet/>
      <dgm:spPr/>
      <dgm:t>
        <a:bodyPr/>
        <a:lstStyle/>
        <a:p>
          <a:endParaRPr lang="en-US"/>
        </a:p>
      </dgm:t>
    </dgm:pt>
    <dgm:pt modelId="{0288FFC9-C93F-E044-BA2D-F770BD4EBD2C}" type="sibTrans" cxnId="{B2DA0A8E-9D73-B948-9F94-761027646334}">
      <dgm:prSet/>
      <dgm:spPr/>
      <dgm:t>
        <a:bodyPr/>
        <a:lstStyle/>
        <a:p>
          <a:endParaRPr lang="en-US"/>
        </a:p>
      </dgm:t>
    </dgm:pt>
    <dgm:pt modelId="{40776EC2-D7AD-D44B-996D-D088EF8DA805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B440503E-F6F2-4241-94A9-AB00247A3E3E}" type="parTrans" cxnId="{AD0AB568-F469-D947-BBFD-F567742CB32B}">
      <dgm:prSet/>
      <dgm:spPr/>
      <dgm:t>
        <a:bodyPr/>
        <a:lstStyle/>
        <a:p>
          <a:endParaRPr lang="en-US"/>
        </a:p>
      </dgm:t>
    </dgm:pt>
    <dgm:pt modelId="{58B1657E-5E9A-804B-BF52-3733CF7071CC}" type="sibTrans" cxnId="{AD0AB568-F469-D947-BBFD-F567742CB32B}">
      <dgm:prSet/>
      <dgm:spPr/>
      <dgm:t>
        <a:bodyPr/>
        <a:lstStyle/>
        <a:p>
          <a:endParaRPr lang="en-US"/>
        </a:p>
      </dgm:t>
    </dgm:pt>
    <dgm:pt modelId="{8AD05534-343C-8C42-9950-668D82B1532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872221FF-DB26-8841-A5A4-295859B30F7B}" type="parTrans" cxnId="{71CE1FB3-1C0D-6744-8A1E-83038B295347}">
      <dgm:prSet/>
      <dgm:spPr/>
      <dgm:t>
        <a:bodyPr/>
        <a:lstStyle/>
        <a:p>
          <a:endParaRPr lang="en-US"/>
        </a:p>
      </dgm:t>
    </dgm:pt>
    <dgm:pt modelId="{9AB798F6-AC8E-E744-9B0F-B70EFD466922}" type="sibTrans" cxnId="{71CE1FB3-1C0D-6744-8A1E-83038B295347}">
      <dgm:prSet/>
      <dgm:spPr/>
      <dgm:t>
        <a:bodyPr/>
        <a:lstStyle/>
        <a:p>
          <a:endParaRPr lang="en-US"/>
        </a:p>
      </dgm:t>
    </dgm:pt>
    <dgm:pt modelId="{E82CF980-121A-EB4F-983D-E7C262F9F430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B0AB5BDD-B0F5-D045-9E0A-5D9FFCCD919F}" type="parTrans" cxnId="{758E98F9-57CB-6F49-BE62-F4FDDA852E68}">
      <dgm:prSet/>
      <dgm:spPr/>
      <dgm:t>
        <a:bodyPr/>
        <a:lstStyle/>
        <a:p>
          <a:endParaRPr lang="en-US"/>
        </a:p>
      </dgm:t>
    </dgm:pt>
    <dgm:pt modelId="{BAB53E59-CB55-5F4A-9D55-B555B32235B3}" type="sibTrans" cxnId="{758E98F9-57CB-6F49-BE62-F4FDDA852E68}">
      <dgm:prSet/>
      <dgm:spPr/>
      <dgm:t>
        <a:bodyPr/>
        <a:lstStyle/>
        <a:p>
          <a:endParaRPr lang="en-US"/>
        </a:p>
      </dgm:t>
    </dgm:pt>
    <dgm:pt modelId="{A7E6B74D-0777-3C43-B8F8-A8D40046F78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65576D5A-15F2-424C-823F-836771C1E74A}" type="parTrans" cxnId="{6F24D6EA-A6B7-8C4B-B8C5-C7812023CBA2}">
      <dgm:prSet/>
      <dgm:spPr/>
      <dgm:t>
        <a:bodyPr/>
        <a:lstStyle/>
        <a:p>
          <a:endParaRPr lang="en-US"/>
        </a:p>
      </dgm:t>
    </dgm:pt>
    <dgm:pt modelId="{892C38CB-88F9-5348-AED6-B5804DCA33D3}" type="sibTrans" cxnId="{6F24D6EA-A6B7-8C4B-B8C5-C7812023CBA2}">
      <dgm:prSet/>
      <dgm:spPr/>
      <dgm:t>
        <a:bodyPr/>
        <a:lstStyle/>
        <a:p>
          <a:endParaRPr lang="en-US"/>
        </a:p>
      </dgm:t>
    </dgm:pt>
    <dgm:pt modelId="{1C031951-D278-6740-B659-D1FE99BBF4B5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DD174C7F-6955-B443-8A77-878F594D4E4B}" type="parTrans" cxnId="{13747833-B3E4-034D-890F-FA59B74C78B6}">
      <dgm:prSet/>
      <dgm:spPr/>
      <dgm:t>
        <a:bodyPr/>
        <a:lstStyle/>
        <a:p>
          <a:endParaRPr lang="en-US"/>
        </a:p>
      </dgm:t>
    </dgm:pt>
    <dgm:pt modelId="{D44CE555-0BA6-CC40-8EDF-CB91E6A4E654}" type="sibTrans" cxnId="{13747833-B3E4-034D-890F-FA59B74C78B6}">
      <dgm:prSet/>
      <dgm:spPr/>
      <dgm:t>
        <a:bodyPr/>
        <a:lstStyle/>
        <a:p>
          <a:endParaRPr lang="en-US"/>
        </a:p>
      </dgm:t>
    </dgm:pt>
    <dgm:pt modelId="{C8FFF495-55C0-7C43-A743-8FEB3D42A93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16C17960-61A8-E84C-8FC4-EDF34530A88A}" type="parTrans" cxnId="{5EEFC339-76F5-B34E-B566-2AEA886C7F5E}">
      <dgm:prSet/>
      <dgm:spPr/>
      <dgm:t>
        <a:bodyPr/>
        <a:lstStyle/>
        <a:p>
          <a:endParaRPr lang="en-US"/>
        </a:p>
      </dgm:t>
    </dgm:pt>
    <dgm:pt modelId="{D941F0EB-CE48-8D45-88DA-9467FB4DD8DE}" type="sibTrans" cxnId="{5EEFC339-76F5-B34E-B566-2AEA886C7F5E}">
      <dgm:prSet/>
      <dgm:spPr/>
      <dgm:t>
        <a:bodyPr/>
        <a:lstStyle/>
        <a:p>
          <a:endParaRPr lang="en-US"/>
        </a:p>
      </dgm:t>
    </dgm:pt>
    <dgm:pt modelId="{5374974F-90C1-8849-95C9-D270789B99D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CDEA9383-EFE9-A94C-B3FE-BEA456B69515}" type="parTrans" cxnId="{CE907AAE-EA04-604B-A6E5-3D12D1A93168}">
      <dgm:prSet/>
      <dgm:spPr/>
      <dgm:t>
        <a:bodyPr/>
        <a:lstStyle/>
        <a:p>
          <a:endParaRPr lang="en-US"/>
        </a:p>
      </dgm:t>
    </dgm:pt>
    <dgm:pt modelId="{4924E7B5-9CD2-944A-A108-B63865B4393E}" type="sibTrans" cxnId="{CE907AAE-EA04-604B-A6E5-3D12D1A93168}">
      <dgm:prSet/>
      <dgm:spPr/>
      <dgm:t>
        <a:bodyPr/>
        <a:lstStyle/>
        <a:p>
          <a:endParaRPr lang="en-US"/>
        </a:p>
      </dgm:t>
    </dgm:pt>
    <dgm:pt modelId="{99BDAE34-B5CB-784F-8F1B-5F7F6AD4B595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/>
            <a:t>2.7 beta </a:t>
          </a:r>
        </a:p>
        <a:p>
          <a:r>
            <a:rPr lang="en-US" b="1" dirty="0" smtClean="0"/>
            <a:t>(Sep 2010)</a:t>
          </a:r>
          <a:endParaRPr lang="en-US" b="1" dirty="0"/>
        </a:p>
      </dgm:t>
    </dgm:pt>
    <dgm:pt modelId="{4ECC165C-DCAA-0D49-8276-8E75AF62E7C3}" type="parTrans" cxnId="{CEE9BC33-FF43-9540-8B19-E7D2F5822A54}">
      <dgm:prSet/>
      <dgm:spPr/>
      <dgm:t>
        <a:bodyPr/>
        <a:lstStyle/>
        <a:p>
          <a:endParaRPr lang="en-US"/>
        </a:p>
      </dgm:t>
    </dgm:pt>
    <dgm:pt modelId="{491228C6-305D-6647-BA1F-4C090637D84F}" type="sibTrans" cxnId="{CEE9BC33-FF43-9540-8B19-E7D2F5822A54}">
      <dgm:prSet/>
      <dgm:spPr/>
      <dgm:t>
        <a:bodyPr/>
        <a:lstStyle/>
        <a:p>
          <a:endParaRPr lang="en-US"/>
        </a:p>
      </dgm:t>
    </dgm:pt>
    <dgm:pt modelId="{D532D03B-7854-894B-B55E-F98B0753481C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AD3B1F30-347F-AC4B-83D9-5D9C242529EF}" type="parTrans" cxnId="{CD2920B5-3527-5146-8C35-EB2949E80CB3}">
      <dgm:prSet/>
      <dgm:spPr/>
      <dgm:t>
        <a:bodyPr/>
        <a:lstStyle/>
        <a:p>
          <a:endParaRPr lang="en-US"/>
        </a:p>
      </dgm:t>
    </dgm:pt>
    <dgm:pt modelId="{49DC53FA-0F59-D74E-99C2-C9DCE8DE1AEB}" type="sibTrans" cxnId="{CD2920B5-3527-5146-8C35-EB2949E80CB3}">
      <dgm:prSet/>
      <dgm:spPr/>
      <dgm:t>
        <a:bodyPr/>
        <a:lstStyle/>
        <a:p>
          <a:endParaRPr lang="en-US"/>
        </a:p>
      </dgm:t>
    </dgm:pt>
    <dgm:pt modelId="{417FD3AE-E02A-DD4B-BE6E-F618C10D9D5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 dirty="0"/>
        </a:p>
      </dgm:t>
    </dgm:pt>
    <dgm:pt modelId="{C024CFD0-402E-7344-A209-F510D5B9DB76}" type="parTrans" cxnId="{FCC2AD8A-AA0D-DC42-A63F-EEAA8E2F9AB2}">
      <dgm:prSet/>
      <dgm:spPr/>
      <dgm:t>
        <a:bodyPr/>
        <a:lstStyle/>
        <a:p>
          <a:endParaRPr lang="en-US"/>
        </a:p>
      </dgm:t>
    </dgm:pt>
    <dgm:pt modelId="{640F87AC-C949-044F-82EF-7895957B05AA}" type="sibTrans" cxnId="{FCC2AD8A-AA0D-DC42-A63F-EEAA8E2F9AB2}">
      <dgm:prSet/>
      <dgm:spPr/>
      <dgm:t>
        <a:bodyPr/>
        <a:lstStyle/>
        <a:p>
          <a:endParaRPr lang="en-US"/>
        </a:p>
      </dgm:t>
    </dgm:pt>
    <dgm:pt modelId="{4378DA72-3846-5342-B545-BDC4FD0090D2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Dropped</a:t>
          </a:r>
          <a:endParaRPr lang="en-US" b="1" dirty="0"/>
        </a:p>
      </dgm:t>
    </dgm:pt>
    <dgm:pt modelId="{43F8315C-1C23-7148-9B86-BDD18F0F779E}" type="parTrans" cxnId="{4892FBCA-FCE2-154A-A8FD-48646217A129}">
      <dgm:prSet/>
      <dgm:spPr/>
      <dgm:t>
        <a:bodyPr/>
        <a:lstStyle/>
        <a:p>
          <a:endParaRPr lang="en-US"/>
        </a:p>
      </dgm:t>
    </dgm:pt>
    <dgm:pt modelId="{31DCE396-160B-6D4F-A7D0-B84A94E820C8}" type="sibTrans" cxnId="{4892FBCA-FCE2-154A-A8FD-48646217A129}">
      <dgm:prSet/>
      <dgm:spPr/>
      <dgm:t>
        <a:bodyPr/>
        <a:lstStyle/>
        <a:p>
          <a:endParaRPr lang="en-US"/>
        </a:p>
      </dgm:t>
    </dgm:pt>
    <dgm:pt modelId="{0C9D1633-81A8-7540-9F73-F86424DC23FB}" type="pres">
      <dgm:prSet presAssocID="{E573B093-6266-EF42-A423-C4013A603B0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0B07CE5-FE1F-9E40-80A6-B6F5891603DB}" type="pres">
      <dgm:prSet presAssocID="{C6CB0B39-4069-6045-B454-BC9945A371AB}" presName="horFlow" presStyleCnt="0"/>
      <dgm:spPr/>
    </dgm:pt>
    <dgm:pt modelId="{DF07CFDE-6B9F-FE4B-BB89-9C2039A5F944}" type="pres">
      <dgm:prSet presAssocID="{C6CB0B39-4069-6045-B454-BC9945A371AB}" presName="bigChev" presStyleLbl="node1" presStyleIdx="0" presStyleCnt="6"/>
      <dgm:spPr/>
      <dgm:t>
        <a:bodyPr/>
        <a:lstStyle/>
        <a:p>
          <a:endParaRPr lang="en-US"/>
        </a:p>
      </dgm:t>
    </dgm:pt>
    <dgm:pt modelId="{A27E696B-1717-D344-B3A8-79BF91417DB9}" type="pres">
      <dgm:prSet presAssocID="{43F8315C-1C23-7148-9B86-BDD18F0F779E}" presName="parTrans" presStyleCnt="0"/>
      <dgm:spPr/>
    </dgm:pt>
    <dgm:pt modelId="{888C18B5-D8F9-C44F-ABC2-416A362DA867}" type="pres">
      <dgm:prSet presAssocID="{4378DA72-3846-5342-B545-BDC4FD0090D2}" presName="node" presStyleLbl="alignAccFollowNode1" presStyleIdx="0" presStyleCnt="31" custAng="2002746" custScaleY="74448" custLinFactNeighborX="55402" custLinFactNeighborY="481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EC0041-B54C-3043-BDE1-0C040F21AD95}" type="pres">
      <dgm:prSet presAssocID="{C6CB0B39-4069-6045-B454-BC9945A371AB}" presName="vSp" presStyleCnt="0"/>
      <dgm:spPr/>
    </dgm:pt>
    <dgm:pt modelId="{6263912F-6D25-6A4B-9185-95A808AA37FC}" type="pres">
      <dgm:prSet presAssocID="{2DD2FDE0-D339-E747-9E34-DC885A652CDE}" presName="horFlow" presStyleCnt="0"/>
      <dgm:spPr/>
    </dgm:pt>
    <dgm:pt modelId="{16315B19-42DA-AF47-871D-FD77E333B7C9}" type="pres">
      <dgm:prSet presAssocID="{2DD2FDE0-D339-E747-9E34-DC885A652CDE}" presName="bigChev" presStyleLbl="node1" presStyleIdx="1" presStyleCnt="6"/>
      <dgm:spPr/>
      <dgm:t>
        <a:bodyPr/>
        <a:lstStyle/>
        <a:p>
          <a:endParaRPr lang="en-US"/>
        </a:p>
      </dgm:t>
    </dgm:pt>
    <dgm:pt modelId="{D540C0DA-38B9-D646-B3E2-485721425A5D}" type="pres">
      <dgm:prSet presAssocID="{CBAF12B3-B920-2949-B45B-7BDB5C07AB52}" presName="parTrans" presStyleCnt="0"/>
      <dgm:spPr/>
    </dgm:pt>
    <dgm:pt modelId="{A87C03D1-6CA4-0949-8847-848FDD626984}" type="pres">
      <dgm:prSet presAssocID="{26861617-43C1-6948-8A72-88153BF28660}" presName="node" presStyleLbl="alignAccFollowNode1" presStyleIdx="1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4DF09-E57E-A24E-835F-1BCD9C365534}" type="pres">
      <dgm:prSet presAssocID="{878F83C0-8B47-8B4F-BB46-7E75F1CDF01A}" presName="sibTrans" presStyleCnt="0"/>
      <dgm:spPr/>
    </dgm:pt>
    <dgm:pt modelId="{3E399E77-BD61-1B49-8A79-983C51C71179}" type="pres">
      <dgm:prSet presAssocID="{14A22CC8-58DC-E942-9F83-CDE65D58DF62}" presName="node" presStyleLbl="alignAccFollowNode1" presStyleIdx="2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E7D0D-FF4E-0D4D-9E1E-D8FEA69CE6A8}" type="pres">
      <dgm:prSet presAssocID="{9B400F50-3157-EA41-A60D-F47352B1E1E3}" presName="sibTrans" presStyleCnt="0"/>
      <dgm:spPr/>
    </dgm:pt>
    <dgm:pt modelId="{BC7C6F4D-6B82-244F-A8F9-4FA521195B82}" type="pres">
      <dgm:prSet presAssocID="{84C4D54C-54C7-314F-920C-140601C4450F}" presName="node" presStyleLbl="alignAccFollowNode1" presStyleIdx="3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432683-F5E3-CE4F-93DB-239E785484D8}" type="pres">
      <dgm:prSet presAssocID="{3EB63752-A685-BA4F-89E5-4256CDE16ACD}" presName="sibTrans" presStyleCnt="0"/>
      <dgm:spPr/>
    </dgm:pt>
    <dgm:pt modelId="{4F56B752-71F0-8549-8F62-FFD198470C88}" type="pres">
      <dgm:prSet presAssocID="{AE287A1F-C664-BD49-AF93-57299CC4E2BA}" presName="node" presStyleLbl="alignAccFollowNode1" presStyleIdx="4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800364-BE5D-6441-9C39-BEFD9EB00E20}" type="pres">
      <dgm:prSet presAssocID="{E9451785-9B95-7542-9ABD-B28974ADB39E}" presName="sibTrans" presStyleCnt="0"/>
      <dgm:spPr/>
    </dgm:pt>
    <dgm:pt modelId="{65628EEB-7634-614D-9D01-84BCAB57210B}" type="pres">
      <dgm:prSet presAssocID="{417FD3AE-E02A-DD4B-BE6E-F618C10D9D5E}" presName="node" presStyleLbl="alignAccFollowNode1" presStyleIdx="5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9F1D0B-455E-014E-9456-3B5CD8638D61}" type="pres">
      <dgm:prSet presAssocID="{640F87AC-C949-044F-82EF-7895957B05AA}" presName="sibTrans" presStyleCnt="0"/>
      <dgm:spPr/>
    </dgm:pt>
    <dgm:pt modelId="{8DE22FF0-D684-4942-B466-6A6630C258FC}" type="pres">
      <dgm:prSet presAssocID="{034AD6F2-F955-6E47-9C02-32859B5A68D2}" presName="node" presStyleLbl="alignAccFollowNode1" presStyleIdx="6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A201F6-78E9-B64D-B606-EF35889FF5D1}" type="pres">
      <dgm:prSet presAssocID="{2DD2FDE0-D339-E747-9E34-DC885A652CDE}" presName="vSp" presStyleCnt="0"/>
      <dgm:spPr/>
    </dgm:pt>
    <dgm:pt modelId="{1A934210-16EB-3949-A9BE-0324F07A4F0E}" type="pres">
      <dgm:prSet presAssocID="{13AC8B47-3C01-5642-83CE-4B810701EBA8}" presName="horFlow" presStyleCnt="0"/>
      <dgm:spPr/>
    </dgm:pt>
    <dgm:pt modelId="{79A26971-F079-EF4D-ADCE-BB1E420B2DC4}" type="pres">
      <dgm:prSet presAssocID="{13AC8B47-3C01-5642-83CE-4B810701EBA8}" presName="bigChev" presStyleLbl="node1" presStyleIdx="2" presStyleCnt="6"/>
      <dgm:spPr/>
      <dgm:t>
        <a:bodyPr/>
        <a:lstStyle/>
        <a:p>
          <a:endParaRPr lang="en-US"/>
        </a:p>
      </dgm:t>
    </dgm:pt>
    <dgm:pt modelId="{48625AC1-C921-8D46-8567-FB1221E1A991}" type="pres">
      <dgm:prSet presAssocID="{8727786B-52B3-714C-A7FB-A1B3F2F0EFA8}" presName="parTrans" presStyleCnt="0"/>
      <dgm:spPr/>
    </dgm:pt>
    <dgm:pt modelId="{E265EF2A-EEF4-134C-BC21-FEEE0B0BE386}" type="pres">
      <dgm:prSet presAssocID="{A1990CC9-F6F7-CA48-AF81-810F6C1A0459}" presName="node" presStyleLbl="alignAccFollowNode1" presStyleIdx="7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DA242-E055-A045-A0F9-27A038CE2292}" type="pres">
      <dgm:prSet presAssocID="{025CB914-2FC8-B345-8B61-22A0B5910709}" presName="sibTrans" presStyleCnt="0"/>
      <dgm:spPr/>
    </dgm:pt>
    <dgm:pt modelId="{4B51A94D-8FF7-EE49-9980-47A20D142C93}" type="pres">
      <dgm:prSet presAssocID="{2520C4CB-F1E4-AF42-B479-A36D1EA8F66F}" presName="node" presStyleLbl="alignAccFollowNode1" presStyleIdx="8" presStyleCnt="31" custLinFactNeighborX="8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5CB381-2635-FF43-BD2E-EE9FE3BCDE07}" type="pres">
      <dgm:prSet presAssocID="{71E8F6C1-E9EB-5949-897E-3241CFC5F7B1}" presName="sibTrans" presStyleCnt="0"/>
      <dgm:spPr/>
    </dgm:pt>
    <dgm:pt modelId="{069CB602-0CF6-6E40-8DE3-7F1694DB6639}" type="pres">
      <dgm:prSet presAssocID="{74410BA2-8744-2F4C-837F-F898FCCF8C0D}" presName="node" presStyleLbl="alignAccFollowNode1" presStyleIdx="9" presStyleCnt="31" custLinFactNeighborX="8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2EA2F-BBAD-C64C-890B-220F0FD04B22}" type="pres">
      <dgm:prSet presAssocID="{4319A22F-3E6F-CA4B-ABF5-3BF3F8417B05}" presName="sibTrans" presStyleCnt="0"/>
      <dgm:spPr/>
    </dgm:pt>
    <dgm:pt modelId="{F1B4B6B5-6F8D-5A43-A0DC-04929571B15B}" type="pres">
      <dgm:prSet presAssocID="{4967521F-D008-C246-A848-67A5293EFC1E}" presName="node" presStyleLbl="alignAccFollowNode1" presStyleIdx="10" presStyleCnt="31" custLinFactNeighborX="8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D2291A-69DF-F840-9BCE-A86C268B2DFF}" type="pres">
      <dgm:prSet presAssocID="{4523D204-E8EE-234D-A2CC-6C1947B30F8E}" presName="sibTrans" presStyleCnt="0"/>
      <dgm:spPr/>
    </dgm:pt>
    <dgm:pt modelId="{3A8A0F2B-C988-3E48-B5F3-B3AF1E18AD33}" type="pres">
      <dgm:prSet presAssocID="{06492E14-D37D-FC4B-ABD2-F86B877BC2D9}" presName="node" presStyleLbl="alignAccFollowNode1" presStyleIdx="11" presStyleCnt="31" custLinFactNeighborX="8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72828-7198-6D45-BFCA-B962535C7A52}" type="pres">
      <dgm:prSet presAssocID="{B721F1A0-C722-944B-93D8-A6AA9F2F183A}" presName="sibTrans" presStyleCnt="0"/>
      <dgm:spPr/>
    </dgm:pt>
    <dgm:pt modelId="{F1385413-29CC-D947-890A-6D17D7471DEC}" type="pres">
      <dgm:prSet presAssocID="{46D3F2F7-244C-3A4F-8896-9C0A605A6B80}" presName="node" presStyleLbl="alignAccFollowNode1" presStyleIdx="12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E7A395-CEF8-6D48-B77D-982D11930D1C}" type="pres">
      <dgm:prSet presAssocID="{13AC8B47-3C01-5642-83CE-4B810701EBA8}" presName="vSp" presStyleCnt="0"/>
      <dgm:spPr/>
    </dgm:pt>
    <dgm:pt modelId="{612784FE-8353-E743-98F4-AA0032ECD77A}" type="pres">
      <dgm:prSet presAssocID="{037DFE02-BEDD-BA46-BBE4-F1EC1EF90E5C}" presName="horFlow" presStyleCnt="0"/>
      <dgm:spPr/>
    </dgm:pt>
    <dgm:pt modelId="{41A66BB5-9CA4-0C45-9A3B-D4E806878FCE}" type="pres">
      <dgm:prSet presAssocID="{037DFE02-BEDD-BA46-BBE4-F1EC1EF90E5C}" presName="bigChev" presStyleLbl="node1" presStyleIdx="3" presStyleCnt="6"/>
      <dgm:spPr/>
      <dgm:t>
        <a:bodyPr/>
        <a:lstStyle/>
        <a:p>
          <a:endParaRPr lang="en-US"/>
        </a:p>
      </dgm:t>
    </dgm:pt>
    <dgm:pt modelId="{5A409799-CC08-4244-97A4-20F3849920BE}" type="pres">
      <dgm:prSet presAssocID="{C84C1DE4-8E6E-6B4A-99E0-8446B1C0AB9A}" presName="parTrans" presStyleCnt="0"/>
      <dgm:spPr/>
    </dgm:pt>
    <dgm:pt modelId="{D8D48F2B-3047-674C-91D8-BCC44607C092}" type="pres">
      <dgm:prSet presAssocID="{ED9B1865-ABA6-C04D-BD1F-8D8975F07E00}" presName="node" presStyleLbl="alignAccFollowNode1" presStyleIdx="13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AC9A8F-0C80-A548-882A-B595F5321D37}" type="pres">
      <dgm:prSet presAssocID="{2DD5D2F8-325F-F640-A7AC-E463CB0B7676}" presName="sibTrans" presStyleCnt="0"/>
      <dgm:spPr/>
    </dgm:pt>
    <dgm:pt modelId="{5F90D693-B425-AC44-83DC-0199D14DBBE1}" type="pres">
      <dgm:prSet presAssocID="{A70A3C6C-6DE3-F849-9508-4829BD3D3613}" presName="node" presStyleLbl="alignAccFollowNode1" presStyleIdx="14" presStyleCnt="31" custLinFactNeighborX="8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A336B7-239C-5042-B910-233EA82C5FF9}" type="pres">
      <dgm:prSet presAssocID="{0288FFC9-C93F-E044-BA2D-F770BD4EBD2C}" presName="sibTrans" presStyleCnt="0"/>
      <dgm:spPr/>
    </dgm:pt>
    <dgm:pt modelId="{F531EF7E-FF7B-EA44-8C64-4F994E7D29EB}" type="pres">
      <dgm:prSet presAssocID="{40776EC2-D7AD-D44B-996D-D088EF8DA805}" presName="node" presStyleLbl="alignAccFollowNode1" presStyleIdx="15" presStyleCnt="31" custLinFactNeighborX="8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EB98C3-8484-D14C-80F7-0DA3C18DDC39}" type="pres">
      <dgm:prSet presAssocID="{58B1657E-5E9A-804B-BF52-3733CF7071CC}" presName="sibTrans" presStyleCnt="0"/>
      <dgm:spPr/>
    </dgm:pt>
    <dgm:pt modelId="{42ED3BE1-1CB7-E746-AEE7-296CFB2551B2}" type="pres">
      <dgm:prSet presAssocID="{8AD05534-343C-8C42-9950-668D82B15329}" presName="node" presStyleLbl="alignAccFollowNode1" presStyleIdx="16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186C00-9AEC-E240-AF3A-9B7CA4F6E0B8}" type="pres">
      <dgm:prSet presAssocID="{9AB798F6-AC8E-E744-9B0F-B70EFD466922}" presName="sibTrans" presStyleCnt="0"/>
      <dgm:spPr/>
    </dgm:pt>
    <dgm:pt modelId="{5211D6A2-8E7B-9846-9B9E-8B2CD8680CED}" type="pres">
      <dgm:prSet presAssocID="{35EC7583-5641-334E-91D0-9AB6F05CE133}" presName="node" presStyleLbl="alignAccFollowNode1" presStyleIdx="17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670E57-46A0-3443-9FDF-89726549DE45}" type="pres">
      <dgm:prSet presAssocID="{058ABB97-69A4-DB41-947D-2B9E3DFE1FAB}" presName="sibTrans" presStyleCnt="0"/>
      <dgm:spPr/>
    </dgm:pt>
    <dgm:pt modelId="{3CE0D301-6AE2-004A-8A9A-6D8C5CC96C42}" type="pres">
      <dgm:prSet presAssocID="{E19CF382-8848-EB43-9298-DAC495412820}" presName="node" presStyleLbl="alignAccFollowNode1" presStyleIdx="18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7787D8-17E2-BF41-B7B4-36BEBD043BD5}" type="pres">
      <dgm:prSet presAssocID="{037DFE02-BEDD-BA46-BBE4-F1EC1EF90E5C}" presName="vSp" presStyleCnt="0"/>
      <dgm:spPr/>
    </dgm:pt>
    <dgm:pt modelId="{0DEBA13B-AFEE-0F41-99AF-8FDD5E4E4CA0}" type="pres">
      <dgm:prSet presAssocID="{A1DF6347-2781-E34B-AFAE-57BEF0D46748}" presName="horFlow" presStyleCnt="0"/>
      <dgm:spPr/>
    </dgm:pt>
    <dgm:pt modelId="{DC0F2122-D1FF-AD43-A567-7034724671DA}" type="pres">
      <dgm:prSet presAssocID="{A1DF6347-2781-E34B-AFAE-57BEF0D46748}" presName="bigChev" presStyleLbl="node1" presStyleIdx="4" presStyleCnt="6"/>
      <dgm:spPr/>
      <dgm:t>
        <a:bodyPr/>
        <a:lstStyle/>
        <a:p>
          <a:endParaRPr lang="en-US"/>
        </a:p>
      </dgm:t>
    </dgm:pt>
    <dgm:pt modelId="{71F59686-2F9A-384E-9223-C1E1964FC01C}" type="pres">
      <dgm:prSet presAssocID="{4E09B44E-B90B-E64F-9C4C-C14586DC3491}" presName="parTrans" presStyleCnt="0"/>
      <dgm:spPr/>
    </dgm:pt>
    <dgm:pt modelId="{DC87582D-41F9-754D-8D3E-8387A9DEDF87}" type="pres">
      <dgm:prSet presAssocID="{B4AC9178-C179-4C4A-95E7-CF91C8571A15}" presName="node" presStyleLbl="alignAccFollowNode1" presStyleIdx="19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65B6A-6C7C-4A4B-9BDB-FD7A4815E1DA}" type="pres">
      <dgm:prSet presAssocID="{8765EE53-51DA-7F40-9A58-1C90766D8634}" presName="sibTrans" presStyleCnt="0"/>
      <dgm:spPr/>
    </dgm:pt>
    <dgm:pt modelId="{7AEF055A-D956-814B-B56F-E5C57EC6D21E}" type="pres">
      <dgm:prSet presAssocID="{A7E6B74D-0777-3C43-B8F8-A8D40046F78D}" presName="node" presStyleLbl="alignAccFollowNode1" presStyleIdx="20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5F7B0-1880-5442-A722-1B2B497D0285}" type="pres">
      <dgm:prSet presAssocID="{892C38CB-88F9-5348-AED6-B5804DCA33D3}" presName="sibTrans" presStyleCnt="0"/>
      <dgm:spPr/>
    </dgm:pt>
    <dgm:pt modelId="{CA578F34-3564-F044-B8E3-CE323A0C689D}" type="pres">
      <dgm:prSet presAssocID="{1C031951-D278-6740-B659-D1FE99BBF4B5}" presName="node" presStyleLbl="alignAccFollowNode1" presStyleIdx="21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AADB1-8A09-1A42-B8BC-323B18FD2CB0}" type="pres">
      <dgm:prSet presAssocID="{D44CE555-0BA6-CC40-8EDF-CB91E6A4E654}" presName="sibTrans" presStyleCnt="0"/>
      <dgm:spPr/>
    </dgm:pt>
    <dgm:pt modelId="{5D80E666-E401-484C-89F7-C27CB8DD698C}" type="pres">
      <dgm:prSet presAssocID="{C8FFF495-55C0-7C43-A743-8FEB3D42A93D}" presName="node" presStyleLbl="alignAccFollowNode1" presStyleIdx="22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A5844-16A7-2F4F-95C4-5BD554A209C8}" type="pres">
      <dgm:prSet presAssocID="{D941F0EB-CE48-8D45-88DA-9467FB4DD8DE}" presName="sibTrans" presStyleCnt="0"/>
      <dgm:spPr/>
    </dgm:pt>
    <dgm:pt modelId="{703695FC-9299-3C4F-84BB-5A95027B1A90}" type="pres">
      <dgm:prSet presAssocID="{5374974F-90C1-8849-95C9-D270789B99DE}" presName="node" presStyleLbl="alignAccFollowNode1" presStyleIdx="23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14339-BCEE-8746-8215-75B698F94470}" type="pres">
      <dgm:prSet presAssocID="{4924E7B5-9CD2-944A-A108-B63865B4393E}" presName="sibTrans" presStyleCnt="0"/>
      <dgm:spPr/>
    </dgm:pt>
    <dgm:pt modelId="{A46F306A-A4CD-7E4F-8D06-65CBF1AB994C}" type="pres">
      <dgm:prSet presAssocID="{E82CF980-121A-EB4F-983D-E7C262F9F430}" presName="node" presStyleLbl="alignAccFollowNode1" presStyleIdx="24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B1B69B-91CA-DB45-A6FC-DF87591B1BAE}" type="pres">
      <dgm:prSet presAssocID="{BAB53E59-CB55-5F4A-9D55-B555B32235B3}" presName="sibTrans" presStyleCnt="0"/>
      <dgm:spPr/>
    </dgm:pt>
    <dgm:pt modelId="{334E1B77-8113-1C42-ACA5-3EC6226FE015}" type="pres">
      <dgm:prSet presAssocID="{C36E3D04-71F4-4B47-8148-BB49C925BD78}" presName="node" presStyleLbl="alignAccFollowNode1" presStyleIdx="25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6CAC5F-0F81-AD4B-B225-7F2329A61EB9}" type="pres">
      <dgm:prSet presAssocID="{A1DF6347-2781-E34B-AFAE-57BEF0D46748}" presName="vSp" presStyleCnt="0"/>
      <dgm:spPr/>
    </dgm:pt>
    <dgm:pt modelId="{7E333C89-E825-C14F-AAFA-F9FA28ECCD46}" type="pres">
      <dgm:prSet presAssocID="{1A6754B4-863C-3941-B186-9F8C0A9A15A4}" presName="horFlow" presStyleCnt="0"/>
      <dgm:spPr/>
    </dgm:pt>
    <dgm:pt modelId="{82B2366A-382D-E141-9633-9E0443E59584}" type="pres">
      <dgm:prSet presAssocID="{1A6754B4-863C-3941-B186-9F8C0A9A15A4}" presName="bigChev" presStyleLbl="node1" presStyleIdx="5" presStyleCnt="6"/>
      <dgm:spPr/>
      <dgm:t>
        <a:bodyPr/>
        <a:lstStyle/>
        <a:p>
          <a:endParaRPr lang="en-US"/>
        </a:p>
      </dgm:t>
    </dgm:pt>
    <dgm:pt modelId="{91EB4F14-BC2B-D54E-A0AF-079A23E9259F}" type="pres">
      <dgm:prSet presAssocID="{0C21CCDC-A5DC-9E49-BE6F-A4466F628885}" presName="parTrans" presStyleCnt="0"/>
      <dgm:spPr/>
    </dgm:pt>
    <dgm:pt modelId="{F8F6CBF8-0A88-6646-9793-750C3D90E5F0}" type="pres">
      <dgm:prSet presAssocID="{C5A901A0-522B-394A-9283-22EB41B31FD3}" presName="node" presStyleLbl="alignAccFollowNode1" presStyleIdx="26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FE9EDF-2BCE-5240-A999-A987A3A97319}" type="pres">
      <dgm:prSet presAssocID="{CC336830-FB68-F24A-97B3-844E1918A016}" presName="sibTrans" presStyleCnt="0"/>
      <dgm:spPr/>
    </dgm:pt>
    <dgm:pt modelId="{698BFBEB-E471-8342-936C-F4A00F5E5F8C}" type="pres">
      <dgm:prSet presAssocID="{C2330712-B8CF-5E4F-AB38-D9342D85E379}" presName="node" presStyleLbl="alignAccFollowNode1" presStyleIdx="27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88518-631C-194D-BB74-A9CB3B5AF13F}" type="pres">
      <dgm:prSet presAssocID="{37BCA901-6E6C-6148-B738-978D12467279}" presName="sibTrans" presStyleCnt="0"/>
      <dgm:spPr/>
    </dgm:pt>
    <dgm:pt modelId="{FBB3CCD0-3AB9-A843-AEBF-648E56BCB88A}" type="pres">
      <dgm:prSet presAssocID="{D532D03B-7854-894B-B55E-F98B0753481C}" presName="node" presStyleLbl="alignAccFollowNode1" presStyleIdx="28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485A9C-D8DD-7B4B-9814-5E6B68ABC4B3}" type="pres">
      <dgm:prSet presAssocID="{49DC53FA-0F59-D74E-99C2-C9DCE8DE1AEB}" presName="sibTrans" presStyleCnt="0"/>
      <dgm:spPr/>
    </dgm:pt>
    <dgm:pt modelId="{5B600D6B-4815-E84A-B057-308D0420F2C8}" type="pres">
      <dgm:prSet presAssocID="{99BDAE34-B5CB-784F-8F1B-5F7F6AD4B595}" presName="node" presStyleLbl="alignAccFollowNode1" presStyleIdx="29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A62376-F9E8-D14B-B9EE-27943F92A58B}" type="pres">
      <dgm:prSet presAssocID="{491228C6-305D-6647-BA1F-4C090637D84F}" presName="sibTrans" presStyleCnt="0"/>
      <dgm:spPr/>
    </dgm:pt>
    <dgm:pt modelId="{B06C1079-3741-9D44-B86F-2BCB42E42740}" type="pres">
      <dgm:prSet presAssocID="{E189C047-D130-C94A-BBBA-E0739D3CD437}" presName="node" presStyleLbl="alignAccFollowNode1" presStyleIdx="30" presStyleCnt="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92FBCA-FCE2-154A-A8FD-48646217A129}" srcId="{C6CB0B39-4069-6045-B454-BC9945A371AB}" destId="{4378DA72-3846-5342-B545-BDC4FD0090D2}" srcOrd="0" destOrd="0" parTransId="{43F8315C-1C23-7148-9B86-BDD18F0F779E}" sibTransId="{31DCE396-160B-6D4F-A7D0-B84A94E820C8}"/>
    <dgm:cxn modelId="{36FBB000-C761-43CE-ABB5-2D89D36C79B8}" type="presOf" srcId="{AE287A1F-C664-BD49-AF93-57299CC4E2BA}" destId="{4F56B752-71F0-8549-8F62-FFD198470C88}" srcOrd="0" destOrd="0" presId="urn:microsoft.com/office/officeart/2005/8/layout/lProcess3"/>
    <dgm:cxn modelId="{1165D915-7BAC-467E-8E73-A7F54D76EC0B}" type="presOf" srcId="{A1990CC9-F6F7-CA48-AF81-810F6C1A0459}" destId="{E265EF2A-EEF4-134C-BC21-FEEE0B0BE386}" srcOrd="0" destOrd="0" presId="urn:microsoft.com/office/officeart/2005/8/layout/lProcess3"/>
    <dgm:cxn modelId="{2665BEC6-7E24-485D-AD97-23C036CBB749}" type="presOf" srcId="{2DD2FDE0-D339-E747-9E34-DC885A652CDE}" destId="{16315B19-42DA-AF47-871D-FD77E333B7C9}" srcOrd="0" destOrd="0" presId="urn:microsoft.com/office/officeart/2005/8/layout/lProcess3"/>
    <dgm:cxn modelId="{FCC2AD8A-AA0D-DC42-A63F-EEAA8E2F9AB2}" srcId="{2DD2FDE0-D339-E747-9E34-DC885A652CDE}" destId="{417FD3AE-E02A-DD4B-BE6E-F618C10D9D5E}" srcOrd="4" destOrd="0" parTransId="{C024CFD0-402E-7344-A209-F510D5B9DB76}" sibTransId="{640F87AC-C949-044F-82EF-7895957B05AA}"/>
    <dgm:cxn modelId="{CD2920B5-3527-5146-8C35-EB2949E80CB3}" srcId="{1A6754B4-863C-3941-B186-9F8C0A9A15A4}" destId="{D532D03B-7854-894B-B55E-F98B0753481C}" srcOrd="2" destOrd="0" parTransId="{AD3B1F30-347F-AC4B-83D9-5D9C242529EF}" sibTransId="{49DC53FA-0F59-D74E-99C2-C9DCE8DE1AEB}"/>
    <dgm:cxn modelId="{40296517-36B6-4EB4-A353-AE931F037789}" type="presOf" srcId="{40776EC2-D7AD-D44B-996D-D088EF8DA805}" destId="{F531EF7E-FF7B-EA44-8C64-4F994E7D29EB}" srcOrd="0" destOrd="0" presId="urn:microsoft.com/office/officeart/2005/8/layout/lProcess3"/>
    <dgm:cxn modelId="{78988F44-7850-42D0-8D77-4C49186FA64D}" type="presOf" srcId="{E82CF980-121A-EB4F-983D-E7C262F9F430}" destId="{A46F306A-A4CD-7E4F-8D06-65CBF1AB994C}" srcOrd="0" destOrd="0" presId="urn:microsoft.com/office/officeart/2005/8/layout/lProcess3"/>
    <dgm:cxn modelId="{F884D896-C37B-C54E-97A4-B856A0F03D78}" srcId="{037DFE02-BEDD-BA46-BBE4-F1EC1EF90E5C}" destId="{ED9B1865-ABA6-C04D-BD1F-8D8975F07E00}" srcOrd="0" destOrd="0" parTransId="{C84C1DE4-8E6E-6B4A-99E0-8446B1C0AB9A}" sibTransId="{2DD5D2F8-325F-F640-A7AC-E463CB0B7676}"/>
    <dgm:cxn modelId="{A0449125-92D5-4E1F-B567-16330F1385E6}" type="presOf" srcId="{A1DF6347-2781-E34B-AFAE-57BEF0D46748}" destId="{DC0F2122-D1FF-AD43-A567-7034724671DA}" srcOrd="0" destOrd="0" presId="urn:microsoft.com/office/officeart/2005/8/layout/lProcess3"/>
    <dgm:cxn modelId="{ED6C5F6D-BE58-4E75-84C3-BD9DFD7A8A57}" type="presOf" srcId="{5374974F-90C1-8849-95C9-D270789B99DE}" destId="{703695FC-9299-3C4F-84BB-5A95027B1A90}" srcOrd="0" destOrd="0" presId="urn:microsoft.com/office/officeart/2005/8/layout/lProcess3"/>
    <dgm:cxn modelId="{851AD2B3-42D8-4F3C-9709-4D944490D531}" type="presOf" srcId="{C8FFF495-55C0-7C43-A743-8FEB3D42A93D}" destId="{5D80E666-E401-484C-89F7-C27CB8DD698C}" srcOrd="0" destOrd="0" presId="urn:microsoft.com/office/officeart/2005/8/layout/lProcess3"/>
    <dgm:cxn modelId="{A1D6BCA3-58F7-444A-B260-7DF96CDB4358}" type="presOf" srcId="{E573B093-6266-EF42-A423-C4013A603B08}" destId="{0C9D1633-81A8-7540-9F73-F86424DC23FB}" srcOrd="0" destOrd="0" presId="urn:microsoft.com/office/officeart/2005/8/layout/lProcess3"/>
    <dgm:cxn modelId="{BA44A468-23B6-E34B-B24C-D71D0C5273FF}" srcId="{A1DF6347-2781-E34B-AFAE-57BEF0D46748}" destId="{B4AC9178-C179-4C4A-95E7-CF91C8571A15}" srcOrd="0" destOrd="0" parTransId="{4E09B44E-B90B-E64F-9C4C-C14586DC3491}" sibTransId="{8765EE53-51DA-7F40-9A58-1C90766D8634}"/>
    <dgm:cxn modelId="{62BC0EFB-08DA-418F-B2DA-B50A531566C5}" type="presOf" srcId="{A70A3C6C-6DE3-F849-9508-4829BD3D3613}" destId="{5F90D693-B425-AC44-83DC-0199D14DBBE1}" srcOrd="0" destOrd="0" presId="urn:microsoft.com/office/officeart/2005/8/layout/lProcess3"/>
    <dgm:cxn modelId="{DA38BF39-D709-F445-BE98-3BACC6A24C2E}" srcId="{2DD2FDE0-D339-E747-9E34-DC885A652CDE}" destId="{AE287A1F-C664-BD49-AF93-57299CC4E2BA}" srcOrd="3" destOrd="0" parTransId="{55AA5214-ECE0-1144-9C45-77BF63934D6A}" sibTransId="{E9451785-9B95-7542-9ABD-B28974ADB39E}"/>
    <dgm:cxn modelId="{B7BE6FEC-9D81-40CE-960B-42C8E1F1DABB}" type="presOf" srcId="{E189C047-D130-C94A-BBBA-E0739D3CD437}" destId="{B06C1079-3741-9D44-B86F-2BCB42E42740}" srcOrd="0" destOrd="0" presId="urn:microsoft.com/office/officeart/2005/8/layout/lProcess3"/>
    <dgm:cxn modelId="{17147230-85E0-7841-B4D3-FD9A98C4F9A7}" srcId="{13AC8B47-3C01-5642-83CE-4B810701EBA8}" destId="{74410BA2-8744-2F4C-837F-F898FCCF8C0D}" srcOrd="2" destOrd="0" parTransId="{3B4298FA-5C32-374C-98EC-C4C14E326CEE}" sibTransId="{4319A22F-3E6F-CA4B-ABF5-3BF3F8417B05}"/>
    <dgm:cxn modelId="{294BF115-D81A-4C15-B14F-10070EC459AE}" type="presOf" srcId="{99BDAE34-B5CB-784F-8F1B-5F7F6AD4B595}" destId="{5B600D6B-4815-E84A-B057-308D0420F2C8}" srcOrd="0" destOrd="0" presId="urn:microsoft.com/office/officeart/2005/8/layout/lProcess3"/>
    <dgm:cxn modelId="{0D15C2E4-57D1-4E06-9670-CF1325D80F86}" type="presOf" srcId="{1C031951-D278-6740-B659-D1FE99BBF4B5}" destId="{CA578F34-3564-F044-B8E3-CE323A0C689D}" srcOrd="0" destOrd="0" presId="urn:microsoft.com/office/officeart/2005/8/layout/lProcess3"/>
    <dgm:cxn modelId="{CEE9BC33-FF43-9540-8B19-E7D2F5822A54}" srcId="{1A6754B4-863C-3941-B186-9F8C0A9A15A4}" destId="{99BDAE34-B5CB-784F-8F1B-5F7F6AD4B595}" srcOrd="3" destOrd="0" parTransId="{4ECC165C-DCAA-0D49-8276-8E75AF62E7C3}" sibTransId="{491228C6-305D-6647-BA1F-4C090637D84F}"/>
    <dgm:cxn modelId="{B6C70F7E-31E6-AE42-B43C-41D0D115EFC5}" srcId="{1A6754B4-863C-3941-B186-9F8C0A9A15A4}" destId="{E189C047-D130-C94A-BBBA-E0739D3CD437}" srcOrd="4" destOrd="0" parTransId="{396FF49E-6C95-454E-B21D-D4379DAEAA1D}" sibTransId="{7DB41121-E396-9C4A-9E34-E9BB3B2BBDB8}"/>
    <dgm:cxn modelId="{58791E83-B87E-4AF9-9BC6-A2BF25D3DB41}" type="presOf" srcId="{417FD3AE-E02A-DD4B-BE6E-F618C10D9D5E}" destId="{65628EEB-7634-614D-9D01-84BCAB57210B}" srcOrd="0" destOrd="0" presId="urn:microsoft.com/office/officeart/2005/8/layout/lProcess3"/>
    <dgm:cxn modelId="{578D8778-F5F8-461F-9E39-28610A2C1497}" type="presOf" srcId="{A7E6B74D-0777-3C43-B8F8-A8D40046F78D}" destId="{7AEF055A-D956-814B-B56F-E5C57EC6D21E}" srcOrd="0" destOrd="0" presId="urn:microsoft.com/office/officeart/2005/8/layout/lProcess3"/>
    <dgm:cxn modelId="{CADD356B-AB12-E94C-972C-350A78C4C83E}" srcId="{E573B093-6266-EF42-A423-C4013A603B08}" destId="{A1DF6347-2781-E34B-AFAE-57BEF0D46748}" srcOrd="4" destOrd="0" parTransId="{2C22C0CF-A1B9-FF4D-9414-E3E7625D0ED2}" sibTransId="{7E65B61B-E317-4248-BFEF-781B54F495E7}"/>
    <dgm:cxn modelId="{13747833-B3E4-034D-890F-FA59B74C78B6}" srcId="{A1DF6347-2781-E34B-AFAE-57BEF0D46748}" destId="{1C031951-D278-6740-B659-D1FE99BBF4B5}" srcOrd="2" destOrd="0" parTransId="{DD174C7F-6955-B443-8A77-878F594D4E4B}" sibTransId="{D44CE555-0BA6-CC40-8EDF-CB91E6A4E654}"/>
    <dgm:cxn modelId="{A38884C4-BAD8-45BB-A3E5-6F5C418B2E8F}" type="presOf" srcId="{4967521F-D008-C246-A848-67A5293EFC1E}" destId="{F1B4B6B5-6F8D-5A43-A0DC-04929571B15B}" srcOrd="0" destOrd="0" presId="urn:microsoft.com/office/officeart/2005/8/layout/lProcess3"/>
    <dgm:cxn modelId="{9CFCA584-0A36-44F5-9F34-209250C8174B}" type="presOf" srcId="{06492E14-D37D-FC4B-ABD2-F86B877BC2D9}" destId="{3A8A0F2B-C988-3E48-B5F3-B3AF1E18AD33}" srcOrd="0" destOrd="0" presId="urn:microsoft.com/office/officeart/2005/8/layout/lProcess3"/>
    <dgm:cxn modelId="{4EFB78E6-1B30-AD48-B36C-3E9AD01C8327}" srcId="{1A6754B4-863C-3941-B186-9F8C0A9A15A4}" destId="{C5A901A0-522B-394A-9283-22EB41B31FD3}" srcOrd="0" destOrd="0" parTransId="{0C21CCDC-A5DC-9E49-BE6F-A4466F628885}" sibTransId="{CC336830-FB68-F24A-97B3-844E1918A016}"/>
    <dgm:cxn modelId="{A4C44B26-BEBE-C346-8EA5-C4DCBD08ABB9}" srcId="{E573B093-6266-EF42-A423-C4013A603B08}" destId="{037DFE02-BEDD-BA46-BBE4-F1EC1EF90E5C}" srcOrd="3" destOrd="0" parTransId="{B2B72BE8-AD6F-3541-B6FE-6AF0C257E527}" sibTransId="{54BA69CE-44E4-7C40-BA43-97E423662C91}"/>
    <dgm:cxn modelId="{5DBB4937-EF57-1444-8D6C-738D339A13B5}" srcId="{2DD2FDE0-D339-E747-9E34-DC885A652CDE}" destId="{84C4D54C-54C7-314F-920C-140601C4450F}" srcOrd="2" destOrd="0" parTransId="{B1F042D1-5371-384B-8F0B-9125F6139083}" sibTransId="{3EB63752-A685-BA4F-89E5-4256CDE16ACD}"/>
    <dgm:cxn modelId="{1214A12B-0461-5546-949F-B7785019D57B}" srcId="{13AC8B47-3C01-5642-83CE-4B810701EBA8}" destId="{2520C4CB-F1E4-AF42-B479-A36D1EA8F66F}" srcOrd="1" destOrd="0" parTransId="{26326850-4DEC-2543-8F58-2EB3FA054D19}" sibTransId="{71E8F6C1-E9EB-5949-897E-3241CFC5F7B1}"/>
    <dgm:cxn modelId="{A340F5B1-2B60-2843-B4EC-BD51EB080F2D}" srcId="{13AC8B47-3C01-5642-83CE-4B810701EBA8}" destId="{A1990CC9-F6F7-CA48-AF81-810F6C1A0459}" srcOrd="0" destOrd="0" parTransId="{8727786B-52B3-714C-A7FB-A1B3F2F0EFA8}" sibTransId="{025CB914-2FC8-B345-8B61-22A0B5910709}"/>
    <dgm:cxn modelId="{6F24D6EA-A6B7-8C4B-B8C5-C7812023CBA2}" srcId="{A1DF6347-2781-E34B-AFAE-57BEF0D46748}" destId="{A7E6B74D-0777-3C43-B8F8-A8D40046F78D}" srcOrd="1" destOrd="0" parTransId="{65576D5A-15F2-424C-823F-836771C1E74A}" sibTransId="{892C38CB-88F9-5348-AED6-B5804DCA33D3}"/>
    <dgm:cxn modelId="{250A335E-F954-3F4F-9C68-CB0A1C4668DD}" srcId="{2DD2FDE0-D339-E747-9E34-DC885A652CDE}" destId="{034AD6F2-F955-6E47-9C02-32859B5A68D2}" srcOrd="5" destOrd="0" parTransId="{C0F76B04-94AC-B34A-A334-DE98832EEF80}" sibTransId="{0AE790AC-B4DD-034C-8953-6514DA76A2F9}"/>
    <dgm:cxn modelId="{CE907AAE-EA04-604B-A6E5-3D12D1A93168}" srcId="{A1DF6347-2781-E34B-AFAE-57BEF0D46748}" destId="{5374974F-90C1-8849-95C9-D270789B99DE}" srcOrd="4" destOrd="0" parTransId="{CDEA9383-EFE9-A94C-B3FE-BEA456B69515}" sibTransId="{4924E7B5-9CD2-944A-A108-B63865B4393E}"/>
    <dgm:cxn modelId="{AD0AB568-F469-D947-BBFD-F567742CB32B}" srcId="{037DFE02-BEDD-BA46-BBE4-F1EC1EF90E5C}" destId="{40776EC2-D7AD-D44B-996D-D088EF8DA805}" srcOrd="2" destOrd="0" parTransId="{B440503E-F6F2-4241-94A9-AB00247A3E3E}" sibTransId="{58B1657E-5E9A-804B-BF52-3733CF7071CC}"/>
    <dgm:cxn modelId="{C4B5456A-3612-C74B-9737-29D9D958D26A}" srcId="{13AC8B47-3C01-5642-83CE-4B810701EBA8}" destId="{06492E14-D37D-FC4B-ABD2-F86B877BC2D9}" srcOrd="4" destOrd="0" parTransId="{A73FA223-A60A-3343-AFE2-856F12408E7C}" sibTransId="{B721F1A0-C722-944B-93D8-A6AA9F2F183A}"/>
    <dgm:cxn modelId="{B26313F0-B76C-44B8-8B49-CE3B03D02767}" type="presOf" srcId="{14A22CC8-58DC-E942-9F83-CDE65D58DF62}" destId="{3E399E77-BD61-1B49-8A79-983C51C71179}" srcOrd="0" destOrd="0" presId="urn:microsoft.com/office/officeart/2005/8/layout/lProcess3"/>
    <dgm:cxn modelId="{CB27942E-51AF-4831-8A72-673CE975DF40}" type="presOf" srcId="{35EC7583-5641-334E-91D0-9AB6F05CE133}" destId="{5211D6A2-8E7B-9846-9B9E-8B2CD8680CED}" srcOrd="0" destOrd="0" presId="urn:microsoft.com/office/officeart/2005/8/layout/lProcess3"/>
    <dgm:cxn modelId="{B0D59F09-F0B6-FC4A-BAD6-4CD13FC86888}" srcId="{E573B093-6266-EF42-A423-C4013A603B08}" destId="{13AC8B47-3C01-5642-83CE-4B810701EBA8}" srcOrd="2" destOrd="0" parTransId="{2AD23604-5ADB-CD4C-80EF-1F99ADD9DAC6}" sibTransId="{15CD6C09-799B-7C4E-AD18-D8234BB481D3}"/>
    <dgm:cxn modelId="{A1446CDA-B9C2-FB4A-B6F2-1D9D9C6DFADE}" srcId="{E573B093-6266-EF42-A423-C4013A603B08}" destId="{1A6754B4-863C-3941-B186-9F8C0A9A15A4}" srcOrd="5" destOrd="0" parTransId="{704E0C46-9683-B649-84FA-FFF44644D9D9}" sibTransId="{46691F32-05EA-C449-9B96-B97BBCDC8E80}"/>
    <dgm:cxn modelId="{5EEFC339-76F5-B34E-B566-2AEA886C7F5E}" srcId="{A1DF6347-2781-E34B-AFAE-57BEF0D46748}" destId="{C8FFF495-55C0-7C43-A743-8FEB3D42A93D}" srcOrd="3" destOrd="0" parTransId="{16C17960-61A8-E84C-8FC4-EDF34530A88A}" sibTransId="{D941F0EB-CE48-8D45-88DA-9467FB4DD8DE}"/>
    <dgm:cxn modelId="{81C0C286-0E0D-48EC-9981-9A6EC40615D4}" type="presOf" srcId="{8AD05534-343C-8C42-9950-668D82B15329}" destId="{42ED3BE1-1CB7-E746-AEE7-296CFB2551B2}" srcOrd="0" destOrd="0" presId="urn:microsoft.com/office/officeart/2005/8/layout/lProcess3"/>
    <dgm:cxn modelId="{AD9FC20B-E6BC-FE41-A23B-9227CE074A16}" srcId="{E573B093-6266-EF42-A423-C4013A603B08}" destId="{2DD2FDE0-D339-E747-9E34-DC885A652CDE}" srcOrd="1" destOrd="0" parTransId="{4759D9D2-B7E3-0344-B1D3-0304A661AC4A}" sibTransId="{04CCE612-A1C8-FF4D-BFFC-B5172531E2B6}"/>
    <dgm:cxn modelId="{71CE1FB3-1C0D-6744-8A1E-83038B295347}" srcId="{037DFE02-BEDD-BA46-BBE4-F1EC1EF90E5C}" destId="{8AD05534-343C-8C42-9950-668D82B15329}" srcOrd="3" destOrd="0" parTransId="{872221FF-DB26-8841-A5A4-295859B30F7B}" sibTransId="{9AB798F6-AC8E-E744-9B0F-B70EFD466922}"/>
    <dgm:cxn modelId="{0BD8FE75-22AA-4DBE-B05E-C4EEA816A29E}" type="presOf" srcId="{74410BA2-8744-2F4C-837F-F898FCCF8C0D}" destId="{069CB602-0CF6-6E40-8DE3-7F1694DB6639}" srcOrd="0" destOrd="0" presId="urn:microsoft.com/office/officeart/2005/8/layout/lProcess3"/>
    <dgm:cxn modelId="{3AB03E1A-BB68-564A-BD9E-4092D63B44F2}" srcId="{A1DF6347-2781-E34B-AFAE-57BEF0D46748}" destId="{C36E3D04-71F4-4B47-8148-BB49C925BD78}" srcOrd="6" destOrd="0" parTransId="{47792E62-DFB5-1344-AAB6-678E22ED8333}" sibTransId="{E6CD8DF0-2A5E-5A48-8017-457FF6CB4C07}"/>
    <dgm:cxn modelId="{93B748CE-5A65-498B-8901-BB1A97F58A2C}" type="presOf" srcId="{46D3F2F7-244C-3A4F-8896-9C0A605A6B80}" destId="{F1385413-29CC-D947-890A-6D17D7471DEC}" srcOrd="0" destOrd="0" presId="urn:microsoft.com/office/officeart/2005/8/layout/lProcess3"/>
    <dgm:cxn modelId="{0017E110-41EF-4785-9055-79792A219EC4}" type="presOf" srcId="{26861617-43C1-6948-8A72-88153BF28660}" destId="{A87C03D1-6CA4-0949-8847-848FDD626984}" srcOrd="0" destOrd="0" presId="urn:microsoft.com/office/officeart/2005/8/layout/lProcess3"/>
    <dgm:cxn modelId="{BC5CB954-C07D-0A44-B558-395526CDD600}" srcId="{1A6754B4-863C-3941-B186-9F8C0A9A15A4}" destId="{C2330712-B8CF-5E4F-AB38-D9342D85E379}" srcOrd="1" destOrd="0" parTransId="{4BD68B9E-150B-B248-AF08-7C32A99DBF15}" sibTransId="{37BCA901-6E6C-6148-B738-978D12467279}"/>
    <dgm:cxn modelId="{E68248FD-301F-4341-B1D4-9483710C0DAE}" type="presOf" srcId="{C36E3D04-71F4-4B47-8148-BB49C925BD78}" destId="{334E1B77-8113-1C42-ACA5-3EC6226FE015}" srcOrd="0" destOrd="0" presId="urn:microsoft.com/office/officeart/2005/8/layout/lProcess3"/>
    <dgm:cxn modelId="{BA5EEC55-E9C0-514E-9C6F-D331347269FC}" srcId="{037DFE02-BEDD-BA46-BBE4-F1EC1EF90E5C}" destId="{35EC7583-5641-334E-91D0-9AB6F05CE133}" srcOrd="4" destOrd="0" parTransId="{F92BE307-615D-3A44-BBDA-2ACE61414CB0}" sibTransId="{058ABB97-69A4-DB41-947D-2B9E3DFE1FAB}"/>
    <dgm:cxn modelId="{B229E9C3-E2BA-4525-9172-05AA82CAFFA6}" type="presOf" srcId="{84C4D54C-54C7-314F-920C-140601C4450F}" destId="{BC7C6F4D-6B82-244F-A8F9-4FA521195B82}" srcOrd="0" destOrd="0" presId="urn:microsoft.com/office/officeart/2005/8/layout/lProcess3"/>
    <dgm:cxn modelId="{2D0F5BFD-BBD0-5244-B9C1-150CF4BF48D7}" srcId="{2DD2FDE0-D339-E747-9E34-DC885A652CDE}" destId="{26861617-43C1-6948-8A72-88153BF28660}" srcOrd="0" destOrd="0" parTransId="{CBAF12B3-B920-2949-B45B-7BDB5C07AB52}" sibTransId="{878F83C0-8B47-8B4F-BB46-7E75F1CDF01A}"/>
    <dgm:cxn modelId="{435D2781-D936-BB4E-8604-79C0C1DF7C32}" srcId="{E573B093-6266-EF42-A423-C4013A603B08}" destId="{C6CB0B39-4069-6045-B454-BC9945A371AB}" srcOrd="0" destOrd="0" parTransId="{C3BE4C2A-5DEC-2641-AA88-DEB6BC430D51}" sibTransId="{4F0737F6-218D-724B-88EC-7D5CE7B1FEA7}"/>
    <dgm:cxn modelId="{9D4BBC9F-9472-40CC-8199-42BF05264465}" type="presOf" srcId="{C2330712-B8CF-5E4F-AB38-D9342D85E379}" destId="{698BFBEB-E471-8342-936C-F4A00F5E5F8C}" srcOrd="0" destOrd="0" presId="urn:microsoft.com/office/officeart/2005/8/layout/lProcess3"/>
    <dgm:cxn modelId="{8DB36CFD-8945-4713-942E-4C4C7D416F66}" type="presOf" srcId="{034AD6F2-F955-6E47-9C02-32859B5A68D2}" destId="{8DE22FF0-D684-4942-B466-6A6630C258FC}" srcOrd="0" destOrd="0" presId="urn:microsoft.com/office/officeart/2005/8/layout/lProcess3"/>
    <dgm:cxn modelId="{7A7E0278-9204-48E3-99C3-F87F47AB0C24}" type="presOf" srcId="{1A6754B4-863C-3941-B186-9F8C0A9A15A4}" destId="{82B2366A-382D-E141-9633-9E0443E59584}" srcOrd="0" destOrd="0" presId="urn:microsoft.com/office/officeart/2005/8/layout/lProcess3"/>
    <dgm:cxn modelId="{9BDF195D-BE88-2E4D-94A7-145C2AB2A9D9}" srcId="{037DFE02-BEDD-BA46-BBE4-F1EC1EF90E5C}" destId="{E19CF382-8848-EB43-9298-DAC495412820}" srcOrd="5" destOrd="0" parTransId="{2CC7F9F6-3352-5341-A22D-B89C44947CEB}" sibTransId="{A77D79EE-09D8-3540-9E8A-97524220750C}"/>
    <dgm:cxn modelId="{446A2700-2730-4B2C-BF2F-4FF086913BAD}" type="presOf" srcId="{B4AC9178-C179-4C4A-95E7-CF91C8571A15}" destId="{DC87582D-41F9-754D-8D3E-8387A9DEDF87}" srcOrd="0" destOrd="0" presId="urn:microsoft.com/office/officeart/2005/8/layout/lProcess3"/>
    <dgm:cxn modelId="{0FB7E33A-93ED-B042-893C-7695333431E8}" srcId="{13AC8B47-3C01-5642-83CE-4B810701EBA8}" destId="{4967521F-D008-C246-A848-67A5293EFC1E}" srcOrd="3" destOrd="0" parTransId="{DB66D298-5C96-2649-9413-2CFB9979485A}" sibTransId="{4523D204-E8EE-234D-A2CC-6C1947B30F8E}"/>
    <dgm:cxn modelId="{912EEC23-483A-4E12-9F6E-85B4A8A38ABE}" type="presOf" srcId="{2520C4CB-F1E4-AF42-B479-A36D1EA8F66F}" destId="{4B51A94D-8FF7-EE49-9980-47A20D142C93}" srcOrd="0" destOrd="0" presId="urn:microsoft.com/office/officeart/2005/8/layout/lProcess3"/>
    <dgm:cxn modelId="{B2DA0A8E-9D73-B948-9F94-761027646334}" srcId="{037DFE02-BEDD-BA46-BBE4-F1EC1EF90E5C}" destId="{A70A3C6C-6DE3-F849-9508-4829BD3D3613}" srcOrd="1" destOrd="0" parTransId="{D8350939-D756-604B-A7A7-05670B6EE85A}" sibTransId="{0288FFC9-C93F-E044-BA2D-F770BD4EBD2C}"/>
    <dgm:cxn modelId="{C77AF3AA-F8E1-F941-82BF-FEF2A2817CE0}" srcId="{13AC8B47-3C01-5642-83CE-4B810701EBA8}" destId="{46D3F2F7-244C-3A4F-8896-9C0A605A6B80}" srcOrd="5" destOrd="0" parTransId="{21526C15-CD52-1D4C-9E7E-5BCD7698DA71}" sibTransId="{78A8713B-D472-CB4C-B065-4F570A14EBDB}"/>
    <dgm:cxn modelId="{0EF74D22-6141-8E46-A7A8-D0D3F4FC9B5F}" srcId="{2DD2FDE0-D339-E747-9E34-DC885A652CDE}" destId="{14A22CC8-58DC-E942-9F83-CDE65D58DF62}" srcOrd="1" destOrd="0" parTransId="{DB823F33-2B92-1746-A39C-8173EC3E97A1}" sibTransId="{9B400F50-3157-EA41-A60D-F47352B1E1E3}"/>
    <dgm:cxn modelId="{758E98F9-57CB-6F49-BE62-F4FDDA852E68}" srcId="{A1DF6347-2781-E34B-AFAE-57BEF0D46748}" destId="{E82CF980-121A-EB4F-983D-E7C262F9F430}" srcOrd="5" destOrd="0" parTransId="{B0AB5BDD-B0F5-D045-9E0A-5D9FFCCD919F}" sibTransId="{BAB53E59-CB55-5F4A-9D55-B555B32235B3}"/>
    <dgm:cxn modelId="{E4600FF7-63FD-473E-9913-01458D8EBBBF}" type="presOf" srcId="{E19CF382-8848-EB43-9298-DAC495412820}" destId="{3CE0D301-6AE2-004A-8A9A-6D8C5CC96C42}" srcOrd="0" destOrd="0" presId="urn:microsoft.com/office/officeart/2005/8/layout/lProcess3"/>
    <dgm:cxn modelId="{F964B772-5141-497C-A245-672340592874}" type="presOf" srcId="{ED9B1865-ABA6-C04D-BD1F-8D8975F07E00}" destId="{D8D48F2B-3047-674C-91D8-BCC44607C092}" srcOrd="0" destOrd="0" presId="urn:microsoft.com/office/officeart/2005/8/layout/lProcess3"/>
    <dgm:cxn modelId="{23532F48-3359-4635-959F-F3FBC21F5AC2}" type="presOf" srcId="{4378DA72-3846-5342-B545-BDC4FD0090D2}" destId="{888C18B5-D8F9-C44F-ABC2-416A362DA867}" srcOrd="0" destOrd="0" presId="urn:microsoft.com/office/officeart/2005/8/layout/lProcess3"/>
    <dgm:cxn modelId="{B9B5DFBC-3FBE-4EF5-87C2-9730E96F1775}" type="presOf" srcId="{C6CB0B39-4069-6045-B454-BC9945A371AB}" destId="{DF07CFDE-6B9F-FE4B-BB89-9C2039A5F944}" srcOrd="0" destOrd="0" presId="urn:microsoft.com/office/officeart/2005/8/layout/lProcess3"/>
    <dgm:cxn modelId="{19E93031-6A3C-46C0-8101-1A3A89FCD3FF}" type="presOf" srcId="{D532D03B-7854-894B-B55E-F98B0753481C}" destId="{FBB3CCD0-3AB9-A843-AEBF-648E56BCB88A}" srcOrd="0" destOrd="0" presId="urn:microsoft.com/office/officeart/2005/8/layout/lProcess3"/>
    <dgm:cxn modelId="{935BBD2E-EF76-46FC-9F21-F2E117AC24B8}" type="presOf" srcId="{C5A901A0-522B-394A-9283-22EB41B31FD3}" destId="{F8F6CBF8-0A88-6646-9793-750C3D90E5F0}" srcOrd="0" destOrd="0" presId="urn:microsoft.com/office/officeart/2005/8/layout/lProcess3"/>
    <dgm:cxn modelId="{020AA8DB-0019-4D96-96DE-DDA558065E4B}" type="presOf" srcId="{037DFE02-BEDD-BA46-BBE4-F1EC1EF90E5C}" destId="{41A66BB5-9CA4-0C45-9A3B-D4E806878FCE}" srcOrd="0" destOrd="0" presId="urn:microsoft.com/office/officeart/2005/8/layout/lProcess3"/>
    <dgm:cxn modelId="{A4AF3041-5DCD-492D-A251-938E8EE9BABF}" type="presOf" srcId="{13AC8B47-3C01-5642-83CE-4B810701EBA8}" destId="{79A26971-F079-EF4D-ADCE-BB1E420B2DC4}" srcOrd="0" destOrd="0" presId="urn:microsoft.com/office/officeart/2005/8/layout/lProcess3"/>
    <dgm:cxn modelId="{80D0702E-51EF-4862-86E4-375341A98B57}" type="presParOf" srcId="{0C9D1633-81A8-7540-9F73-F86424DC23FB}" destId="{E0B07CE5-FE1F-9E40-80A6-B6F5891603DB}" srcOrd="0" destOrd="0" presId="urn:microsoft.com/office/officeart/2005/8/layout/lProcess3"/>
    <dgm:cxn modelId="{FD70954E-9DE6-4B56-B079-76C842E8A58A}" type="presParOf" srcId="{E0B07CE5-FE1F-9E40-80A6-B6F5891603DB}" destId="{DF07CFDE-6B9F-FE4B-BB89-9C2039A5F944}" srcOrd="0" destOrd="0" presId="urn:microsoft.com/office/officeart/2005/8/layout/lProcess3"/>
    <dgm:cxn modelId="{6ABBBE09-A1D0-4965-B498-907B6576725E}" type="presParOf" srcId="{E0B07CE5-FE1F-9E40-80A6-B6F5891603DB}" destId="{A27E696B-1717-D344-B3A8-79BF91417DB9}" srcOrd="1" destOrd="0" presId="urn:microsoft.com/office/officeart/2005/8/layout/lProcess3"/>
    <dgm:cxn modelId="{25E99424-C735-46C6-A77A-4DC82D82F379}" type="presParOf" srcId="{E0B07CE5-FE1F-9E40-80A6-B6F5891603DB}" destId="{888C18B5-D8F9-C44F-ABC2-416A362DA867}" srcOrd="2" destOrd="0" presId="urn:microsoft.com/office/officeart/2005/8/layout/lProcess3"/>
    <dgm:cxn modelId="{C2890503-0EF8-4696-AE1F-749E73F690F3}" type="presParOf" srcId="{0C9D1633-81A8-7540-9F73-F86424DC23FB}" destId="{69EC0041-B54C-3043-BDE1-0C040F21AD95}" srcOrd="1" destOrd="0" presId="urn:microsoft.com/office/officeart/2005/8/layout/lProcess3"/>
    <dgm:cxn modelId="{E7959B05-0F17-4CB0-BEF9-924BB28CD9CD}" type="presParOf" srcId="{0C9D1633-81A8-7540-9F73-F86424DC23FB}" destId="{6263912F-6D25-6A4B-9185-95A808AA37FC}" srcOrd="2" destOrd="0" presId="urn:microsoft.com/office/officeart/2005/8/layout/lProcess3"/>
    <dgm:cxn modelId="{69920D4D-1887-484D-99C3-84A696BC11EE}" type="presParOf" srcId="{6263912F-6D25-6A4B-9185-95A808AA37FC}" destId="{16315B19-42DA-AF47-871D-FD77E333B7C9}" srcOrd="0" destOrd="0" presId="urn:microsoft.com/office/officeart/2005/8/layout/lProcess3"/>
    <dgm:cxn modelId="{8E7FC304-FE33-4FE7-BCF2-732E0301E791}" type="presParOf" srcId="{6263912F-6D25-6A4B-9185-95A808AA37FC}" destId="{D540C0DA-38B9-D646-B3E2-485721425A5D}" srcOrd="1" destOrd="0" presId="urn:microsoft.com/office/officeart/2005/8/layout/lProcess3"/>
    <dgm:cxn modelId="{A2E33300-3ECA-4100-B5F6-77D546AF5494}" type="presParOf" srcId="{6263912F-6D25-6A4B-9185-95A808AA37FC}" destId="{A87C03D1-6CA4-0949-8847-848FDD626984}" srcOrd="2" destOrd="0" presId="urn:microsoft.com/office/officeart/2005/8/layout/lProcess3"/>
    <dgm:cxn modelId="{858FE859-BF58-49FF-BB8E-A48BEBA2B4CC}" type="presParOf" srcId="{6263912F-6D25-6A4B-9185-95A808AA37FC}" destId="{B454DF09-E57E-A24E-835F-1BCD9C365534}" srcOrd="3" destOrd="0" presId="urn:microsoft.com/office/officeart/2005/8/layout/lProcess3"/>
    <dgm:cxn modelId="{A3ED4A65-A3EB-4711-927D-A026EB645E37}" type="presParOf" srcId="{6263912F-6D25-6A4B-9185-95A808AA37FC}" destId="{3E399E77-BD61-1B49-8A79-983C51C71179}" srcOrd="4" destOrd="0" presId="urn:microsoft.com/office/officeart/2005/8/layout/lProcess3"/>
    <dgm:cxn modelId="{55DE88A5-636B-4115-90F1-C3410D940BC0}" type="presParOf" srcId="{6263912F-6D25-6A4B-9185-95A808AA37FC}" destId="{2BAE7D0D-FF4E-0D4D-9E1E-D8FEA69CE6A8}" srcOrd="5" destOrd="0" presId="urn:microsoft.com/office/officeart/2005/8/layout/lProcess3"/>
    <dgm:cxn modelId="{8F73A9E1-F09B-4D97-AFD8-77B1767BBA10}" type="presParOf" srcId="{6263912F-6D25-6A4B-9185-95A808AA37FC}" destId="{BC7C6F4D-6B82-244F-A8F9-4FA521195B82}" srcOrd="6" destOrd="0" presId="urn:microsoft.com/office/officeart/2005/8/layout/lProcess3"/>
    <dgm:cxn modelId="{1B3AECD3-7485-48F1-82D4-DC92A076FD75}" type="presParOf" srcId="{6263912F-6D25-6A4B-9185-95A808AA37FC}" destId="{3F432683-F5E3-CE4F-93DB-239E785484D8}" srcOrd="7" destOrd="0" presId="urn:microsoft.com/office/officeart/2005/8/layout/lProcess3"/>
    <dgm:cxn modelId="{72FE2544-E739-41BB-88D8-B77BFCD254AF}" type="presParOf" srcId="{6263912F-6D25-6A4B-9185-95A808AA37FC}" destId="{4F56B752-71F0-8549-8F62-FFD198470C88}" srcOrd="8" destOrd="0" presId="urn:microsoft.com/office/officeart/2005/8/layout/lProcess3"/>
    <dgm:cxn modelId="{43846C19-B2A3-483F-AF35-DFB27AD0E31E}" type="presParOf" srcId="{6263912F-6D25-6A4B-9185-95A808AA37FC}" destId="{FD800364-BE5D-6441-9C39-BEFD9EB00E20}" srcOrd="9" destOrd="0" presId="urn:microsoft.com/office/officeart/2005/8/layout/lProcess3"/>
    <dgm:cxn modelId="{35C7C3BF-F0AD-4784-983D-3FDD53A9DA5F}" type="presParOf" srcId="{6263912F-6D25-6A4B-9185-95A808AA37FC}" destId="{65628EEB-7634-614D-9D01-84BCAB57210B}" srcOrd="10" destOrd="0" presId="urn:microsoft.com/office/officeart/2005/8/layout/lProcess3"/>
    <dgm:cxn modelId="{C5967041-E66A-46B6-B221-3CBCDA7D9932}" type="presParOf" srcId="{6263912F-6D25-6A4B-9185-95A808AA37FC}" destId="{889F1D0B-455E-014E-9456-3B5CD8638D61}" srcOrd="11" destOrd="0" presId="urn:microsoft.com/office/officeart/2005/8/layout/lProcess3"/>
    <dgm:cxn modelId="{EFD118FD-AB9F-4504-9338-39F3596F4936}" type="presParOf" srcId="{6263912F-6D25-6A4B-9185-95A808AA37FC}" destId="{8DE22FF0-D684-4942-B466-6A6630C258FC}" srcOrd="12" destOrd="0" presId="urn:microsoft.com/office/officeart/2005/8/layout/lProcess3"/>
    <dgm:cxn modelId="{6190E773-A840-414E-85FD-0E11C105EFDA}" type="presParOf" srcId="{0C9D1633-81A8-7540-9F73-F86424DC23FB}" destId="{1FA201F6-78E9-B64D-B606-EF35889FF5D1}" srcOrd="3" destOrd="0" presId="urn:microsoft.com/office/officeart/2005/8/layout/lProcess3"/>
    <dgm:cxn modelId="{E0C54309-EC4F-4243-87A8-FDD07AA54973}" type="presParOf" srcId="{0C9D1633-81A8-7540-9F73-F86424DC23FB}" destId="{1A934210-16EB-3949-A9BE-0324F07A4F0E}" srcOrd="4" destOrd="0" presId="urn:microsoft.com/office/officeart/2005/8/layout/lProcess3"/>
    <dgm:cxn modelId="{514D4007-32BA-4ECA-BC11-8B7FA9151A7F}" type="presParOf" srcId="{1A934210-16EB-3949-A9BE-0324F07A4F0E}" destId="{79A26971-F079-EF4D-ADCE-BB1E420B2DC4}" srcOrd="0" destOrd="0" presId="urn:microsoft.com/office/officeart/2005/8/layout/lProcess3"/>
    <dgm:cxn modelId="{319BE750-56D1-4B88-9E0C-BF7C17F7D819}" type="presParOf" srcId="{1A934210-16EB-3949-A9BE-0324F07A4F0E}" destId="{48625AC1-C921-8D46-8567-FB1221E1A991}" srcOrd="1" destOrd="0" presId="urn:microsoft.com/office/officeart/2005/8/layout/lProcess3"/>
    <dgm:cxn modelId="{D0461F93-8AFA-4436-B99E-B89FA678A4D7}" type="presParOf" srcId="{1A934210-16EB-3949-A9BE-0324F07A4F0E}" destId="{E265EF2A-EEF4-134C-BC21-FEEE0B0BE386}" srcOrd="2" destOrd="0" presId="urn:microsoft.com/office/officeart/2005/8/layout/lProcess3"/>
    <dgm:cxn modelId="{5E5351BC-3160-4A91-9A15-9E7D0901834D}" type="presParOf" srcId="{1A934210-16EB-3949-A9BE-0324F07A4F0E}" destId="{8BADA242-E055-A045-A0F9-27A038CE2292}" srcOrd="3" destOrd="0" presId="urn:microsoft.com/office/officeart/2005/8/layout/lProcess3"/>
    <dgm:cxn modelId="{F4A7FC9C-617A-4E73-9890-BC153EB68C96}" type="presParOf" srcId="{1A934210-16EB-3949-A9BE-0324F07A4F0E}" destId="{4B51A94D-8FF7-EE49-9980-47A20D142C93}" srcOrd="4" destOrd="0" presId="urn:microsoft.com/office/officeart/2005/8/layout/lProcess3"/>
    <dgm:cxn modelId="{9864FC9C-DC52-40DD-8DAB-E5168D63FC5C}" type="presParOf" srcId="{1A934210-16EB-3949-A9BE-0324F07A4F0E}" destId="{BC5CB381-2635-FF43-BD2E-EE9FE3BCDE07}" srcOrd="5" destOrd="0" presId="urn:microsoft.com/office/officeart/2005/8/layout/lProcess3"/>
    <dgm:cxn modelId="{67461EA4-8FF5-4C5B-91BF-E466D8F1BB8C}" type="presParOf" srcId="{1A934210-16EB-3949-A9BE-0324F07A4F0E}" destId="{069CB602-0CF6-6E40-8DE3-7F1694DB6639}" srcOrd="6" destOrd="0" presId="urn:microsoft.com/office/officeart/2005/8/layout/lProcess3"/>
    <dgm:cxn modelId="{53334280-15CF-4B1D-AA45-6AF305110EE8}" type="presParOf" srcId="{1A934210-16EB-3949-A9BE-0324F07A4F0E}" destId="{AD62EA2F-BBAD-C64C-890B-220F0FD04B22}" srcOrd="7" destOrd="0" presId="urn:microsoft.com/office/officeart/2005/8/layout/lProcess3"/>
    <dgm:cxn modelId="{EF9B4637-130C-4DC7-BB36-ABFDFEF1947D}" type="presParOf" srcId="{1A934210-16EB-3949-A9BE-0324F07A4F0E}" destId="{F1B4B6B5-6F8D-5A43-A0DC-04929571B15B}" srcOrd="8" destOrd="0" presId="urn:microsoft.com/office/officeart/2005/8/layout/lProcess3"/>
    <dgm:cxn modelId="{DEFA2F91-4CCC-4963-BD05-702CB61B009C}" type="presParOf" srcId="{1A934210-16EB-3949-A9BE-0324F07A4F0E}" destId="{79D2291A-69DF-F840-9BCE-A86C268B2DFF}" srcOrd="9" destOrd="0" presId="urn:microsoft.com/office/officeart/2005/8/layout/lProcess3"/>
    <dgm:cxn modelId="{2EFC3476-CDC5-4644-8303-FFE933AA72A2}" type="presParOf" srcId="{1A934210-16EB-3949-A9BE-0324F07A4F0E}" destId="{3A8A0F2B-C988-3E48-B5F3-B3AF1E18AD33}" srcOrd="10" destOrd="0" presId="urn:microsoft.com/office/officeart/2005/8/layout/lProcess3"/>
    <dgm:cxn modelId="{ED17B022-C6FF-477A-9BA9-0D0A301B6016}" type="presParOf" srcId="{1A934210-16EB-3949-A9BE-0324F07A4F0E}" destId="{9E572828-7198-6D45-BFCA-B962535C7A52}" srcOrd="11" destOrd="0" presId="urn:microsoft.com/office/officeart/2005/8/layout/lProcess3"/>
    <dgm:cxn modelId="{0AD5CC09-2C92-4BC9-8348-0F71FA4920F1}" type="presParOf" srcId="{1A934210-16EB-3949-A9BE-0324F07A4F0E}" destId="{F1385413-29CC-D947-890A-6D17D7471DEC}" srcOrd="12" destOrd="0" presId="urn:microsoft.com/office/officeart/2005/8/layout/lProcess3"/>
    <dgm:cxn modelId="{20A77387-A4E4-4D16-A948-562202A495AA}" type="presParOf" srcId="{0C9D1633-81A8-7540-9F73-F86424DC23FB}" destId="{1DE7A395-CEF8-6D48-B77D-982D11930D1C}" srcOrd="5" destOrd="0" presId="urn:microsoft.com/office/officeart/2005/8/layout/lProcess3"/>
    <dgm:cxn modelId="{F5C321A9-3F6A-4594-809F-181FAC4CA962}" type="presParOf" srcId="{0C9D1633-81A8-7540-9F73-F86424DC23FB}" destId="{612784FE-8353-E743-98F4-AA0032ECD77A}" srcOrd="6" destOrd="0" presId="urn:microsoft.com/office/officeart/2005/8/layout/lProcess3"/>
    <dgm:cxn modelId="{714C3192-B221-4894-ADD6-E172C2E6DE5E}" type="presParOf" srcId="{612784FE-8353-E743-98F4-AA0032ECD77A}" destId="{41A66BB5-9CA4-0C45-9A3B-D4E806878FCE}" srcOrd="0" destOrd="0" presId="urn:microsoft.com/office/officeart/2005/8/layout/lProcess3"/>
    <dgm:cxn modelId="{A3588AC4-3C37-40CD-9B30-487ADAD148D5}" type="presParOf" srcId="{612784FE-8353-E743-98F4-AA0032ECD77A}" destId="{5A409799-CC08-4244-97A4-20F3849920BE}" srcOrd="1" destOrd="0" presId="urn:microsoft.com/office/officeart/2005/8/layout/lProcess3"/>
    <dgm:cxn modelId="{901C7D3B-4BE6-4F75-B9C1-ED2228A62E26}" type="presParOf" srcId="{612784FE-8353-E743-98F4-AA0032ECD77A}" destId="{D8D48F2B-3047-674C-91D8-BCC44607C092}" srcOrd="2" destOrd="0" presId="urn:microsoft.com/office/officeart/2005/8/layout/lProcess3"/>
    <dgm:cxn modelId="{92615F46-ECBB-46DF-A71F-DE70ED012B14}" type="presParOf" srcId="{612784FE-8353-E743-98F4-AA0032ECD77A}" destId="{77AC9A8F-0C80-A548-882A-B595F5321D37}" srcOrd="3" destOrd="0" presId="urn:microsoft.com/office/officeart/2005/8/layout/lProcess3"/>
    <dgm:cxn modelId="{359BDCAA-55BF-488A-A536-2FBFC8662755}" type="presParOf" srcId="{612784FE-8353-E743-98F4-AA0032ECD77A}" destId="{5F90D693-B425-AC44-83DC-0199D14DBBE1}" srcOrd="4" destOrd="0" presId="urn:microsoft.com/office/officeart/2005/8/layout/lProcess3"/>
    <dgm:cxn modelId="{46BA20EF-F16E-49E8-BDA3-7527C241D6D6}" type="presParOf" srcId="{612784FE-8353-E743-98F4-AA0032ECD77A}" destId="{A1A336B7-239C-5042-B910-233EA82C5FF9}" srcOrd="5" destOrd="0" presId="urn:microsoft.com/office/officeart/2005/8/layout/lProcess3"/>
    <dgm:cxn modelId="{9C31B90C-145F-4BD7-8B0F-0140E34163C8}" type="presParOf" srcId="{612784FE-8353-E743-98F4-AA0032ECD77A}" destId="{F531EF7E-FF7B-EA44-8C64-4F994E7D29EB}" srcOrd="6" destOrd="0" presId="urn:microsoft.com/office/officeart/2005/8/layout/lProcess3"/>
    <dgm:cxn modelId="{BF93F962-88BC-4C61-BCFF-6F940029FBF1}" type="presParOf" srcId="{612784FE-8353-E743-98F4-AA0032ECD77A}" destId="{4DEB98C3-8484-D14C-80F7-0DA3C18DDC39}" srcOrd="7" destOrd="0" presId="urn:microsoft.com/office/officeart/2005/8/layout/lProcess3"/>
    <dgm:cxn modelId="{ED6EEC3A-9ADE-4935-B22D-499B17032CEA}" type="presParOf" srcId="{612784FE-8353-E743-98F4-AA0032ECD77A}" destId="{42ED3BE1-1CB7-E746-AEE7-296CFB2551B2}" srcOrd="8" destOrd="0" presId="urn:microsoft.com/office/officeart/2005/8/layout/lProcess3"/>
    <dgm:cxn modelId="{ADC88D0E-FE2B-4C08-9743-D9175D287362}" type="presParOf" srcId="{612784FE-8353-E743-98F4-AA0032ECD77A}" destId="{2B186C00-9AEC-E240-AF3A-9B7CA4F6E0B8}" srcOrd="9" destOrd="0" presId="urn:microsoft.com/office/officeart/2005/8/layout/lProcess3"/>
    <dgm:cxn modelId="{5E867E93-D556-421A-AFA4-F4A3DEE519A2}" type="presParOf" srcId="{612784FE-8353-E743-98F4-AA0032ECD77A}" destId="{5211D6A2-8E7B-9846-9B9E-8B2CD8680CED}" srcOrd="10" destOrd="0" presId="urn:microsoft.com/office/officeart/2005/8/layout/lProcess3"/>
    <dgm:cxn modelId="{5E071A50-9129-44E4-8495-E241FD5C1D43}" type="presParOf" srcId="{612784FE-8353-E743-98F4-AA0032ECD77A}" destId="{9D670E57-46A0-3443-9FDF-89726549DE45}" srcOrd="11" destOrd="0" presId="urn:microsoft.com/office/officeart/2005/8/layout/lProcess3"/>
    <dgm:cxn modelId="{670C6FB3-0038-4A41-AC1F-99FA4BA59899}" type="presParOf" srcId="{612784FE-8353-E743-98F4-AA0032ECD77A}" destId="{3CE0D301-6AE2-004A-8A9A-6D8C5CC96C42}" srcOrd="12" destOrd="0" presId="urn:microsoft.com/office/officeart/2005/8/layout/lProcess3"/>
    <dgm:cxn modelId="{ADD5809F-F91D-4F55-A73E-1FAA21F59EE8}" type="presParOf" srcId="{0C9D1633-81A8-7540-9F73-F86424DC23FB}" destId="{007787D8-17E2-BF41-B7B4-36BEBD043BD5}" srcOrd="7" destOrd="0" presId="urn:microsoft.com/office/officeart/2005/8/layout/lProcess3"/>
    <dgm:cxn modelId="{7A88314A-41FC-4D9A-B183-BF850CF695C7}" type="presParOf" srcId="{0C9D1633-81A8-7540-9F73-F86424DC23FB}" destId="{0DEBA13B-AFEE-0F41-99AF-8FDD5E4E4CA0}" srcOrd="8" destOrd="0" presId="urn:microsoft.com/office/officeart/2005/8/layout/lProcess3"/>
    <dgm:cxn modelId="{B90EAD3D-BB08-4B05-8EBD-4C366C1292E2}" type="presParOf" srcId="{0DEBA13B-AFEE-0F41-99AF-8FDD5E4E4CA0}" destId="{DC0F2122-D1FF-AD43-A567-7034724671DA}" srcOrd="0" destOrd="0" presId="urn:microsoft.com/office/officeart/2005/8/layout/lProcess3"/>
    <dgm:cxn modelId="{F6573114-B748-4669-96C6-04146A6BDA6E}" type="presParOf" srcId="{0DEBA13B-AFEE-0F41-99AF-8FDD5E4E4CA0}" destId="{71F59686-2F9A-384E-9223-C1E1964FC01C}" srcOrd="1" destOrd="0" presId="urn:microsoft.com/office/officeart/2005/8/layout/lProcess3"/>
    <dgm:cxn modelId="{9F9D4CF8-612E-40A1-A7CD-004C5B561A3C}" type="presParOf" srcId="{0DEBA13B-AFEE-0F41-99AF-8FDD5E4E4CA0}" destId="{DC87582D-41F9-754D-8D3E-8387A9DEDF87}" srcOrd="2" destOrd="0" presId="urn:microsoft.com/office/officeart/2005/8/layout/lProcess3"/>
    <dgm:cxn modelId="{AB8FB482-F202-4488-B3F3-3F0FD297A9E4}" type="presParOf" srcId="{0DEBA13B-AFEE-0F41-99AF-8FDD5E4E4CA0}" destId="{ED965B6A-6C7C-4A4B-9BDB-FD7A4815E1DA}" srcOrd="3" destOrd="0" presId="urn:microsoft.com/office/officeart/2005/8/layout/lProcess3"/>
    <dgm:cxn modelId="{2B233A76-3C7F-4CF4-8E7A-C9D3ACB5A6D3}" type="presParOf" srcId="{0DEBA13B-AFEE-0F41-99AF-8FDD5E4E4CA0}" destId="{7AEF055A-D956-814B-B56F-E5C57EC6D21E}" srcOrd="4" destOrd="0" presId="urn:microsoft.com/office/officeart/2005/8/layout/lProcess3"/>
    <dgm:cxn modelId="{36FD0261-B3AA-49AC-8CA2-95A12BFF24D0}" type="presParOf" srcId="{0DEBA13B-AFEE-0F41-99AF-8FDD5E4E4CA0}" destId="{0D15F7B0-1880-5442-A722-1B2B497D0285}" srcOrd="5" destOrd="0" presId="urn:microsoft.com/office/officeart/2005/8/layout/lProcess3"/>
    <dgm:cxn modelId="{388128E8-908B-4963-A09E-1900FA8A96B6}" type="presParOf" srcId="{0DEBA13B-AFEE-0F41-99AF-8FDD5E4E4CA0}" destId="{CA578F34-3564-F044-B8E3-CE323A0C689D}" srcOrd="6" destOrd="0" presId="urn:microsoft.com/office/officeart/2005/8/layout/lProcess3"/>
    <dgm:cxn modelId="{48AC6C2F-C3D8-4106-8857-071E665B9C39}" type="presParOf" srcId="{0DEBA13B-AFEE-0F41-99AF-8FDD5E4E4CA0}" destId="{5E1AADB1-8A09-1A42-B8BC-323B18FD2CB0}" srcOrd="7" destOrd="0" presId="urn:microsoft.com/office/officeart/2005/8/layout/lProcess3"/>
    <dgm:cxn modelId="{1CB7B7D7-9BB8-4D60-986D-16DED427F970}" type="presParOf" srcId="{0DEBA13B-AFEE-0F41-99AF-8FDD5E4E4CA0}" destId="{5D80E666-E401-484C-89F7-C27CB8DD698C}" srcOrd="8" destOrd="0" presId="urn:microsoft.com/office/officeart/2005/8/layout/lProcess3"/>
    <dgm:cxn modelId="{6B71ACAE-EE97-41CA-A61F-7EC0E6E0DF1B}" type="presParOf" srcId="{0DEBA13B-AFEE-0F41-99AF-8FDD5E4E4CA0}" destId="{301A5844-16A7-2F4F-95C4-5BD554A209C8}" srcOrd="9" destOrd="0" presId="urn:microsoft.com/office/officeart/2005/8/layout/lProcess3"/>
    <dgm:cxn modelId="{61E47DB3-0810-4BF2-9864-2CC5BEF971CB}" type="presParOf" srcId="{0DEBA13B-AFEE-0F41-99AF-8FDD5E4E4CA0}" destId="{703695FC-9299-3C4F-84BB-5A95027B1A90}" srcOrd="10" destOrd="0" presId="urn:microsoft.com/office/officeart/2005/8/layout/lProcess3"/>
    <dgm:cxn modelId="{046B4CC2-AACE-42EC-92F0-339562AC69B6}" type="presParOf" srcId="{0DEBA13B-AFEE-0F41-99AF-8FDD5E4E4CA0}" destId="{4BD14339-BCEE-8746-8215-75B698F94470}" srcOrd="11" destOrd="0" presId="urn:microsoft.com/office/officeart/2005/8/layout/lProcess3"/>
    <dgm:cxn modelId="{DFF6CD1D-1B5F-443E-AF76-53D8A5E53923}" type="presParOf" srcId="{0DEBA13B-AFEE-0F41-99AF-8FDD5E4E4CA0}" destId="{A46F306A-A4CD-7E4F-8D06-65CBF1AB994C}" srcOrd="12" destOrd="0" presId="urn:microsoft.com/office/officeart/2005/8/layout/lProcess3"/>
    <dgm:cxn modelId="{6EC3B7C9-E71A-4EA6-92D0-65BC24DDFC44}" type="presParOf" srcId="{0DEBA13B-AFEE-0F41-99AF-8FDD5E4E4CA0}" destId="{4BB1B69B-91CA-DB45-A6FC-DF87591B1BAE}" srcOrd="13" destOrd="0" presId="urn:microsoft.com/office/officeart/2005/8/layout/lProcess3"/>
    <dgm:cxn modelId="{A1D9EB1C-066E-4C95-9730-B66CD53E8AE6}" type="presParOf" srcId="{0DEBA13B-AFEE-0F41-99AF-8FDD5E4E4CA0}" destId="{334E1B77-8113-1C42-ACA5-3EC6226FE015}" srcOrd="14" destOrd="0" presId="urn:microsoft.com/office/officeart/2005/8/layout/lProcess3"/>
    <dgm:cxn modelId="{CF22CCFD-2365-45CC-A1C5-86A0C58A4DE0}" type="presParOf" srcId="{0C9D1633-81A8-7540-9F73-F86424DC23FB}" destId="{426CAC5F-0F81-AD4B-B225-7F2329A61EB9}" srcOrd="9" destOrd="0" presId="urn:microsoft.com/office/officeart/2005/8/layout/lProcess3"/>
    <dgm:cxn modelId="{763622A0-89B1-41B3-B5D0-A8E9085F46F5}" type="presParOf" srcId="{0C9D1633-81A8-7540-9F73-F86424DC23FB}" destId="{7E333C89-E825-C14F-AAFA-F9FA28ECCD46}" srcOrd="10" destOrd="0" presId="urn:microsoft.com/office/officeart/2005/8/layout/lProcess3"/>
    <dgm:cxn modelId="{EF33A44A-85DB-4FF1-8C47-955C6C1512D9}" type="presParOf" srcId="{7E333C89-E825-C14F-AAFA-F9FA28ECCD46}" destId="{82B2366A-382D-E141-9633-9E0443E59584}" srcOrd="0" destOrd="0" presId="urn:microsoft.com/office/officeart/2005/8/layout/lProcess3"/>
    <dgm:cxn modelId="{F588865E-1336-4EFC-BC3D-98E3DA420840}" type="presParOf" srcId="{7E333C89-E825-C14F-AAFA-F9FA28ECCD46}" destId="{91EB4F14-BC2B-D54E-A0AF-079A23E9259F}" srcOrd="1" destOrd="0" presId="urn:microsoft.com/office/officeart/2005/8/layout/lProcess3"/>
    <dgm:cxn modelId="{3C79C5D2-5DCE-4F79-8206-27CB52F2CBD6}" type="presParOf" srcId="{7E333C89-E825-C14F-AAFA-F9FA28ECCD46}" destId="{F8F6CBF8-0A88-6646-9793-750C3D90E5F0}" srcOrd="2" destOrd="0" presId="urn:microsoft.com/office/officeart/2005/8/layout/lProcess3"/>
    <dgm:cxn modelId="{85973BAD-0DA8-4396-9F8C-B7E2D50004B9}" type="presParOf" srcId="{7E333C89-E825-C14F-AAFA-F9FA28ECCD46}" destId="{C3FE9EDF-2BCE-5240-A999-A987A3A97319}" srcOrd="3" destOrd="0" presId="urn:microsoft.com/office/officeart/2005/8/layout/lProcess3"/>
    <dgm:cxn modelId="{C4C0E1C4-49A1-49D0-805A-50FC9DBE7DBC}" type="presParOf" srcId="{7E333C89-E825-C14F-AAFA-F9FA28ECCD46}" destId="{698BFBEB-E471-8342-936C-F4A00F5E5F8C}" srcOrd="4" destOrd="0" presId="urn:microsoft.com/office/officeart/2005/8/layout/lProcess3"/>
    <dgm:cxn modelId="{000A5537-902D-49F7-81E2-3CE130265802}" type="presParOf" srcId="{7E333C89-E825-C14F-AAFA-F9FA28ECCD46}" destId="{59688518-631C-194D-BB74-A9CB3B5AF13F}" srcOrd="5" destOrd="0" presId="urn:microsoft.com/office/officeart/2005/8/layout/lProcess3"/>
    <dgm:cxn modelId="{8CD94E19-8FF2-49E5-9B80-5E93B7D6E18B}" type="presParOf" srcId="{7E333C89-E825-C14F-AAFA-F9FA28ECCD46}" destId="{FBB3CCD0-3AB9-A843-AEBF-648E56BCB88A}" srcOrd="6" destOrd="0" presId="urn:microsoft.com/office/officeart/2005/8/layout/lProcess3"/>
    <dgm:cxn modelId="{512A427E-C462-4BB3-AC01-0F5F04EDE388}" type="presParOf" srcId="{7E333C89-E825-C14F-AAFA-F9FA28ECCD46}" destId="{1B485A9C-D8DD-7B4B-9814-5E6B68ABC4B3}" srcOrd="7" destOrd="0" presId="urn:microsoft.com/office/officeart/2005/8/layout/lProcess3"/>
    <dgm:cxn modelId="{6D4B1215-F86B-45EC-9EB6-478794E600E7}" type="presParOf" srcId="{7E333C89-E825-C14F-AAFA-F9FA28ECCD46}" destId="{5B600D6B-4815-E84A-B057-308D0420F2C8}" srcOrd="8" destOrd="0" presId="urn:microsoft.com/office/officeart/2005/8/layout/lProcess3"/>
    <dgm:cxn modelId="{E54729EE-8D97-4C5A-8CC8-249D490D51C2}" type="presParOf" srcId="{7E333C89-E825-C14F-AAFA-F9FA28ECCD46}" destId="{52A62376-F9E8-D14B-B9EE-27943F92A58B}" srcOrd="9" destOrd="0" presId="urn:microsoft.com/office/officeart/2005/8/layout/lProcess3"/>
    <dgm:cxn modelId="{0A3F6037-7500-448B-9643-137B27ABC2EF}" type="presParOf" srcId="{7E333C89-E825-C14F-AAFA-F9FA28ECCD46}" destId="{B06C1079-3741-9D44-B86F-2BCB42E42740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AF76D2-9FE4-4F35-92D6-8614EF407307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19BDDFA-03CC-4283-8C7D-85011112095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24670D-825E-4A62-8E8E-71E9BEA22AE1}" type="par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6BFFD0-9F16-4216-9A19-294811A862B0}" type="sib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31EC6A-1904-44C0-A057-115B1E2A238B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Update</a:t>
          </a:r>
        </a:p>
      </dgm:t>
    </dgm:pt>
    <dgm:pt modelId="{C76FE5B2-1E53-42E8-A4A1-FAF9905704F0}" type="par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D98608-9212-48F8-98B7-29A5FDFC7C00}" type="sib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8683C9-D445-4939-9671-367521127174}">
      <dgm:prSet/>
      <dgm:spPr>
        <a:noFill/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Tools update</a:t>
          </a:r>
        </a:p>
      </dgm:t>
    </dgm:pt>
    <dgm:pt modelId="{8E121663-9B5C-467F-8288-4CF99A35C7B9}" type="par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8C2096-BB56-4020-B839-EE6576A47776}" type="sib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F49619D-36D2-46CE-B56F-D2CA517A5F53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HDF Java Products</a:t>
          </a:r>
        </a:p>
      </dgm:t>
    </dgm:pt>
    <dgm:pt modelId="{D330441B-3475-480A-8984-3D2D5423BAC3}" type="par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F070E5-59F1-479F-BDD1-89FD69EC4ED1}" type="sib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CAF9F7-0B13-40CD-890D-C9C6EEDA7DDD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gm:t>
    </dgm:pt>
    <dgm:pt modelId="{A6E32C4D-53EE-428A-A053-86BD53942DB1}" type="par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F8789E9-FD7C-4F71-9B0D-BCF4B1BBC2A4}" type="sib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8D2384-498E-4912-9572-8C3745241C31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896FBD0-E09E-4630-B417-772554C9FC77}" type="par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E5E5BD-847B-44DE-B4CF-D51F083F1631}" type="sib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FB248F-4F3C-40E7-89E2-658B136C3AC4}" type="pres">
      <dgm:prSet presAssocID="{51AF76D2-9FE4-4F35-92D6-8614EF4073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2A4123-EB24-4E1E-B207-2A73C6F005AC}" type="pres">
      <dgm:prSet presAssocID="{419BDDFA-03CC-4283-8C7D-85011112095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1884A-43EF-4A7E-BD87-5396B5C73606}" type="pres">
      <dgm:prSet presAssocID="{006BFFD0-9F16-4216-9A19-294811A862B0}" presName="spacer" presStyleCnt="0"/>
      <dgm:spPr/>
    </dgm:pt>
    <dgm:pt modelId="{276B11AB-67E7-4A95-BB59-7799A4AA6531}" type="pres">
      <dgm:prSet presAssocID="{4931EC6A-1904-44C0-A057-115B1E2A238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7CDE8-133E-42E2-AD59-31485F106F55}" type="pres">
      <dgm:prSet presAssocID="{F5D98608-9212-48F8-98B7-29A5FDFC7C00}" presName="spacer" presStyleCnt="0"/>
      <dgm:spPr/>
    </dgm:pt>
    <dgm:pt modelId="{31D95A2C-D06F-4F6E-A87A-942186E8BE86}" type="pres">
      <dgm:prSet presAssocID="{498683C9-D445-4939-9671-36752112717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3D7A9-95AA-43D0-9E16-A22C43A45E56}" type="pres">
      <dgm:prSet presAssocID="{468C2096-BB56-4020-B839-EE6576A47776}" presName="spacer" presStyleCnt="0"/>
      <dgm:spPr/>
    </dgm:pt>
    <dgm:pt modelId="{B189868D-DCA3-4DBC-8D10-1578653F6822}" type="pres">
      <dgm:prSet presAssocID="{CF49619D-36D2-46CE-B56F-D2CA517A5F5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EC539-29B8-44D0-9BFB-DA7C4560B755}" type="pres">
      <dgm:prSet presAssocID="{4DF070E5-59F1-479F-BDD1-89FD69EC4ED1}" presName="spacer" presStyleCnt="0"/>
      <dgm:spPr/>
    </dgm:pt>
    <dgm:pt modelId="{84D28401-69EE-48C2-BF8D-9CF1B2BD3D5A}" type="pres">
      <dgm:prSet presAssocID="{58CAF9F7-0B13-40CD-890D-C9C6EEDA7DD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EE50A-D83D-42A7-BC9E-4DA57E3BAA79}" type="pres">
      <dgm:prSet presAssocID="{AF8789E9-FD7C-4F71-9B0D-BCF4B1BBC2A4}" presName="spacer" presStyleCnt="0"/>
      <dgm:spPr/>
    </dgm:pt>
    <dgm:pt modelId="{4E432215-8D1D-4CF4-98B4-0F08E50CB14F}" type="pres">
      <dgm:prSet presAssocID="{FD8D2384-498E-4912-9572-8C3745241C3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702A4A-F09C-4B79-A09E-FF8890ABF8E8}" type="presOf" srcId="{498683C9-D445-4939-9671-367521127174}" destId="{31D95A2C-D06F-4F6E-A87A-942186E8BE86}" srcOrd="0" destOrd="0" presId="urn:microsoft.com/office/officeart/2005/8/layout/vList2"/>
    <dgm:cxn modelId="{0F8EFCAC-8047-48D9-94F2-A2E6CF329174}" type="presOf" srcId="{FD8D2384-498E-4912-9572-8C3745241C31}" destId="{4E432215-8D1D-4CF4-98B4-0F08E50CB14F}" srcOrd="0" destOrd="0" presId="urn:microsoft.com/office/officeart/2005/8/layout/vList2"/>
    <dgm:cxn modelId="{04050AE3-15E2-4B0C-91F5-4046FDFF335E}" srcId="{51AF76D2-9FE4-4F35-92D6-8614EF407307}" destId="{58CAF9F7-0B13-40CD-890D-C9C6EEDA7DDD}" srcOrd="4" destOrd="0" parTransId="{A6E32C4D-53EE-428A-A053-86BD53942DB1}" sibTransId="{AF8789E9-FD7C-4F71-9B0D-BCF4B1BBC2A4}"/>
    <dgm:cxn modelId="{97DB52B6-3F92-4F81-BB52-4B5D3936CF7F}" type="presOf" srcId="{51AF76D2-9FE4-4F35-92D6-8614EF407307}" destId="{FAFB248F-4F3C-40E7-89E2-658B136C3AC4}" srcOrd="0" destOrd="0" presId="urn:microsoft.com/office/officeart/2005/8/layout/vList2"/>
    <dgm:cxn modelId="{1B2DD60A-9E79-47E0-A9EF-D7D9CDC800C9}" srcId="{51AF76D2-9FE4-4F35-92D6-8614EF407307}" destId="{419BDDFA-03CC-4283-8C7D-85011112095A}" srcOrd="0" destOrd="0" parTransId="{BC24670D-825E-4A62-8E8E-71E9BEA22AE1}" sibTransId="{006BFFD0-9F16-4216-9A19-294811A862B0}"/>
    <dgm:cxn modelId="{2A61582A-E4FD-4EBB-80D1-F55461E9879E}" srcId="{51AF76D2-9FE4-4F35-92D6-8614EF407307}" destId="{FD8D2384-498E-4912-9572-8C3745241C31}" srcOrd="5" destOrd="0" parTransId="{9896FBD0-E09E-4630-B417-772554C9FC77}" sibTransId="{31E5E5BD-847B-44DE-B4CF-D51F083F1631}"/>
    <dgm:cxn modelId="{B3C1F7F6-56DA-4D13-B2DB-2472419C4867}" srcId="{51AF76D2-9FE4-4F35-92D6-8614EF407307}" destId="{CF49619D-36D2-46CE-B56F-D2CA517A5F53}" srcOrd="3" destOrd="0" parTransId="{D330441B-3475-480A-8984-3D2D5423BAC3}" sibTransId="{4DF070E5-59F1-479F-BDD1-89FD69EC4ED1}"/>
    <dgm:cxn modelId="{DE710A0A-ACBA-49BC-A1AB-49FCEF6461CA}" type="presOf" srcId="{58CAF9F7-0B13-40CD-890D-C9C6EEDA7DDD}" destId="{84D28401-69EE-48C2-BF8D-9CF1B2BD3D5A}" srcOrd="0" destOrd="0" presId="urn:microsoft.com/office/officeart/2005/8/layout/vList2"/>
    <dgm:cxn modelId="{622669E8-B545-4DB4-BC90-7723A69D15AB}" srcId="{51AF76D2-9FE4-4F35-92D6-8614EF407307}" destId="{4931EC6A-1904-44C0-A057-115B1E2A238B}" srcOrd="1" destOrd="0" parTransId="{C76FE5B2-1E53-42E8-A4A1-FAF9905704F0}" sibTransId="{F5D98608-9212-48F8-98B7-29A5FDFC7C00}"/>
    <dgm:cxn modelId="{4E63C451-E2C3-4C0D-BECD-393743521A03}" srcId="{51AF76D2-9FE4-4F35-92D6-8614EF407307}" destId="{498683C9-D445-4939-9671-367521127174}" srcOrd="2" destOrd="0" parTransId="{8E121663-9B5C-467F-8288-4CF99A35C7B9}" sibTransId="{468C2096-BB56-4020-B839-EE6576A47776}"/>
    <dgm:cxn modelId="{AC5A37B7-B0DE-4DC9-9B1A-CDCADAB2A813}" type="presOf" srcId="{4931EC6A-1904-44C0-A057-115B1E2A238B}" destId="{276B11AB-67E7-4A95-BB59-7799A4AA6531}" srcOrd="0" destOrd="0" presId="urn:microsoft.com/office/officeart/2005/8/layout/vList2"/>
    <dgm:cxn modelId="{44763EB4-3E74-48BF-A7B0-0EBCA80F49B2}" type="presOf" srcId="{CF49619D-36D2-46CE-B56F-D2CA517A5F53}" destId="{B189868D-DCA3-4DBC-8D10-1578653F6822}" srcOrd="0" destOrd="0" presId="urn:microsoft.com/office/officeart/2005/8/layout/vList2"/>
    <dgm:cxn modelId="{30E7A50A-F580-4026-B4CD-077CCD642438}" type="presOf" srcId="{419BDDFA-03CC-4283-8C7D-85011112095A}" destId="{AC2A4123-EB24-4E1E-B207-2A73C6F005AC}" srcOrd="0" destOrd="0" presId="urn:microsoft.com/office/officeart/2005/8/layout/vList2"/>
    <dgm:cxn modelId="{D986DEB0-1977-4CD8-AFEC-F9518C5A2DF6}" type="presParOf" srcId="{FAFB248F-4F3C-40E7-89E2-658B136C3AC4}" destId="{AC2A4123-EB24-4E1E-B207-2A73C6F005AC}" srcOrd="0" destOrd="0" presId="urn:microsoft.com/office/officeart/2005/8/layout/vList2"/>
    <dgm:cxn modelId="{6E22D9B3-EDB8-48C2-B518-9690B3D44781}" type="presParOf" srcId="{FAFB248F-4F3C-40E7-89E2-658B136C3AC4}" destId="{74E1884A-43EF-4A7E-BD87-5396B5C73606}" srcOrd="1" destOrd="0" presId="urn:microsoft.com/office/officeart/2005/8/layout/vList2"/>
    <dgm:cxn modelId="{F61A3BE3-B09D-424A-805A-3753FFD6558C}" type="presParOf" srcId="{FAFB248F-4F3C-40E7-89E2-658B136C3AC4}" destId="{276B11AB-67E7-4A95-BB59-7799A4AA6531}" srcOrd="2" destOrd="0" presId="urn:microsoft.com/office/officeart/2005/8/layout/vList2"/>
    <dgm:cxn modelId="{AF871D6F-38FB-4645-964D-404C783D8DFE}" type="presParOf" srcId="{FAFB248F-4F3C-40E7-89E2-658B136C3AC4}" destId="{6187CDE8-133E-42E2-AD59-31485F106F55}" srcOrd="3" destOrd="0" presId="urn:microsoft.com/office/officeart/2005/8/layout/vList2"/>
    <dgm:cxn modelId="{A41D7755-948C-4EA2-9F52-8A4BA84933B5}" type="presParOf" srcId="{FAFB248F-4F3C-40E7-89E2-658B136C3AC4}" destId="{31D95A2C-D06F-4F6E-A87A-942186E8BE86}" srcOrd="4" destOrd="0" presId="urn:microsoft.com/office/officeart/2005/8/layout/vList2"/>
    <dgm:cxn modelId="{9CD6B782-D5BB-4F0B-8A78-EF5AEB730255}" type="presParOf" srcId="{FAFB248F-4F3C-40E7-89E2-658B136C3AC4}" destId="{3B43D7A9-95AA-43D0-9E16-A22C43A45E56}" srcOrd="5" destOrd="0" presId="urn:microsoft.com/office/officeart/2005/8/layout/vList2"/>
    <dgm:cxn modelId="{7EAB3922-384A-48E0-ABF7-00607B4C11C4}" type="presParOf" srcId="{FAFB248F-4F3C-40E7-89E2-658B136C3AC4}" destId="{B189868D-DCA3-4DBC-8D10-1578653F6822}" srcOrd="6" destOrd="0" presId="urn:microsoft.com/office/officeart/2005/8/layout/vList2"/>
    <dgm:cxn modelId="{0EB50D31-C427-411E-89AD-888BDDFE5140}" type="presParOf" srcId="{FAFB248F-4F3C-40E7-89E2-658B136C3AC4}" destId="{A72EC539-29B8-44D0-9BFB-DA7C4560B755}" srcOrd="7" destOrd="0" presId="urn:microsoft.com/office/officeart/2005/8/layout/vList2"/>
    <dgm:cxn modelId="{77990DAB-A4A6-49D3-8D64-A665771CEAA8}" type="presParOf" srcId="{FAFB248F-4F3C-40E7-89E2-658B136C3AC4}" destId="{84D28401-69EE-48C2-BF8D-9CF1B2BD3D5A}" srcOrd="8" destOrd="0" presId="urn:microsoft.com/office/officeart/2005/8/layout/vList2"/>
    <dgm:cxn modelId="{06631A71-75DF-40A0-8B83-43DCE67B2E84}" type="presParOf" srcId="{FAFB248F-4F3C-40E7-89E2-658B136C3AC4}" destId="{EF1EE50A-D83D-42A7-BC9E-4DA57E3BAA79}" srcOrd="9" destOrd="0" presId="urn:microsoft.com/office/officeart/2005/8/layout/vList2"/>
    <dgm:cxn modelId="{9B326EE7-FB08-4AFF-970C-589764D7C603}" type="presParOf" srcId="{FAFB248F-4F3C-40E7-89E2-658B136C3AC4}" destId="{4E432215-8D1D-4CF4-98B4-0F08E50CB14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AF76D2-9FE4-4F35-92D6-8614EF407307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19BDDFA-03CC-4283-8C7D-85011112095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24670D-825E-4A62-8E8E-71E9BEA22AE1}" type="par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6BFFD0-9F16-4216-9A19-294811A862B0}" type="sib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31EC6A-1904-44C0-A057-115B1E2A238B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Update</a:t>
          </a:r>
        </a:p>
      </dgm:t>
    </dgm:pt>
    <dgm:pt modelId="{C76FE5B2-1E53-42E8-A4A1-FAF9905704F0}" type="par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D98608-9212-48F8-98B7-29A5FDFC7C00}" type="sib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8683C9-D445-4939-9671-367521127174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Tools update</a:t>
          </a:r>
        </a:p>
      </dgm:t>
    </dgm:pt>
    <dgm:pt modelId="{8E121663-9B5C-467F-8288-4CF99A35C7B9}" type="par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8C2096-BB56-4020-B839-EE6576A47776}" type="sib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F49619D-36D2-46CE-B56F-D2CA517A5F53}">
      <dgm:prSet/>
      <dgm:spPr>
        <a:noFill/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HDF Java Products</a:t>
          </a:r>
        </a:p>
      </dgm:t>
    </dgm:pt>
    <dgm:pt modelId="{D330441B-3475-480A-8984-3D2D5423BAC3}" type="par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F070E5-59F1-479F-BDD1-89FD69EC4ED1}" type="sib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CAF9F7-0B13-40CD-890D-C9C6EEDA7DDD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gm:t>
    </dgm:pt>
    <dgm:pt modelId="{A6E32C4D-53EE-428A-A053-86BD53942DB1}" type="par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F8789E9-FD7C-4F71-9B0D-BCF4B1BBC2A4}" type="sib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8D2384-498E-4912-9572-8C3745241C31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896FBD0-E09E-4630-B417-772554C9FC77}" type="par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E5E5BD-847B-44DE-B4CF-D51F083F1631}" type="sib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FB248F-4F3C-40E7-89E2-658B136C3AC4}" type="pres">
      <dgm:prSet presAssocID="{51AF76D2-9FE4-4F35-92D6-8614EF4073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2A4123-EB24-4E1E-B207-2A73C6F005AC}" type="pres">
      <dgm:prSet presAssocID="{419BDDFA-03CC-4283-8C7D-85011112095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1884A-43EF-4A7E-BD87-5396B5C73606}" type="pres">
      <dgm:prSet presAssocID="{006BFFD0-9F16-4216-9A19-294811A862B0}" presName="spacer" presStyleCnt="0"/>
      <dgm:spPr/>
    </dgm:pt>
    <dgm:pt modelId="{276B11AB-67E7-4A95-BB59-7799A4AA6531}" type="pres">
      <dgm:prSet presAssocID="{4931EC6A-1904-44C0-A057-115B1E2A238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7CDE8-133E-42E2-AD59-31485F106F55}" type="pres">
      <dgm:prSet presAssocID="{F5D98608-9212-48F8-98B7-29A5FDFC7C00}" presName="spacer" presStyleCnt="0"/>
      <dgm:spPr/>
    </dgm:pt>
    <dgm:pt modelId="{31D95A2C-D06F-4F6E-A87A-942186E8BE86}" type="pres">
      <dgm:prSet presAssocID="{498683C9-D445-4939-9671-36752112717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3D7A9-95AA-43D0-9E16-A22C43A45E56}" type="pres">
      <dgm:prSet presAssocID="{468C2096-BB56-4020-B839-EE6576A47776}" presName="spacer" presStyleCnt="0"/>
      <dgm:spPr/>
    </dgm:pt>
    <dgm:pt modelId="{B189868D-DCA3-4DBC-8D10-1578653F6822}" type="pres">
      <dgm:prSet presAssocID="{CF49619D-36D2-46CE-B56F-D2CA517A5F5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EC539-29B8-44D0-9BFB-DA7C4560B755}" type="pres">
      <dgm:prSet presAssocID="{4DF070E5-59F1-479F-BDD1-89FD69EC4ED1}" presName="spacer" presStyleCnt="0"/>
      <dgm:spPr/>
    </dgm:pt>
    <dgm:pt modelId="{84D28401-69EE-48C2-BF8D-9CF1B2BD3D5A}" type="pres">
      <dgm:prSet presAssocID="{58CAF9F7-0B13-40CD-890D-C9C6EEDA7DD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EE50A-D83D-42A7-BC9E-4DA57E3BAA79}" type="pres">
      <dgm:prSet presAssocID="{AF8789E9-FD7C-4F71-9B0D-BCF4B1BBC2A4}" presName="spacer" presStyleCnt="0"/>
      <dgm:spPr/>
    </dgm:pt>
    <dgm:pt modelId="{4E432215-8D1D-4CF4-98B4-0F08E50CB14F}" type="pres">
      <dgm:prSet presAssocID="{FD8D2384-498E-4912-9572-8C3745241C3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61582A-E4FD-4EBB-80D1-F55461E9879E}" srcId="{51AF76D2-9FE4-4F35-92D6-8614EF407307}" destId="{FD8D2384-498E-4912-9572-8C3745241C31}" srcOrd="5" destOrd="0" parTransId="{9896FBD0-E09E-4630-B417-772554C9FC77}" sibTransId="{31E5E5BD-847B-44DE-B4CF-D51F083F1631}"/>
    <dgm:cxn modelId="{37F8DAC7-E21E-4A18-97B1-A1F4E6E2819D}" type="presOf" srcId="{419BDDFA-03CC-4283-8C7D-85011112095A}" destId="{AC2A4123-EB24-4E1E-B207-2A73C6F005AC}" srcOrd="0" destOrd="0" presId="urn:microsoft.com/office/officeart/2005/8/layout/vList2"/>
    <dgm:cxn modelId="{0E18C886-B129-48C9-91B2-C0837DC4BFF6}" type="presOf" srcId="{CF49619D-36D2-46CE-B56F-D2CA517A5F53}" destId="{B189868D-DCA3-4DBC-8D10-1578653F6822}" srcOrd="0" destOrd="0" presId="urn:microsoft.com/office/officeart/2005/8/layout/vList2"/>
    <dgm:cxn modelId="{1B2DD60A-9E79-47E0-A9EF-D7D9CDC800C9}" srcId="{51AF76D2-9FE4-4F35-92D6-8614EF407307}" destId="{419BDDFA-03CC-4283-8C7D-85011112095A}" srcOrd="0" destOrd="0" parTransId="{BC24670D-825E-4A62-8E8E-71E9BEA22AE1}" sibTransId="{006BFFD0-9F16-4216-9A19-294811A862B0}"/>
    <dgm:cxn modelId="{4E63C451-E2C3-4C0D-BECD-393743521A03}" srcId="{51AF76D2-9FE4-4F35-92D6-8614EF407307}" destId="{498683C9-D445-4939-9671-367521127174}" srcOrd="2" destOrd="0" parTransId="{8E121663-9B5C-467F-8288-4CF99A35C7B9}" sibTransId="{468C2096-BB56-4020-B839-EE6576A47776}"/>
    <dgm:cxn modelId="{04050AE3-15E2-4B0C-91F5-4046FDFF335E}" srcId="{51AF76D2-9FE4-4F35-92D6-8614EF407307}" destId="{58CAF9F7-0B13-40CD-890D-C9C6EEDA7DDD}" srcOrd="4" destOrd="0" parTransId="{A6E32C4D-53EE-428A-A053-86BD53942DB1}" sibTransId="{AF8789E9-FD7C-4F71-9B0D-BCF4B1BBC2A4}"/>
    <dgm:cxn modelId="{EC384A1D-CC60-4191-8750-1C711D53A667}" type="presOf" srcId="{58CAF9F7-0B13-40CD-890D-C9C6EEDA7DDD}" destId="{84D28401-69EE-48C2-BF8D-9CF1B2BD3D5A}" srcOrd="0" destOrd="0" presId="urn:microsoft.com/office/officeart/2005/8/layout/vList2"/>
    <dgm:cxn modelId="{622669E8-B545-4DB4-BC90-7723A69D15AB}" srcId="{51AF76D2-9FE4-4F35-92D6-8614EF407307}" destId="{4931EC6A-1904-44C0-A057-115B1E2A238B}" srcOrd="1" destOrd="0" parTransId="{C76FE5B2-1E53-42E8-A4A1-FAF9905704F0}" sibTransId="{F5D98608-9212-48F8-98B7-29A5FDFC7C00}"/>
    <dgm:cxn modelId="{2B652910-21F4-4896-A87F-F2BE6191E8F2}" type="presOf" srcId="{4931EC6A-1904-44C0-A057-115B1E2A238B}" destId="{276B11AB-67E7-4A95-BB59-7799A4AA6531}" srcOrd="0" destOrd="0" presId="urn:microsoft.com/office/officeart/2005/8/layout/vList2"/>
    <dgm:cxn modelId="{C30D5F90-55B8-4AE2-BF25-C75720A85B24}" type="presOf" srcId="{FD8D2384-498E-4912-9572-8C3745241C31}" destId="{4E432215-8D1D-4CF4-98B4-0F08E50CB14F}" srcOrd="0" destOrd="0" presId="urn:microsoft.com/office/officeart/2005/8/layout/vList2"/>
    <dgm:cxn modelId="{B3C1F7F6-56DA-4D13-B2DB-2472419C4867}" srcId="{51AF76D2-9FE4-4F35-92D6-8614EF407307}" destId="{CF49619D-36D2-46CE-B56F-D2CA517A5F53}" srcOrd="3" destOrd="0" parTransId="{D330441B-3475-480A-8984-3D2D5423BAC3}" sibTransId="{4DF070E5-59F1-479F-BDD1-89FD69EC4ED1}"/>
    <dgm:cxn modelId="{05483241-C721-47B9-968D-5876C7AE21AE}" type="presOf" srcId="{51AF76D2-9FE4-4F35-92D6-8614EF407307}" destId="{FAFB248F-4F3C-40E7-89E2-658B136C3AC4}" srcOrd="0" destOrd="0" presId="urn:microsoft.com/office/officeart/2005/8/layout/vList2"/>
    <dgm:cxn modelId="{E1E6D0B1-06CE-49B5-8C4D-6E283FA3A47E}" type="presOf" srcId="{498683C9-D445-4939-9671-367521127174}" destId="{31D95A2C-D06F-4F6E-A87A-942186E8BE86}" srcOrd="0" destOrd="0" presId="urn:microsoft.com/office/officeart/2005/8/layout/vList2"/>
    <dgm:cxn modelId="{834001CD-A2C8-4B90-8476-CFEA5FE8E792}" type="presParOf" srcId="{FAFB248F-4F3C-40E7-89E2-658B136C3AC4}" destId="{AC2A4123-EB24-4E1E-B207-2A73C6F005AC}" srcOrd="0" destOrd="0" presId="urn:microsoft.com/office/officeart/2005/8/layout/vList2"/>
    <dgm:cxn modelId="{DD0B31CF-3F63-4C36-A2EF-5919BF401D9F}" type="presParOf" srcId="{FAFB248F-4F3C-40E7-89E2-658B136C3AC4}" destId="{74E1884A-43EF-4A7E-BD87-5396B5C73606}" srcOrd="1" destOrd="0" presId="urn:microsoft.com/office/officeart/2005/8/layout/vList2"/>
    <dgm:cxn modelId="{F24FD57A-82FF-48A0-8144-1ACD3E2DFDA5}" type="presParOf" srcId="{FAFB248F-4F3C-40E7-89E2-658B136C3AC4}" destId="{276B11AB-67E7-4A95-BB59-7799A4AA6531}" srcOrd="2" destOrd="0" presId="urn:microsoft.com/office/officeart/2005/8/layout/vList2"/>
    <dgm:cxn modelId="{CD28E672-6294-4E1F-A06E-5FB359A44843}" type="presParOf" srcId="{FAFB248F-4F3C-40E7-89E2-658B136C3AC4}" destId="{6187CDE8-133E-42E2-AD59-31485F106F55}" srcOrd="3" destOrd="0" presId="urn:microsoft.com/office/officeart/2005/8/layout/vList2"/>
    <dgm:cxn modelId="{50531ECB-AFAC-4A57-BEE4-9808DA12A102}" type="presParOf" srcId="{FAFB248F-4F3C-40E7-89E2-658B136C3AC4}" destId="{31D95A2C-D06F-4F6E-A87A-942186E8BE86}" srcOrd="4" destOrd="0" presId="urn:microsoft.com/office/officeart/2005/8/layout/vList2"/>
    <dgm:cxn modelId="{45EC514B-BFDD-481A-AC51-2DAB5E506A1B}" type="presParOf" srcId="{FAFB248F-4F3C-40E7-89E2-658B136C3AC4}" destId="{3B43D7A9-95AA-43D0-9E16-A22C43A45E56}" srcOrd="5" destOrd="0" presId="urn:microsoft.com/office/officeart/2005/8/layout/vList2"/>
    <dgm:cxn modelId="{7539CEA3-A7D8-45E8-B6FF-4417A74B8174}" type="presParOf" srcId="{FAFB248F-4F3C-40E7-89E2-658B136C3AC4}" destId="{B189868D-DCA3-4DBC-8D10-1578653F6822}" srcOrd="6" destOrd="0" presId="urn:microsoft.com/office/officeart/2005/8/layout/vList2"/>
    <dgm:cxn modelId="{FBA7B622-EB15-48B2-A9A4-114C1D12B5DC}" type="presParOf" srcId="{FAFB248F-4F3C-40E7-89E2-658B136C3AC4}" destId="{A72EC539-29B8-44D0-9BFB-DA7C4560B755}" srcOrd="7" destOrd="0" presId="urn:microsoft.com/office/officeart/2005/8/layout/vList2"/>
    <dgm:cxn modelId="{F4A97C8C-A5D6-41CD-AC56-2749CD4A791F}" type="presParOf" srcId="{FAFB248F-4F3C-40E7-89E2-658B136C3AC4}" destId="{84D28401-69EE-48C2-BF8D-9CF1B2BD3D5A}" srcOrd="8" destOrd="0" presId="urn:microsoft.com/office/officeart/2005/8/layout/vList2"/>
    <dgm:cxn modelId="{917B88A0-F085-48B9-A915-903D6D2F03EB}" type="presParOf" srcId="{FAFB248F-4F3C-40E7-89E2-658B136C3AC4}" destId="{EF1EE50A-D83D-42A7-BC9E-4DA57E3BAA79}" srcOrd="9" destOrd="0" presId="urn:microsoft.com/office/officeart/2005/8/layout/vList2"/>
    <dgm:cxn modelId="{20BB77C6-0DF8-4FE9-92C5-4C444A2C0C8D}" type="presParOf" srcId="{FAFB248F-4F3C-40E7-89E2-658B136C3AC4}" destId="{4E432215-8D1D-4CF4-98B4-0F08E50CB14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AF76D2-9FE4-4F35-92D6-8614EF407307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19BDDFA-03CC-4283-8C7D-85011112095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24670D-825E-4A62-8E8E-71E9BEA22AE1}" type="par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6BFFD0-9F16-4216-9A19-294811A862B0}" type="sib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31EC6A-1904-44C0-A057-115B1E2A238B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Update</a:t>
          </a:r>
        </a:p>
      </dgm:t>
    </dgm:pt>
    <dgm:pt modelId="{C76FE5B2-1E53-42E8-A4A1-FAF9905704F0}" type="par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D98608-9212-48F8-98B7-29A5FDFC7C00}" type="sib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8683C9-D445-4939-9671-367521127174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Tools update</a:t>
          </a:r>
        </a:p>
      </dgm:t>
    </dgm:pt>
    <dgm:pt modelId="{8E121663-9B5C-467F-8288-4CF99A35C7B9}" type="par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8C2096-BB56-4020-B839-EE6576A47776}" type="sib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F49619D-36D2-46CE-B56F-D2CA517A5F53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HDF Java Products</a:t>
          </a:r>
        </a:p>
      </dgm:t>
    </dgm:pt>
    <dgm:pt modelId="{D330441B-3475-480A-8984-3D2D5423BAC3}" type="par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F070E5-59F1-479F-BDD1-89FD69EC4ED1}" type="sib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CAF9F7-0B13-40CD-890D-C9C6EEDA7DDD}">
      <dgm:prSet/>
      <dgm:spPr>
        <a:noFill/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gm:t>
    </dgm:pt>
    <dgm:pt modelId="{A6E32C4D-53EE-428A-A053-86BD53942DB1}" type="par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F8789E9-FD7C-4F71-9B0D-BCF4B1BBC2A4}" type="sib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8D2384-498E-4912-9572-8C3745241C31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896FBD0-E09E-4630-B417-772554C9FC77}" type="par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E5E5BD-847B-44DE-B4CF-D51F083F1631}" type="sib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FB248F-4F3C-40E7-89E2-658B136C3AC4}" type="pres">
      <dgm:prSet presAssocID="{51AF76D2-9FE4-4F35-92D6-8614EF4073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2A4123-EB24-4E1E-B207-2A73C6F005AC}" type="pres">
      <dgm:prSet presAssocID="{419BDDFA-03CC-4283-8C7D-85011112095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1884A-43EF-4A7E-BD87-5396B5C73606}" type="pres">
      <dgm:prSet presAssocID="{006BFFD0-9F16-4216-9A19-294811A862B0}" presName="spacer" presStyleCnt="0"/>
      <dgm:spPr/>
    </dgm:pt>
    <dgm:pt modelId="{276B11AB-67E7-4A95-BB59-7799A4AA6531}" type="pres">
      <dgm:prSet presAssocID="{4931EC6A-1904-44C0-A057-115B1E2A238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7CDE8-133E-42E2-AD59-31485F106F55}" type="pres">
      <dgm:prSet presAssocID="{F5D98608-9212-48F8-98B7-29A5FDFC7C00}" presName="spacer" presStyleCnt="0"/>
      <dgm:spPr/>
    </dgm:pt>
    <dgm:pt modelId="{31D95A2C-D06F-4F6E-A87A-942186E8BE86}" type="pres">
      <dgm:prSet presAssocID="{498683C9-D445-4939-9671-36752112717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3D7A9-95AA-43D0-9E16-A22C43A45E56}" type="pres">
      <dgm:prSet presAssocID="{468C2096-BB56-4020-B839-EE6576A47776}" presName="spacer" presStyleCnt="0"/>
      <dgm:spPr/>
    </dgm:pt>
    <dgm:pt modelId="{B189868D-DCA3-4DBC-8D10-1578653F6822}" type="pres">
      <dgm:prSet presAssocID="{CF49619D-36D2-46CE-B56F-D2CA517A5F5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EC539-29B8-44D0-9BFB-DA7C4560B755}" type="pres">
      <dgm:prSet presAssocID="{4DF070E5-59F1-479F-BDD1-89FD69EC4ED1}" presName="spacer" presStyleCnt="0"/>
      <dgm:spPr/>
    </dgm:pt>
    <dgm:pt modelId="{84D28401-69EE-48C2-BF8D-9CF1B2BD3D5A}" type="pres">
      <dgm:prSet presAssocID="{58CAF9F7-0B13-40CD-890D-C9C6EEDA7DD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EE50A-D83D-42A7-BC9E-4DA57E3BAA79}" type="pres">
      <dgm:prSet presAssocID="{AF8789E9-FD7C-4F71-9B0D-BCF4B1BBC2A4}" presName="spacer" presStyleCnt="0"/>
      <dgm:spPr/>
    </dgm:pt>
    <dgm:pt modelId="{4E432215-8D1D-4CF4-98B4-0F08E50CB14F}" type="pres">
      <dgm:prSet presAssocID="{FD8D2384-498E-4912-9572-8C3745241C3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5FE38A-49C6-404E-8D55-7481B901B039}" type="presOf" srcId="{498683C9-D445-4939-9671-367521127174}" destId="{31D95A2C-D06F-4F6E-A87A-942186E8BE86}" srcOrd="0" destOrd="0" presId="urn:microsoft.com/office/officeart/2005/8/layout/vList2"/>
    <dgm:cxn modelId="{04050AE3-15E2-4B0C-91F5-4046FDFF335E}" srcId="{51AF76D2-9FE4-4F35-92D6-8614EF407307}" destId="{58CAF9F7-0B13-40CD-890D-C9C6EEDA7DDD}" srcOrd="4" destOrd="0" parTransId="{A6E32C4D-53EE-428A-A053-86BD53942DB1}" sibTransId="{AF8789E9-FD7C-4F71-9B0D-BCF4B1BBC2A4}"/>
    <dgm:cxn modelId="{1B2DD60A-9E79-47E0-A9EF-D7D9CDC800C9}" srcId="{51AF76D2-9FE4-4F35-92D6-8614EF407307}" destId="{419BDDFA-03CC-4283-8C7D-85011112095A}" srcOrd="0" destOrd="0" parTransId="{BC24670D-825E-4A62-8E8E-71E9BEA22AE1}" sibTransId="{006BFFD0-9F16-4216-9A19-294811A862B0}"/>
    <dgm:cxn modelId="{164125CF-BC68-428B-984B-FDFD408A8B3F}" type="presOf" srcId="{51AF76D2-9FE4-4F35-92D6-8614EF407307}" destId="{FAFB248F-4F3C-40E7-89E2-658B136C3AC4}" srcOrd="0" destOrd="0" presId="urn:microsoft.com/office/officeart/2005/8/layout/vList2"/>
    <dgm:cxn modelId="{2A61582A-E4FD-4EBB-80D1-F55461E9879E}" srcId="{51AF76D2-9FE4-4F35-92D6-8614EF407307}" destId="{FD8D2384-498E-4912-9572-8C3745241C31}" srcOrd="5" destOrd="0" parTransId="{9896FBD0-E09E-4630-B417-772554C9FC77}" sibTransId="{31E5E5BD-847B-44DE-B4CF-D51F083F1631}"/>
    <dgm:cxn modelId="{2CD7B3EE-4BA1-4179-B79E-79B5353555CD}" type="presOf" srcId="{4931EC6A-1904-44C0-A057-115B1E2A238B}" destId="{276B11AB-67E7-4A95-BB59-7799A4AA6531}" srcOrd="0" destOrd="0" presId="urn:microsoft.com/office/officeart/2005/8/layout/vList2"/>
    <dgm:cxn modelId="{2D4EBDE9-CCFA-40CA-84C2-0A7CAF8A6F46}" type="presOf" srcId="{CF49619D-36D2-46CE-B56F-D2CA517A5F53}" destId="{B189868D-DCA3-4DBC-8D10-1578653F6822}" srcOrd="0" destOrd="0" presId="urn:microsoft.com/office/officeart/2005/8/layout/vList2"/>
    <dgm:cxn modelId="{B3C1F7F6-56DA-4D13-B2DB-2472419C4867}" srcId="{51AF76D2-9FE4-4F35-92D6-8614EF407307}" destId="{CF49619D-36D2-46CE-B56F-D2CA517A5F53}" srcOrd="3" destOrd="0" parTransId="{D330441B-3475-480A-8984-3D2D5423BAC3}" sibTransId="{4DF070E5-59F1-479F-BDD1-89FD69EC4ED1}"/>
    <dgm:cxn modelId="{622669E8-B545-4DB4-BC90-7723A69D15AB}" srcId="{51AF76D2-9FE4-4F35-92D6-8614EF407307}" destId="{4931EC6A-1904-44C0-A057-115B1E2A238B}" srcOrd="1" destOrd="0" parTransId="{C76FE5B2-1E53-42E8-A4A1-FAF9905704F0}" sibTransId="{F5D98608-9212-48F8-98B7-29A5FDFC7C00}"/>
    <dgm:cxn modelId="{10CCF79A-06C6-4399-96F5-E13D34BEA91C}" type="presOf" srcId="{FD8D2384-498E-4912-9572-8C3745241C31}" destId="{4E432215-8D1D-4CF4-98B4-0F08E50CB14F}" srcOrd="0" destOrd="0" presId="urn:microsoft.com/office/officeart/2005/8/layout/vList2"/>
    <dgm:cxn modelId="{4E63C451-E2C3-4C0D-BECD-393743521A03}" srcId="{51AF76D2-9FE4-4F35-92D6-8614EF407307}" destId="{498683C9-D445-4939-9671-367521127174}" srcOrd="2" destOrd="0" parTransId="{8E121663-9B5C-467F-8288-4CF99A35C7B9}" sibTransId="{468C2096-BB56-4020-B839-EE6576A47776}"/>
    <dgm:cxn modelId="{AC934168-6750-462B-B012-888B039808BF}" type="presOf" srcId="{58CAF9F7-0B13-40CD-890D-C9C6EEDA7DDD}" destId="{84D28401-69EE-48C2-BF8D-9CF1B2BD3D5A}" srcOrd="0" destOrd="0" presId="urn:microsoft.com/office/officeart/2005/8/layout/vList2"/>
    <dgm:cxn modelId="{1100673F-61F6-4E9E-81A3-857F29F68A2B}" type="presOf" srcId="{419BDDFA-03CC-4283-8C7D-85011112095A}" destId="{AC2A4123-EB24-4E1E-B207-2A73C6F005AC}" srcOrd="0" destOrd="0" presId="urn:microsoft.com/office/officeart/2005/8/layout/vList2"/>
    <dgm:cxn modelId="{14804FAB-D74A-44E6-8A44-A2D94F2C1E3C}" type="presParOf" srcId="{FAFB248F-4F3C-40E7-89E2-658B136C3AC4}" destId="{AC2A4123-EB24-4E1E-B207-2A73C6F005AC}" srcOrd="0" destOrd="0" presId="urn:microsoft.com/office/officeart/2005/8/layout/vList2"/>
    <dgm:cxn modelId="{92106CC2-A286-4051-BECF-D00B6F834262}" type="presParOf" srcId="{FAFB248F-4F3C-40E7-89E2-658B136C3AC4}" destId="{74E1884A-43EF-4A7E-BD87-5396B5C73606}" srcOrd="1" destOrd="0" presId="urn:microsoft.com/office/officeart/2005/8/layout/vList2"/>
    <dgm:cxn modelId="{D2F78808-7730-4057-A165-E9E4C6F5D7C3}" type="presParOf" srcId="{FAFB248F-4F3C-40E7-89E2-658B136C3AC4}" destId="{276B11AB-67E7-4A95-BB59-7799A4AA6531}" srcOrd="2" destOrd="0" presId="urn:microsoft.com/office/officeart/2005/8/layout/vList2"/>
    <dgm:cxn modelId="{3F4E2CCC-42CE-4B8A-9814-B3C476289CFE}" type="presParOf" srcId="{FAFB248F-4F3C-40E7-89E2-658B136C3AC4}" destId="{6187CDE8-133E-42E2-AD59-31485F106F55}" srcOrd="3" destOrd="0" presId="urn:microsoft.com/office/officeart/2005/8/layout/vList2"/>
    <dgm:cxn modelId="{4E875BA0-FBC2-4F71-8B40-AAB99F4061F3}" type="presParOf" srcId="{FAFB248F-4F3C-40E7-89E2-658B136C3AC4}" destId="{31D95A2C-D06F-4F6E-A87A-942186E8BE86}" srcOrd="4" destOrd="0" presId="urn:microsoft.com/office/officeart/2005/8/layout/vList2"/>
    <dgm:cxn modelId="{0CADE609-E958-4232-9169-7EBFBD58731C}" type="presParOf" srcId="{FAFB248F-4F3C-40E7-89E2-658B136C3AC4}" destId="{3B43D7A9-95AA-43D0-9E16-A22C43A45E56}" srcOrd="5" destOrd="0" presId="urn:microsoft.com/office/officeart/2005/8/layout/vList2"/>
    <dgm:cxn modelId="{D056F789-CBE9-4A68-B0E3-657D2EF93C1B}" type="presParOf" srcId="{FAFB248F-4F3C-40E7-89E2-658B136C3AC4}" destId="{B189868D-DCA3-4DBC-8D10-1578653F6822}" srcOrd="6" destOrd="0" presId="urn:microsoft.com/office/officeart/2005/8/layout/vList2"/>
    <dgm:cxn modelId="{8311E91E-F557-44F7-8EF0-BA680BB8C06E}" type="presParOf" srcId="{FAFB248F-4F3C-40E7-89E2-658B136C3AC4}" destId="{A72EC539-29B8-44D0-9BFB-DA7C4560B755}" srcOrd="7" destOrd="0" presId="urn:microsoft.com/office/officeart/2005/8/layout/vList2"/>
    <dgm:cxn modelId="{DD88BCEC-7C69-4C0A-88EA-09B414678DB4}" type="presParOf" srcId="{FAFB248F-4F3C-40E7-89E2-658B136C3AC4}" destId="{84D28401-69EE-48C2-BF8D-9CF1B2BD3D5A}" srcOrd="8" destOrd="0" presId="urn:microsoft.com/office/officeart/2005/8/layout/vList2"/>
    <dgm:cxn modelId="{3ED8AFB1-DA64-4D56-A635-8A4F7418E917}" type="presParOf" srcId="{FAFB248F-4F3C-40E7-89E2-658B136C3AC4}" destId="{EF1EE50A-D83D-42A7-BC9E-4DA57E3BAA79}" srcOrd="9" destOrd="0" presId="urn:microsoft.com/office/officeart/2005/8/layout/vList2"/>
    <dgm:cxn modelId="{8B122170-92CA-4F5D-8E62-78211E1FA26D}" type="presParOf" srcId="{FAFB248F-4F3C-40E7-89E2-658B136C3AC4}" destId="{4E432215-8D1D-4CF4-98B4-0F08E50CB14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4DEF1A-D6A2-4AEB-83CD-F32CC7FAC7BD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4B7571-21BC-4655-A7AD-9EC74B566240}">
      <dgm:prSet phldrT="[Text]" custT="1"/>
      <dgm:spPr/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Improve performance on parallel apps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C0A8CD74-896B-4A93-996D-ECE55B1B4625}" type="parTrans" cxnId="{6B579062-72C9-46D9-AA96-A2AF1A093F3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CC91E6-2298-418E-9E90-8F70B7E1D66A}" type="sibTrans" cxnId="{6B579062-72C9-46D9-AA96-A2AF1A093F3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6A1371C-3001-420F-905A-7F53DE037604}">
      <dgm:prSet phldrT="[Text]" custT="1"/>
      <dgm:spPr/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Improve performance on parallel apps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86B962FA-7BC2-451D-BC30-EB6E7951126F}" type="parTrans" cxnId="{A6028CEA-1E64-4100-80A6-23F5EC871D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ED0AB77-2636-4ECA-B7B0-E409EC3CE2BE}" type="sibTrans" cxnId="{A6028CEA-1E64-4100-80A6-23F5EC871D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75092E9-D71A-41DC-BC96-664BDBA4F688}">
      <dgm:prSet phldrT="[Text]" custT="1"/>
      <dgm:spPr/>
      <dgm:t>
        <a:bodyPr/>
        <a:lstStyle/>
        <a:p>
          <a:r>
            <a:rPr lang="en-US" sz="2800" baseline="0" dirty="0" smtClean="0">
              <a:latin typeface="Arial" pitchFamily="34" charset="0"/>
              <a:cs typeface="Arial" pitchFamily="34" charset="0"/>
            </a:rPr>
            <a:t>A</a:t>
          </a:r>
          <a:r>
            <a:rPr lang="en-US" sz="2800" dirty="0" smtClean="0">
              <a:latin typeface="Arial" pitchFamily="34" charset="0"/>
              <a:cs typeface="Arial" pitchFamily="34" charset="0"/>
            </a:rPr>
            <a:t>dd features anticipating </a:t>
          </a:r>
          <a:r>
            <a:rPr lang="en-US" sz="2800" dirty="0" err="1" smtClean="0">
              <a:latin typeface="Arial" pitchFamily="34" charset="0"/>
              <a:cs typeface="Arial" pitchFamily="34" charset="0"/>
            </a:rPr>
            <a:t>exascale</a:t>
          </a:r>
          <a:r>
            <a:rPr lang="en-US" sz="2800" dirty="0" smtClean="0">
              <a:latin typeface="Arial" pitchFamily="34" charset="0"/>
              <a:cs typeface="Arial" pitchFamily="34" charset="0"/>
            </a:rPr>
            <a:t> systems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53E2422D-8268-446C-BA47-475E2F4CD4DE}" type="parTrans" cxnId="{71E11E12-DC39-4A75-AC92-B9811638DC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45159C2-41E2-46B4-8055-5D057DC7642F}" type="sibTrans" cxnId="{71E11E12-DC39-4A75-AC92-B9811638DC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A490A34-49F5-4E7B-A507-E19DC14F7FF7}" type="pres">
      <dgm:prSet presAssocID="{EB4DEF1A-D6A2-4AEB-83CD-F32CC7FAC7B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DA51BA-1AA9-4E07-A491-7C3C3686DC5F}" type="pres">
      <dgm:prSet presAssocID="{7E4B7571-21BC-4655-A7AD-9EC74B566240}" presName="composite" presStyleCnt="0"/>
      <dgm:spPr/>
    </dgm:pt>
    <dgm:pt modelId="{081D528F-EC8C-4C7B-96E7-A5C278EFFF88}" type="pres">
      <dgm:prSet presAssocID="{7E4B7571-21BC-4655-A7AD-9EC74B566240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A49CD5-2491-447E-84A5-EC60EAFED68A}" type="pres">
      <dgm:prSet presAssocID="{7E4B7571-21BC-4655-A7AD-9EC74B566240}" presName="rect2" presStyleLbl="fgImgPlace1" presStyleIdx="0" presStyleCnt="3" custScaleX="217080" custLinFactNeighborX="-5135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E988E80-8305-4CA5-B7B1-6B658CED21C2}" type="pres">
      <dgm:prSet presAssocID="{32CC91E6-2298-418E-9E90-8F70B7E1D66A}" presName="sibTrans" presStyleCnt="0"/>
      <dgm:spPr/>
    </dgm:pt>
    <dgm:pt modelId="{C500DE95-1169-4897-9AC1-08452AA6ACCD}" type="pres">
      <dgm:prSet presAssocID="{86A1371C-3001-420F-905A-7F53DE037604}" presName="composite" presStyleCnt="0"/>
      <dgm:spPr/>
    </dgm:pt>
    <dgm:pt modelId="{9E63A762-EEA7-4FAF-92FF-20BE3160FA04}" type="pres">
      <dgm:prSet presAssocID="{86A1371C-3001-420F-905A-7F53DE037604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10F24-34C9-4AC8-8072-3ECE4E2FDE5B}" type="pres">
      <dgm:prSet presAssocID="{86A1371C-3001-420F-905A-7F53DE037604}" presName="rect2" presStyleLbl="fgImgPlace1" presStyleIdx="1" presStyleCnt="3" custScaleX="285807" custScaleY="61872" custLinFactNeighborX="-7891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9717572-155F-498E-B82B-26141467DC47}" type="pres">
      <dgm:prSet presAssocID="{8ED0AB77-2636-4ECA-B7B0-E409EC3CE2BE}" presName="sibTrans" presStyleCnt="0"/>
      <dgm:spPr/>
    </dgm:pt>
    <dgm:pt modelId="{3E2A35D1-D525-4C7F-B0EF-B97D32B3EDF0}" type="pres">
      <dgm:prSet presAssocID="{075092E9-D71A-41DC-BC96-664BDBA4F688}" presName="composite" presStyleCnt="0"/>
      <dgm:spPr/>
    </dgm:pt>
    <dgm:pt modelId="{B259D35A-A3B8-4C56-BF62-2DFB98CCF3C9}" type="pres">
      <dgm:prSet presAssocID="{075092E9-D71A-41DC-BC96-664BDBA4F688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220D7-BC55-4F4F-8762-166257ED4E17}" type="pres">
      <dgm:prSet presAssocID="{075092E9-D71A-41DC-BC96-664BDBA4F688}" presName="rect2" presStyleLbl="fgImgPlace1" presStyleIdx="2" presStyleCnt="3" custScaleX="326388" custScaleY="90273" custLinFactX="-2350" custLinFactNeighborX="-1000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A6028CEA-1E64-4100-80A6-23F5EC871DBB}" srcId="{EB4DEF1A-D6A2-4AEB-83CD-F32CC7FAC7BD}" destId="{86A1371C-3001-420F-905A-7F53DE037604}" srcOrd="1" destOrd="0" parTransId="{86B962FA-7BC2-451D-BC30-EB6E7951126F}" sibTransId="{8ED0AB77-2636-4ECA-B7B0-E409EC3CE2BE}"/>
    <dgm:cxn modelId="{53D761BD-BAE2-42F7-B4F9-8763CF4444FC}" type="presOf" srcId="{075092E9-D71A-41DC-BC96-664BDBA4F688}" destId="{B259D35A-A3B8-4C56-BF62-2DFB98CCF3C9}" srcOrd="0" destOrd="0" presId="urn:microsoft.com/office/officeart/2008/layout/PictureStrips"/>
    <dgm:cxn modelId="{A84D0D0C-B98B-4546-ACB2-DE5B5E4E43C0}" type="presOf" srcId="{86A1371C-3001-420F-905A-7F53DE037604}" destId="{9E63A762-EEA7-4FAF-92FF-20BE3160FA04}" srcOrd="0" destOrd="0" presId="urn:microsoft.com/office/officeart/2008/layout/PictureStrips"/>
    <dgm:cxn modelId="{2A347658-9D33-4B26-863B-07AF5AA0D203}" type="presOf" srcId="{7E4B7571-21BC-4655-A7AD-9EC74B566240}" destId="{081D528F-EC8C-4C7B-96E7-A5C278EFFF88}" srcOrd="0" destOrd="0" presId="urn:microsoft.com/office/officeart/2008/layout/PictureStrips"/>
    <dgm:cxn modelId="{6B579062-72C9-46D9-AA96-A2AF1A093F3F}" srcId="{EB4DEF1A-D6A2-4AEB-83CD-F32CC7FAC7BD}" destId="{7E4B7571-21BC-4655-A7AD-9EC74B566240}" srcOrd="0" destOrd="0" parTransId="{C0A8CD74-896B-4A93-996D-ECE55B1B4625}" sibTransId="{32CC91E6-2298-418E-9E90-8F70B7E1D66A}"/>
    <dgm:cxn modelId="{FD9234A1-F1C6-49FD-90FF-A6423FA5668C}" type="presOf" srcId="{EB4DEF1A-D6A2-4AEB-83CD-F32CC7FAC7BD}" destId="{DA490A34-49F5-4E7B-A507-E19DC14F7FF7}" srcOrd="0" destOrd="0" presId="urn:microsoft.com/office/officeart/2008/layout/PictureStrips"/>
    <dgm:cxn modelId="{71E11E12-DC39-4A75-AC92-B9811638DC74}" srcId="{EB4DEF1A-D6A2-4AEB-83CD-F32CC7FAC7BD}" destId="{075092E9-D71A-41DC-BC96-664BDBA4F688}" srcOrd="2" destOrd="0" parTransId="{53E2422D-8268-446C-BA47-475E2F4CD4DE}" sibTransId="{345159C2-41E2-46B4-8055-5D057DC7642F}"/>
    <dgm:cxn modelId="{98C20CEF-EA79-464F-A936-AF0D104060CC}" type="presParOf" srcId="{DA490A34-49F5-4E7B-A507-E19DC14F7FF7}" destId="{E1DA51BA-1AA9-4E07-A491-7C3C3686DC5F}" srcOrd="0" destOrd="0" presId="urn:microsoft.com/office/officeart/2008/layout/PictureStrips"/>
    <dgm:cxn modelId="{BBA860A2-AF12-4CDF-A669-D67B2285773D}" type="presParOf" srcId="{E1DA51BA-1AA9-4E07-A491-7C3C3686DC5F}" destId="{081D528F-EC8C-4C7B-96E7-A5C278EFFF88}" srcOrd="0" destOrd="0" presId="urn:microsoft.com/office/officeart/2008/layout/PictureStrips"/>
    <dgm:cxn modelId="{7527E107-51D8-42E5-B80D-58CE3E306395}" type="presParOf" srcId="{E1DA51BA-1AA9-4E07-A491-7C3C3686DC5F}" destId="{1AA49CD5-2491-447E-84A5-EC60EAFED68A}" srcOrd="1" destOrd="0" presId="urn:microsoft.com/office/officeart/2008/layout/PictureStrips"/>
    <dgm:cxn modelId="{4B5B2DFF-7F41-4668-8866-0423210BCF8B}" type="presParOf" srcId="{DA490A34-49F5-4E7B-A507-E19DC14F7FF7}" destId="{1E988E80-8305-4CA5-B7B1-6B658CED21C2}" srcOrd="1" destOrd="0" presId="urn:microsoft.com/office/officeart/2008/layout/PictureStrips"/>
    <dgm:cxn modelId="{9CBA1547-FEF0-468B-9F8F-1C607A31FF98}" type="presParOf" srcId="{DA490A34-49F5-4E7B-A507-E19DC14F7FF7}" destId="{C500DE95-1169-4897-9AC1-08452AA6ACCD}" srcOrd="2" destOrd="0" presId="urn:microsoft.com/office/officeart/2008/layout/PictureStrips"/>
    <dgm:cxn modelId="{8EF76757-E7A4-4A2F-ADD9-4E5842B1EDE1}" type="presParOf" srcId="{C500DE95-1169-4897-9AC1-08452AA6ACCD}" destId="{9E63A762-EEA7-4FAF-92FF-20BE3160FA04}" srcOrd="0" destOrd="0" presId="urn:microsoft.com/office/officeart/2008/layout/PictureStrips"/>
    <dgm:cxn modelId="{86544C6F-C82C-4B3D-A841-18BB916A6F7A}" type="presParOf" srcId="{C500DE95-1169-4897-9AC1-08452AA6ACCD}" destId="{C6A10F24-34C9-4AC8-8072-3ECE4E2FDE5B}" srcOrd="1" destOrd="0" presId="urn:microsoft.com/office/officeart/2008/layout/PictureStrips"/>
    <dgm:cxn modelId="{27F3788B-06B0-43B0-B2DD-431D37E07658}" type="presParOf" srcId="{DA490A34-49F5-4E7B-A507-E19DC14F7FF7}" destId="{E9717572-155F-498E-B82B-26141467DC47}" srcOrd="3" destOrd="0" presId="urn:microsoft.com/office/officeart/2008/layout/PictureStrips"/>
    <dgm:cxn modelId="{8D914027-1293-4E43-99E7-F7156CB7ABBB}" type="presParOf" srcId="{DA490A34-49F5-4E7B-A507-E19DC14F7FF7}" destId="{3E2A35D1-D525-4C7F-B0EF-B97D32B3EDF0}" srcOrd="4" destOrd="0" presId="urn:microsoft.com/office/officeart/2008/layout/PictureStrips"/>
    <dgm:cxn modelId="{9067E073-FE36-457F-81EA-62BCFB8D75BE}" type="presParOf" srcId="{3E2A35D1-D525-4C7F-B0EF-B97D32B3EDF0}" destId="{B259D35A-A3B8-4C56-BF62-2DFB98CCF3C9}" srcOrd="0" destOrd="0" presId="urn:microsoft.com/office/officeart/2008/layout/PictureStrips"/>
    <dgm:cxn modelId="{509B1BB1-C39F-4BAC-8E86-5B283ABC936A}" type="presParOf" srcId="{3E2A35D1-D525-4C7F-B0EF-B97D32B3EDF0}" destId="{131220D7-BC55-4F4F-8762-166257ED4E1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AF76D2-9FE4-4F35-92D6-8614EF407307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19BDDFA-03CC-4283-8C7D-85011112095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24670D-825E-4A62-8E8E-71E9BEA22AE1}" type="par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6BFFD0-9F16-4216-9A19-294811A862B0}" type="sibTrans" cxnId="{1B2DD60A-9E79-47E0-A9EF-D7D9CDC80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31EC6A-1904-44C0-A057-115B1E2A238B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Update</a:t>
          </a:r>
        </a:p>
      </dgm:t>
    </dgm:pt>
    <dgm:pt modelId="{C76FE5B2-1E53-42E8-A4A1-FAF9905704F0}" type="par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D98608-9212-48F8-98B7-29A5FDFC7C00}" type="sibTrans" cxnId="{622669E8-B545-4DB4-BC90-7723A69D15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8683C9-D445-4939-9671-367521127174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Tools update</a:t>
          </a:r>
        </a:p>
      </dgm:t>
    </dgm:pt>
    <dgm:pt modelId="{8E121663-9B5C-467F-8288-4CF99A35C7B9}" type="par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8C2096-BB56-4020-B839-EE6576A47776}" type="sibTrans" cxnId="{4E63C451-E2C3-4C0D-BECD-393743521A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F49619D-36D2-46CE-B56F-D2CA517A5F53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HDF Java Products</a:t>
          </a:r>
        </a:p>
      </dgm:t>
    </dgm:pt>
    <dgm:pt modelId="{D330441B-3475-480A-8984-3D2D5423BAC3}" type="par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F070E5-59F1-479F-BDD1-89FD69EC4ED1}" type="sibTrans" cxnId="{B3C1F7F6-56DA-4D13-B2DB-2472419C48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CAF9F7-0B13-40CD-890D-C9C6EEDA7DDD}">
      <dgm:prSet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gm:t>
    </dgm:pt>
    <dgm:pt modelId="{A6E32C4D-53EE-428A-A053-86BD53942DB1}" type="par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F8789E9-FD7C-4F71-9B0D-BCF4B1BBC2A4}" type="sibTrans" cxnId="{04050AE3-15E2-4B0C-91F5-4046FDFF3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8D2384-498E-4912-9572-8C3745241C31}">
      <dgm:prSet/>
      <dgm:spPr>
        <a:noFill/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9896FBD0-E09E-4630-B417-772554C9FC77}" type="par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E5E5BD-847B-44DE-B4CF-D51F083F1631}" type="sibTrans" cxnId="{2A61582A-E4FD-4EBB-80D1-F55461E987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FB248F-4F3C-40E7-89E2-658B136C3AC4}" type="pres">
      <dgm:prSet presAssocID="{51AF76D2-9FE4-4F35-92D6-8614EF4073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2A4123-EB24-4E1E-B207-2A73C6F005AC}" type="pres">
      <dgm:prSet presAssocID="{419BDDFA-03CC-4283-8C7D-85011112095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1884A-43EF-4A7E-BD87-5396B5C73606}" type="pres">
      <dgm:prSet presAssocID="{006BFFD0-9F16-4216-9A19-294811A862B0}" presName="spacer" presStyleCnt="0"/>
      <dgm:spPr/>
    </dgm:pt>
    <dgm:pt modelId="{276B11AB-67E7-4A95-BB59-7799A4AA6531}" type="pres">
      <dgm:prSet presAssocID="{4931EC6A-1904-44C0-A057-115B1E2A238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7CDE8-133E-42E2-AD59-31485F106F55}" type="pres">
      <dgm:prSet presAssocID="{F5D98608-9212-48F8-98B7-29A5FDFC7C00}" presName="spacer" presStyleCnt="0"/>
      <dgm:spPr/>
    </dgm:pt>
    <dgm:pt modelId="{31D95A2C-D06F-4F6E-A87A-942186E8BE86}" type="pres">
      <dgm:prSet presAssocID="{498683C9-D445-4939-9671-36752112717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3D7A9-95AA-43D0-9E16-A22C43A45E56}" type="pres">
      <dgm:prSet presAssocID="{468C2096-BB56-4020-B839-EE6576A47776}" presName="spacer" presStyleCnt="0"/>
      <dgm:spPr/>
    </dgm:pt>
    <dgm:pt modelId="{B189868D-DCA3-4DBC-8D10-1578653F6822}" type="pres">
      <dgm:prSet presAssocID="{CF49619D-36D2-46CE-B56F-D2CA517A5F5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EC539-29B8-44D0-9BFB-DA7C4560B755}" type="pres">
      <dgm:prSet presAssocID="{4DF070E5-59F1-479F-BDD1-89FD69EC4ED1}" presName="spacer" presStyleCnt="0"/>
      <dgm:spPr/>
    </dgm:pt>
    <dgm:pt modelId="{84D28401-69EE-48C2-BF8D-9CF1B2BD3D5A}" type="pres">
      <dgm:prSet presAssocID="{58CAF9F7-0B13-40CD-890D-C9C6EEDA7DD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EE50A-D83D-42A7-BC9E-4DA57E3BAA79}" type="pres">
      <dgm:prSet presAssocID="{AF8789E9-FD7C-4F71-9B0D-BCF4B1BBC2A4}" presName="spacer" presStyleCnt="0"/>
      <dgm:spPr/>
    </dgm:pt>
    <dgm:pt modelId="{4E432215-8D1D-4CF4-98B4-0F08E50CB14F}" type="pres">
      <dgm:prSet presAssocID="{FD8D2384-498E-4912-9572-8C3745241C3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0F7A51-88EE-41FD-B417-736C28276274}" type="presOf" srcId="{4931EC6A-1904-44C0-A057-115B1E2A238B}" destId="{276B11AB-67E7-4A95-BB59-7799A4AA6531}" srcOrd="0" destOrd="0" presId="urn:microsoft.com/office/officeart/2005/8/layout/vList2"/>
    <dgm:cxn modelId="{2A61582A-E4FD-4EBB-80D1-F55461E9879E}" srcId="{51AF76D2-9FE4-4F35-92D6-8614EF407307}" destId="{FD8D2384-498E-4912-9572-8C3745241C31}" srcOrd="5" destOrd="0" parTransId="{9896FBD0-E09E-4630-B417-772554C9FC77}" sibTransId="{31E5E5BD-847B-44DE-B4CF-D51F083F1631}"/>
    <dgm:cxn modelId="{2D5F0351-C8DD-468C-9A0B-52090CBD5B1A}" type="presOf" srcId="{419BDDFA-03CC-4283-8C7D-85011112095A}" destId="{AC2A4123-EB24-4E1E-B207-2A73C6F005AC}" srcOrd="0" destOrd="0" presId="urn:microsoft.com/office/officeart/2005/8/layout/vList2"/>
    <dgm:cxn modelId="{98110B6B-BDAF-4BBE-B453-CC3BB555247C}" type="presOf" srcId="{498683C9-D445-4939-9671-367521127174}" destId="{31D95A2C-D06F-4F6E-A87A-942186E8BE86}" srcOrd="0" destOrd="0" presId="urn:microsoft.com/office/officeart/2005/8/layout/vList2"/>
    <dgm:cxn modelId="{1B2DD60A-9E79-47E0-A9EF-D7D9CDC800C9}" srcId="{51AF76D2-9FE4-4F35-92D6-8614EF407307}" destId="{419BDDFA-03CC-4283-8C7D-85011112095A}" srcOrd="0" destOrd="0" parTransId="{BC24670D-825E-4A62-8E8E-71E9BEA22AE1}" sibTransId="{006BFFD0-9F16-4216-9A19-294811A862B0}"/>
    <dgm:cxn modelId="{4E63C451-E2C3-4C0D-BECD-393743521A03}" srcId="{51AF76D2-9FE4-4F35-92D6-8614EF407307}" destId="{498683C9-D445-4939-9671-367521127174}" srcOrd="2" destOrd="0" parTransId="{8E121663-9B5C-467F-8288-4CF99A35C7B9}" sibTransId="{468C2096-BB56-4020-B839-EE6576A47776}"/>
    <dgm:cxn modelId="{A46CF917-1D26-4C31-BB9C-1944602A56AB}" type="presOf" srcId="{CF49619D-36D2-46CE-B56F-D2CA517A5F53}" destId="{B189868D-DCA3-4DBC-8D10-1578653F6822}" srcOrd="0" destOrd="0" presId="urn:microsoft.com/office/officeart/2005/8/layout/vList2"/>
    <dgm:cxn modelId="{04050AE3-15E2-4B0C-91F5-4046FDFF335E}" srcId="{51AF76D2-9FE4-4F35-92D6-8614EF407307}" destId="{58CAF9F7-0B13-40CD-890D-C9C6EEDA7DDD}" srcOrd="4" destOrd="0" parTransId="{A6E32C4D-53EE-428A-A053-86BD53942DB1}" sibTransId="{AF8789E9-FD7C-4F71-9B0D-BCF4B1BBC2A4}"/>
    <dgm:cxn modelId="{D1256879-1C87-4795-8E25-26A46977C0B9}" type="presOf" srcId="{58CAF9F7-0B13-40CD-890D-C9C6EEDA7DDD}" destId="{84D28401-69EE-48C2-BF8D-9CF1B2BD3D5A}" srcOrd="0" destOrd="0" presId="urn:microsoft.com/office/officeart/2005/8/layout/vList2"/>
    <dgm:cxn modelId="{C85ED326-15F3-4899-8194-872CB7555EBE}" type="presOf" srcId="{51AF76D2-9FE4-4F35-92D6-8614EF407307}" destId="{FAFB248F-4F3C-40E7-89E2-658B136C3AC4}" srcOrd="0" destOrd="0" presId="urn:microsoft.com/office/officeart/2005/8/layout/vList2"/>
    <dgm:cxn modelId="{622669E8-B545-4DB4-BC90-7723A69D15AB}" srcId="{51AF76D2-9FE4-4F35-92D6-8614EF407307}" destId="{4931EC6A-1904-44C0-A057-115B1E2A238B}" srcOrd="1" destOrd="0" parTransId="{C76FE5B2-1E53-42E8-A4A1-FAF9905704F0}" sibTransId="{F5D98608-9212-48F8-98B7-29A5FDFC7C00}"/>
    <dgm:cxn modelId="{DBD84E07-2FED-4916-BFFA-6ADDB69DA40E}" type="presOf" srcId="{FD8D2384-498E-4912-9572-8C3745241C31}" destId="{4E432215-8D1D-4CF4-98B4-0F08E50CB14F}" srcOrd="0" destOrd="0" presId="urn:microsoft.com/office/officeart/2005/8/layout/vList2"/>
    <dgm:cxn modelId="{B3C1F7F6-56DA-4D13-B2DB-2472419C4867}" srcId="{51AF76D2-9FE4-4F35-92D6-8614EF407307}" destId="{CF49619D-36D2-46CE-B56F-D2CA517A5F53}" srcOrd="3" destOrd="0" parTransId="{D330441B-3475-480A-8984-3D2D5423BAC3}" sibTransId="{4DF070E5-59F1-479F-BDD1-89FD69EC4ED1}"/>
    <dgm:cxn modelId="{EDAFF7F8-759B-4279-8330-AD2C01E07D8C}" type="presParOf" srcId="{FAFB248F-4F3C-40E7-89E2-658B136C3AC4}" destId="{AC2A4123-EB24-4E1E-B207-2A73C6F005AC}" srcOrd="0" destOrd="0" presId="urn:microsoft.com/office/officeart/2005/8/layout/vList2"/>
    <dgm:cxn modelId="{19FA446D-0CB9-487C-8475-23AEC008A124}" type="presParOf" srcId="{FAFB248F-4F3C-40E7-89E2-658B136C3AC4}" destId="{74E1884A-43EF-4A7E-BD87-5396B5C73606}" srcOrd="1" destOrd="0" presId="urn:microsoft.com/office/officeart/2005/8/layout/vList2"/>
    <dgm:cxn modelId="{D54B6074-C4BB-4C67-9900-420E0A9B51B3}" type="presParOf" srcId="{FAFB248F-4F3C-40E7-89E2-658B136C3AC4}" destId="{276B11AB-67E7-4A95-BB59-7799A4AA6531}" srcOrd="2" destOrd="0" presId="urn:microsoft.com/office/officeart/2005/8/layout/vList2"/>
    <dgm:cxn modelId="{F5B4398A-3C24-47A3-85F3-9BCA0EB169CF}" type="presParOf" srcId="{FAFB248F-4F3C-40E7-89E2-658B136C3AC4}" destId="{6187CDE8-133E-42E2-AD59-31485F106F55}" srcOrd="3" destOrd="0" presId="urn:microsoft.com/office/officeart/2005/8/layout/vList2"/>
    <dgm:cxn modelId="{848F73E5-89E7-47D4-8DD1-E900E5FE8EDA}" type="presParOf" srcId="{FAFB248F-4F3C-40E7-89E2-658B136C3AC4}" destId="{31D95A2C-D06F-4F6E-A87A-942186E8BE86}" srcOrd="4" destOrd="0" presId="urn:microsoft.com/office/officeart/2005/8/layout/vList2"/>
    <dgm:cxn modelId="{53E3F445-8ED7-419C-AD46-9270CE8A1979}" type="presParOf" srcId="{FAFB248F-4F3C-40E7-89E2-658B136C3AC4}" destId="{3B43D7A9-95AA-43D0-9E16-A22C43A45E56}" srcOrd="5" destOrd="0" presId="urn:microsoft.com/office/officeart/2005/8/layout/vList2"/>
    <dgm:cxn modelId="{0CD9D180-0F0D-40A9-882C-A15C1620608B}" type="presParOf" srcId="{FAFB248F-4F3C-40E7-89E2-658B136C3AC4}" destId="{B189868D-DCA3-4DBC-8D10-1578653F6822}" srcOrd="6" destOrd="0" presId="urn:microsoft.com/office/officeart/2005/8/layout/vList2"/>
    <dgm:cxn modelId="{0A129189-EE7B-4790-B680-4AE370B7722B}" type="presParOf" srcId="{FAFB248F-4F3C-40E7-89E2-658B136C3AC4}" destId="{A72EC539-29B8-44D0-9BFB-DA7C4560B755}" srcOrd="7" destOrd="0" presId="urn:microsoft.com/office/officeart/2005/8/layout/vList2"/>
    <dgm:cxn modelId="{82DF3CE2-F107-4C10-8BBA-A1BDBE20368F}" type="presParOf" srcId="{FAFB248F-4F3C-40E7-89E2-658B136C3AC4}" destId="{84D28401-69EE-48C2-BF8D-9CF1B2BD3D5A}" srcOrd="8" destOrd="0" presId="urn:microsoft.com/office/officeart/2005/8/layout/vList2"/>
    <dgm:cxn modelId="{AB8D44F6-19E4-4CD0-A0B7-C0B9A5DD79CE}" type="presParOf" srcId="{FAFB248F-4F3C-40E7-89E2-658B136C3AC4}" destId="{EF1EE50A-D83D-42A7-BC9E-4DA57E3BAA79}" srcOrd="9" destOrd="0" presId="urn:microsoft.com/office/officeart/2005/8/layout/vList2"/>
    <dgm:cxn modelId="{92F10CB1-BF7F-449D-8CD5-CD0D85B6C2F7}" type="presParOf" srcId="{FAFB248F-4F3C-40E7-89E2-658B136C3AC4}" destId="{4E432215-8D1D-4CF4-98B4-0F08E50CB14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A4123-EB24-4E1E-B207-2A73C6F005AC}">
      <dsp:nvSpPr>
        <dsp:cNvPr id="0" name=""/>
        <dsp:cNvSpPr/>
      </dsp:nvSpPr>
      <dsp:spPr>
        <a:xfrm>
          <a:off x="0" y="3229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61999"/>
        <a:ext cx="6036600" cy="549000"/>
      </dsp:txXfrm>
    </dsp:sp>
    <dsp:sp modelId="{276B11AB-67E7-4A95-BB59-7799A4AA6531}">
      <dsp:nvSpPr>
        <dsp:cNvPr id="0" name=""/>
        <dsp:cNvSpPr/>
      </dsp:nvSpPr>
      <dsp:spPr>
        <a:xfrm>
          <a:off x="0" y="71557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>
              <a:latin typeface="Arial" pitchFamily="34" charset="0"/>
              <a:cs typeface="Arial" pitchFamily="34" charset="0"/>
            </a:rPr>
            <a:t>Library Update</a:t>
          </a:r>
          <a:endParaRPr lang="en-US" sz="2600" kern="1200" dirty="0" smtClean="0">
            <a:latin typeface="Arial" pitchFamily="34" charset="0"/>
            <a:cs typeface="Arial" pitchFamily="34" charset="0"/>
          </a:endParaRPr>
        </a:p>
      </dsp:txBody>
      <dsp:txXfrm>
        <a:off x="29700" y="745279"/>
        <a:ext cx="6036600" cy="549000"/>
      </dsp:txXfrm>
    </dsp:sp>
    <dsp:sp modelId="{31D95A2C-D06F-4F6E-A87A-942186E8BE86}">
      <dsp:nvSpPr>
        <dsp:cNvPr id="0" name=""/>
        <dsp:cNvSpPr/>
      </dsp:nvSpPr>
      <dsp:spPr>
        <a:xfrm>
          <a:off x="0" y="139885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>
              <a:latin typeface="Arial" pitchFamily="34" charset="0"/>
              <a:cs typeface="Arial" pitchFamily="34" charset="0"/>
            </a:rPr>
            <a:t>Tools update</a:t>
          </a:r>
          <a:endParaRPr lang="en-US" sz="2600" kern="1200" dirty="0" smtClean="0">
            <a:latin typeface="Arial" pitchFamily="34" charset="0"/>
            <a:cs typeface="Arial" pitchFamily="34" charset="0"/>
          </a:endParaRPr>
        </a:p>
      </dsp:txBody>
      <dsp:txXfrm>
        <a:off x="29700" y="1428559"/>
        <a:ext cx="6036600" cy="549000"/>
      </dsp:txXfrm>
    </dsp:sp>
    <dsp:sp modelId="{B189868D-DCA3-4DBC-8D10-1578653F6822}">
      <dsp:nvSpPr>
        <dsp:cNvPr id="0" name=""/>
        <dsp:cNvSpPr/>
      </dsp:nvSpPr>
      <dsp:spPr>
        <a:xfrm>
          <a:off x="0" y="208214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HDF Java Products</a:t>
          </a:r>
        </a:p>
      </dsp:txBody>
      <dsp:txXfrm>
        <a:off x="29700" y="2111840"/>
        <a:ext cx="6036600" cy="549000"/>
      </dsp:txXfrm>
    </dsp:sp>
    <dsp:sp modelId="{3D46DCB9-35E0-4A0C-99BA-650C46C7FC60}">
      <dsp:nvSpPr>
        <dsp:cNvPr id="0" name=""/>
        <dsp:cNvSpPr/>
      </dsp:nvSpPr>
      <dsp:spPr>
        <a:xfrm>
          <a:off x="0" y="276542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sp:txBody>
      <dsp:txXfrm>
        <a:off x="29700" y="2795120"/>
        <a:ext cx="6036600" cy="549000"/>
      </dsp:txXfrm>
    </dsp:sp>
    <dsp:sp modelId="{4E432215-8D1D-4CF4-98B4-0F08E50CB14F}">
      <dsp:nvSpPr>
        <dsp:cNvPr id="0" name=""/>
        <dsp:cNvSpPr/>
      </dsp:nvSpPr>
      <dsp:spPr>
        <a:xfrm>
          <a:off x="0" y="344870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3478400"/>
        <a:ext cx="6036600" cy="549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A4123-EB24-4E1E-B207-2A73C6F005AC}">
      <dsp:nvSpPr>
        <dsp:cNvPr id="0" name=""/>
        <dsp:cNvSpPr/>
      </dsp:nvSpPr>
      <dsp:spPr>
        <a:xfrm>
          <a:off x="0" y="3229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61999"/>
        <a:ext cx="6036600" cy="549000"/>
      </dsp:txXfrm>
    </dsp:sp>
    <dsp:sp modelId="{276B11AB-67E7-4A95-BB59-7799A4AA6531}">
      <dsp:nvSpPr>
        <dsp:cNvPr id="0" name=""/>
        <dsp:cNvSpPr/>
      </dsp:nvSpPr>
      <dsp:spPr>
        <a:xfrm>
          <a:off x="0" y="715579"/>
          <a:ext cx="6096000" cy="608400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Library Update</a:t>
          </a:r>
        </a:p>
      </dsp:txBody>
      <dsp:txXfrm>
        <a:off x="29700" y="745279"/>
        <a:ext cx="6036600" cy="549000"/>
      </dsp:txXfrm>
    </dsp:sp>
    <dsp:sp modelId="{83F70372-08E8-41FD-94CB-BEFB9EF6F9DF}">
      <dsp:nvSpPr>
        <dsp:cNvPr id="0" name=""/>
        <dsp:cNvSpPr/>
      </dsp:nvSpPr>
      <dsp:spPr>
        <a:xfrm>
          <a:off x="0" y="139885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Tools Update</a:t>
          </a:r>
        </a:p>
      </dsp:txBody>
      <dsp:txXfrm>
        <a:off x="29700" y="1428559"/>
        <a:ext cx="6036600" cy="549000"/>
      </dsp:txXfrm>
    </dsp:sp>
    <dsp:sp modelId="{B189868D-DCA3-4DBC-8D10-1578653F6822}">
      <dsp:nvSpPr>
        <dsp:cNvPr id="0" name=""/>
        <dsp:cNvSpPr/>
      </dsp:nvSpPr>
      <dsp:spPr>
        <a:xfrm>
          <a:off x="0" y="208214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HDF Java Products</a:t>
          </a:r>
        </a:p>
      </dsp:txBody>
      <dsp:txXfrm>
        <a:off x="29700" y="2111840"/>
        <a:ext cx="6036600" cy="549000"/>
      </dsp:txXfrm>
    </dsp:sp>
    <dsp:sp modelId="{84D28401-69EE-48C2-BF8D-9CF1B2BD3D5A}">
      <dsp:nvSpPr>
        <dsp:cNvPr id="0" name=""/>
        <dsp:cNvSpPr/>
      </dsp:nvSpPr>
      <dsp:spPr>
        <a:xfrm>
          <a:off x="0" y="276542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sp:txBody>
      <dsp:txXfrm>
        <a:off x="29700" y="2795120"/>
        <a:ext cx="6036600" cy="549000"/>
      </dsp:txXfrm>
    </dsp:sp>
    <dsp:sp modelId="{4E432215-8D1D-4CF4-98B4-0F08E50CB14F}">
      <dsp:nvSpPr>
        <dsp:cNvPr id="0" name=""/>
        <dsp:cNvSpPr/>
      </dsp:nvSpPr>
      <dsp:spPr>
        <a:xfrm>
          <a:off x="0" y="344870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3478400"/>
        <a:ext cx="6036600" cy="549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7CFDE-6B9F-FE4B-BB89-9C2039A5F944}">
      <dsp:nvSpPr>
        <dsp:cNvPr id="0" name=""/>
        <dsp:cNvSpPr/>
      </dsp:nvSpPr>
      <dsp:spPr>
        <a:xfrm>
          <a:off x="3957" y="564791"/>
          <a:ext cx="1437902" cy="5751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HDF5 1.6</a:t>
          </a:r>
          <a:endParaRPr lang="en-US" sz="1300" b="1" kern="1200" dirty="0"/>
        </a:p>
      </dsp:txBody>
      <dsp:txXfrm>
        <a:off x="291538" y="564791"/>
        <a:ext cx="862741" cy="575161"/>
      </dsp:txXfrm>
    </dsp:sp>
    <dsp:sp modelId="{888C18B5-D8F9-C44F-ABC2-416A362DA867}">
      <dsp:nvSpPr>
        <dsp:cNvPr id="0" name=""/>
        <dsp:cNvSpPr/>
      </dsp:nvSpPr>
      <dsp:spPr>
        <a:xfrm rot="2002746">
          <a:off x="1358494" y="904535"/>
          <a:ext cx="1193459" cy="355402"/>
        </a:xfrm>
        <a:prstGeom prst="chevron">
          <a:avLst/>
        </a:prstGeom>
        <a:solidFill>
          <a:srgbClr val="FF0000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Dropped</a:t>
          </a:r>
          <a:endParaRPr lang="en-US" sz="1000" b="1" kern="1200" dirty="0"/>
        </a:p>
      </dsp:txBody>
      <dsp:txXfrm>
        <a:off x="1536195" y="904535"/>
        <a:ext cx="838057" cy="355402"/>
      </dsp:txXfrm>
    </dsp:sp>
    <dsp:sp modelId="{16315B19-42DA-AF47-871D-FD77E333B7C9}">
      <dsp:nvSpPr>
        <dsp:cNvPr id="0" name=""/>
        <dsp:cNvSpPr/>
      </dsp:nvSpPr>
      <dsp:spPr>
        <a:xfrm>
          <a:off x="3957" y="1220475"/>
          <a:ext cx="1437902" cy="5751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1.8.4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 (Nov 2009)</a:t>
          </a:r>
          <a:endParaRPr lang="en-US" sz="1300" b="1" kern="1200" dirty="0"/>
        </a:p>
      </dsp:txBody>
      <dsp:txXfrm>
        <a:off x="291538" y="1220475"/>
        <a:ext cx="862741" cy="575161"/>
      </dsp:txXfrm>
    </dsp:sp>
    <dsp:sp modelId="{A87C03D1-6CA4-0949-8847-848FDD626984}">
      <dsp:nvSpPr>
        <dsp:cNvPr id="0" name=""/>
        <dsp:cNvSpPr/>
      </dsp:nvSpPr>
      <dsp:spPr>
        <a:xfrm>
          <a:off x="1254932" y="1269364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1.8.4-patch1 (Feb 2010)</a:t>
          </a:r>
          <a:endParaRPr lang="en-US" sz="1000" b="1" kern="1200" dirty="0"/>
        </a:p>
      </dsp:txBody>
      <dsp:txXfrm>
        <a:off x="1493624" y="1269364"/>
        <a:ext cx="716076" cy="477383"/>
      </dsp:txXfrm>
    </dsp:sp>
    <dsp:sp modelId="{3E399E77-BD61-1B49-8A79-983C51C71179}">
      <dsp:nvSpPr>
        <dsp:cNvPr id="0" name=""/>
        <dsp:cNvSpPr/>
      </dsp:nvSpPr>
      <dsp:spPr>
        <a:xfrm>
          <a:off x="2281307" y="1269364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1.8.5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(June 2010)</a:t>
          </a:r>
          <a:endParaRPr lang="en-US" sz="1000" b="1" kern="1200" dirty="0"/>
        </a:p>
      </dsp:txBody>
      <dsp:txXfrm>
        <a:off x="2519999" y="1269364"/>
        <a:ext cx="716076" cy="477383"/>
      </dsp:txXfrm>
    </dsp:sp>
    <dsp:sp modelId="{BC7C6F4D-6B82-244F-A8F9-4FA521195B82}">
      <dsp:nvSpPr>
        <dsp:cNvPr id="0" name=""/>
        <dsp:cNvSpPr/>
      </dsp:nvSpPr>
      <dsp:spPr>
        <a:xfrm>
          <a:off x="3307682" y="1269364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1.8.5-patch1 (Aug 2010)</a:t>
          </a:r>
          <a:endParaRPr lang="en-US" sz="1000" b="1" kern="1200" dirty="0"/>
        </a:p>
      </dsp:txBody>
      <dsp:txXfrm>
        <a:off x="3546374" y="1269364"/>
        <a:ext cx="716076" cy="477383"/>
      </dsp:txXfrm>
    </dsp:sp>
    <dsp:sp modelId="{4F56B752-71F0-8549-8F62-FFD198470C88}">
      <dsp:nvSpPr>
        <dsp:cNvPr id="0" name=""/>
        <dsp:cNvSpPr/>
      </dsp:nvSpPr>
      <dsp:spPr>
        <a:xfrm>
          <a:off x="4334058" y="1269364"/>
          <a:ext cx="1193459" cy="477383"/>
        </a:xfrm>
        <a:prstGeom prst="chevron">
          <a:avLst/>
        </a:prstGeom>
        <a:solidFill>
          <a:schemeClr val="accent6">
            <a:lumMod val="7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1.8.6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(Oct 2010)</a:t>
          </a:r>
          <a:endParaRPr lang="en-US" sz="1000" b="1" kern="1200" dirty="0"/>
        </a:p>
      </dsp:txBody>
      <dsp:txXfrm>
        <a:off x="4572750" y="1269364"/>
        <a:ext cx="716076" cy="477383"/>
      </dsp:txXfrm>
    </dsp:sp>
    <dsp:sp modelId="{65628EEB-7634-614D-9D01-84BCAB57210B}">
      <dsp:nvSpPr>
        <dsp:cNvPr id="0" name=""/>
        <dsp:cNvSpPr/>
      </dsp:nvSpPr>
      <dsp:spPr>
        <a:xfrm>
          <a:off x="5360433" y="1269364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5599125" y="1269364"/>
        <a:ext cx="716076" cy="477383"/>
      </dsp:txXfrm>
    </dsp:sp>
    <dsp:sp modelId="{8DE22FF0-D684-4942-B466-6A6630C258FC}">
      <dsp:nvSpPr>
        <dsp:cNvPr id="0" name=""/>
        <dsp:cNvSpPr/>
      </dsp:nvSpPr>
      <dsp:spPr>
        <a:xfrm>
          <a:off x="6386808" y="1269364"/>
          <a:ext cx="1193459" cy="477383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1.8.7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 (May 2011)</a:t>
          </a:r>
          <a:endParaRPr lang="en-US" sz="1000" b="1" kern="1200" dirty="0">
            <a:solidFill>
              <a:schemeClr val="bg1"/>
            </a:solidFill>
          </a:endParaRPr>
        </a:p>
      </dsp:txBody>
      <dsp:txXfrm>
        <a:off x="6625500" y="1269364"/>
        <a:ext cx="716076" cy="477383"/>
      </dsp:txXfrm>
    </dsp:sp>
    <dsp:sp modelId="{79A26971-F079-EF4D-ADCE-BB1E420B2DC4}">
      <dsp:nvSpPr>
        <dsp:cNvPr id="0" name=""/>
        <dsp:cNvSpPr/>
      </dsp:nvSpPr>
      <dsp:spPr>
        <a:xfrm>
          <a:off x="3957" y="1876159"/>
          <a:ext cx="1437902" cy="5751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HDF4</a:t>
          </a:r>
          <a:endParaRPr lang="en-US" sz="1300" kern="1200" dirty="0"/>
        </a:p>
      </dsp:txBody>
      <dsp:txXfrm>
        <a:off x="291538" y="1876159"/>
        <a:ext cx="862741" cy="575161"/>
      </dsp:txXfrm>
    </dsp:sp>
    <dsp:sp modelId="{E265EF2A-EEF4-134C-BC21-FEEE0B0BE386}">
      <dsp:nvSpPr>
        <dsp:cNvPr id="0" name=""/>
        <dsp:cNvSpPr/>
      </dsp:nvSpPr>
      <dsp:spPr>
        <a:xfrm>
          <a:off x="1254932" y="1925047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4.2.5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(Feb 2010)</a:t>
          </a:r>
          <a:endParaRPr lang="en-US" sz="1000" b="1" kern="1200" dirty="0"/>
        </a:p>
      </dsp:txBody>
      <dsp:txXfrm>
        <a:off x="1493624" y="1925047"/>
        <a:ext cx="716076" cy="477383"/>
      </dsp:txXfrm>
    </dsp:sp>
    <dsp:sp modelId="{4B51A94D-8FF7-EE49-9980-47A20D142C93}">
      <dsp:nvSpPr>
        <dsp:cNvPr id="0" name=""/>
        <dsp:cNvSpPr/>
      </dsp:nvSpPr>
      <dsp:spPr>
        <a:xfrm>
          <a:off x="2295296" y="1925047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2533988" y="1925047"/>
        <a:ext cx="716076" cy="477383"/>
      </dsp:txXfrm>
    </dsp:sp>
    <dsp:sp modelId="{069CB602-0CF6-6E40-8DE3-7F1694DB6639}">
      <dsp:nvSpPr>
        <dsp:cNvPr id="0" name=""/>
        <dsp:cNvSpPr/>
      </dsp:nvSpPr>
      <dsp:spPr>
        <a:xfrm>
          <a:off x="3321671" y="1925047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3560363" y="1925047"/>
        <a:ext cx="716076" cy="477383"/>
      </dsp:txXfrm>
    </dsp:sp>
    <dsp:sp modelId="{F1B4B6B5-6F8D-5A43-A0DC-04929571B15B}">
      <dsp:nvSpPr>
        <dsp:cNvPr id="0" name=""/>
        <dsp:cNvSpPr/>
      </dsp:nvSpPr>
      <dsp:spPr>
        <a:xfrm>
          <a:off x="4348046" y="1925047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4586738" y="1925047"/>
        <a:ext cx="716076" cy="477383"/>
      </dsp:txXfrm>
    </dsp:sp>
    <dsp:sp modelId="{3A8A0F2B-C988-3E48-B5F3-B3AF1E18AD33}">
      <dsp:nvSpPr>
        <dsp:cNvPr id="0" name=""/>
        <dsp:cNvSpPr/>
      </dsp:nvSpPr>
      <dsp:spPr>
        <a:xfrm>
          <a:off x="5374421" y="1925047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5613113" y="1925047"/>
        <a:ext cx="716076" cy="477383"/>
      </dsp:txXfrm>
    </dsp:sp>
    <dsp:sp modelId="{F1385413-29CC-D947-890A-6D17D7471DEC}">
      <dsp:nvSpPr>
        <dsp:cNvPr id="0" name=""/>
        <dsp:cNvSpPr/>
      </dsp:nvSpPr>
      <dsp:spPr>
        <a:xfrm>
          <a:off x="6386808" y="1925047"/>
          <a:ext cx="1193459" cy="477383"/>
        </a:xfrm>
        <a:prstGeom prst="chevron">
          <a:avLst/>
        </a:prstGeom>
        <a:solidFill>
          <a:srgbClr val="008000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4.2.6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 (Feb 2011)</a:t>
          </a:r>
          <a:endParaRPr lang="en-US" sz="1000" b="1" kern="1200" dirty="0">
            <a:solidFill>
              <a:schemeClr val="bg1"/>
            </a:solidFill>
          </a:endParaRPr>
        </a:p>
      </dsp:txBody>
      <dsp:txXfrm>
        <a:off x="6625500" y="1925047"/>
        <a:ext cx="716076" cy="477383"/>
      </dsp:txXfrm>
    </dsp:sp>
    <dsp:sp modelId="{41A66BB5-9CA4-0C45-9A3B-D4E806878FCE}">
      <dsp:nvSpPr>
        <dsp:cNvPr id="0" name=""/>
        <dsp:cNvSpPr/>
      </dsp:nvSpPr>
      <dsp:spPr>
        <a:xfrm>
          <a:off x="3957" y="2531842"/>
          <a:ext cx="1437902" cy="5751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H4toH5 conversion software</a:t>
          </a:r>
          <a:endParaRPr lang="en-US" sz="1300" kern="1200" dirty="0"/>
        </a:p>
      </dsp:txBody>
      <dsp:txXfrm>
        <a:off x="291538" y="2531842"/>
        <a:ext cx="862741" cy="575161"/>
      </dsp:txXfrm>
    </dsp:sp>
    <dsp:sp modelId="{D8D48F2B-3047-674C-91D8-BCC44607C092}">
      <dsp:nvSpPr>
        <dsp:cNvPr id="0" name=""/>
        <dsp:cNvSpPr/>
      </dsp:nvSpPr>
      <dsp:spPr>
        <a:xfrm>
          <a:off x="1254932" y="2580731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2.1.1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(Feb 2010)</a:t>
          </a:r>
          <a:endParaRPr lang="en-US" sz="1000" b="1" kern="1200" dirty="0"/>
        </a:p>
      </dsp:txBody>
      <dsp:txXfrm>
        <a:off x="1493624" y="2580731"/>
        <a:ext cx="716076" cy="477383"/>
      </dsp:txXfrm>
    </dsp:sp>
    <dsp:sp modelId="{5F90D693-B425-AC44-83DC-0199D14DBBE1}">
      <dsp:nvSpPr>
        <dsp:cNvPr id="0" name=""/>
        <dsp:cNvSpPr/>
      </dsp:nvSpPr>
      <dsp:spPr>
        <a:xfrm>
          <a:off x="2295296" y="2580731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2533988" y="2580731"/>
        <a:ext cx="716076" cy="477383"/>
      </dsp:txXfrm>
    </dsp:sp>
    <dsp:sp modelId="{F531EF7E-FF7B-EA44-8C64-4F994E7D29EB}">
      <dsp:nvSpPr>
        <dsp:cNvPr id="0" name=""/>
        <dsp:cNvSpPr/>
      </dsp:nvSpPr>
      <dsp:spPr>
        <a:xfrm>
          <a:off x="3321671" y="2580731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3560363" y="2580731"/>
        <a:ext cx="716076" cy="477383"/>
      </dsp:txXfrm>
    </dsp:sp>
    <dsp:sp modelId="{42ED3BE1-1CB7-E746-AEE7-296CFB2551B2}">
      <dsp:nvSpPr>
        <dsp:cNvPr id="0" name=""/>
        <dsp:cNvSpPr/>
      </dsp:nvSpPr>
      <dsp:spPr>
        <a:xfrm>
          <a:off x="4334058" y="2580731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4572750" y="2580731"/>
        <a:ext cx="716076" cy="477383"/>
      </dsp:txXfrm>
    </dsp:sp>
    <dsp:sp modelId="{5211D6A2-8E7B-9846-9B9E-8B2CD8680CED}">
      <dsp:nvSpPr>
        <dsp:cNvPr id="0" name=""/>
        <dsp:cNvSpPr/>
      </dsp:nvSpPr>
      <dsp:spPr>
        <a:xfrm>
          <a:off x="5360433" y="2580731"/>
          <a:ext cx="1193459" cy="477383"/>
        </a:xfrm>
        <a:prstGeom prst="chevron">
          <a:avLst/>
        </a:prstGeom>
        <a:solidFill>
          <a:schemeClr val="accent6">
            <a:lumMod val="7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2.1.2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(Oct 2010)</a:t>
          </a:r>
          <a:endParaRPr lang="en-US" sz="1000" b="1" kern="1200" dirty="0"/>
        </a:p>
      </dsp:txBody>
      <dsp:txXfrm>
        <a:off x="5599125" y="2580731"/>
        <a:ext cx="716076" cy="477383"/>
      </dsp:txXfrm>
    </dsp:sp>
    <dsp:sp modelId="{3CE0D301-6AE2-004A-8A9A-6D8C5CC96C42}">
      <dsp:nvSpPr>
        <dsp:cNvPr id="0" name=""/>
        <dsp:cNvSpPr/>
      </dsp:nvSpPr>
      <dsp:spPr>
        <a:xfrm>
          <a:off x="6386808" y="2580731"/>
          <a:ext cx="1193459" cy="477383"/>
        </a:xfrm>
        <a:prstGeom prst="chevron">
          <a:avLst/>
        </a:prstGeom>
        <a:solidFill>
          <a:srgbClr val="008000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2.1.3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 (Feb 2011)</a:t>
          </a:r>
          <a:endParaRPr lang="en-US" sz="1000" b="1" kern="1200" dirty="0">
            <a:solidFill>
              <a:schemeClr val="bg1"/>
            </a:solidFill>
          </a:endParaRPr>
        </a:p>
      </dsp:txBody>
      <dsp:txXfrm>
        <a:off x="6625500" y="2580731"/>
        <a:ext cx="716076" cy="477383"/>
      </dsp:txXfrm>
    </dsp:sp>
    <dsp:sp modelId="{DC0F2122-D1FF-AD43-A567-7034724671DA}">
      <dsp:nvSpPr>
        <dsp:cNvPr id="0" name=""/>
        <dsp:cNvSpPr/>
      </dsp:nvSpPr>
      <dsp:spPr>
        <a:xfrm>
          <a:off x="3957" y="3187526"/>
          <a:ext cx="1437902" cy="5751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H5check</a:t>
          </a:r>
          <a:endParaRPr lang="en-US" sz="1300" kern="1200" dirty="0"/>
        </a:p>
      </dsp:txBody>
      <dsp:txXfrm>
        <a:off x="291538" y="3187526"/>
        <a:ext cx="862741" cy="575161"/>
      </dsp:txXfrm>
    </dsp:sp>
    <dsp:sp modelId="{DC87582D-41F9-754D-8D3E-8387A9DEDF87}">
      <dsp:nvSpPr>
        <dsp:cNvPr id="0" name=""/>
        <dsp:cNvSpPr/>
      </dsp:nvSpPr>
      <dsp:spPr>
        <a:xfrm>
          <a:off x="1254932" y="3236415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2.0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(Apr 2010)</a:t>
          </a:r>
          <a:endParaRPr lang="en-US" sz="1000" b="1" kern="1200" dirty="0"/>
        </a:p>
      </dsp:txBody>
      <dsp:txXfrm>
        <a:off x="1493624" y="3236415"/>
        <a:ext cx="716076" cy="477383"/>
      </dsp:txXfrm>
    </dsp:sp>
    <dsp:sp modelId="{7AEF055A-D956-814B-B56F-E5C57EC6D21E}">
      <dsp:nvSpPr>
        <dsp:cNvPr id="0" name=""/>
        <dsp:cNvSpPr/>
      </dsp:nvSpPr>
      <dsp:spPr>
        <a:xfrm>
          <a:off x="2281307" y="3236415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2519999" y="3236415"/>
        <a:ext cx="716076" cy="477383"/>
      </dsp:txXfrm>
    </dsp:sp>
    <dsp:sp modelId="{CA578F34-3564-F044-B8E3-CE323A0C689D}">
      <dsp:nvSpPr>
        <dsp:cNvPr id="0" name=""/>
        <dsp:cNvSpPr/>
      </dsp:nvSpPr>
      <dsp:spPr>
        <a:xfrm>
          <a:off x="3307682" y="3236415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3546374" y="3236415"/>
        <a:ext cx="716076" cy="477383"/>
      </dsp:txXfrm>
    </dsp:sp>
    <dsp:sp modelId="{5D80E666-E401-484C-89F7-C27CB8DD698C}">
      <dsp:nvSpPr>
        <dsp:cNvPr id="0" name=""/>
        <dsp:cNvSpPr/>
      </dsp:nvSpPr>
      <dsp:spPr>
        <a:xfrm>
          <a:off x="4334058" y="3236415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4572750" y="3236415"/>
        <a:ext cx="716076" cy="477383"/>
      </dsp:txXfrm>
    </dsp:sp>
    <dsp:sp modelId="{703695FC-9299-3C4F-84BB-5A95027B1A90}">
      <dsp:nvSpPr>
        <dsp:cNvPr id="0" name=""/>
        <dsp:cNvSpPr/>
      </dsp:nvSpPr>
      <dsp:spPr>
        <a:xfrm>
          <a:off x="5360433" y="3236415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5599125" y="3236415"/>
        <a:ext cx="716076" cy="477383"/>
      </dsp:txXfrm>
    </dsp:sp>
    <dsp:sp modelId="{A46F306A-A4CD-7E4F-8D06-65CBF1AB994C}">
      <dsp:nvSpPr>
        <dsp:cNvPr id="0" name=""/>
        <dsp:cNvSpPr/>
      </dsp:nvSpPr>
      <dsp:spPr>
        <a:xfrm>
          <a:off x="6386808" y="3236415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6625500" y="3236415"/>
        <a:ext cx="716076" cy="477383"/>
      </dsp:txXfrm>
    </dsp:sp>
    <dsp:sp modelId="{334E1B77-8113-1C42-ACA5-3EC6226FE015}">
      <dsp:nvSpPr>
        <dsp:cNvPr id="0" name=""/>
        <dsp:cNvSpPr/>
      </dsp:nvSpPr>
      <dsp:spPr>
        <a:xfrm>
          <a:off x="7413183" y="3236415"/>
          <a:ext cx="1193459" cy="477383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2.1  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</a:rPr>
            <a:t>( Apr 2011 or earlier)</a:t>
          </a:r>
          <a:endParaRPr lang="en-US" sz="1000" b="1" kern="1200" dirty="0">
            <a:solidFill>
              <a:schemeClr val="bg1"/>
            </a:solidFill>
          </a:endParaRPr>
        </a:p>
      </dsp:txBody>
      <dsp:txXfrm>
        <a:off x="7651875" y="3236415"/>
        <a:ext cx="716076" cy="477383"/>
      </dsp:txXfrm>
    </dsp:sp>
    <dsp:sp modelId="{82B2366A-382D-E141-9633-9E0443E59584}">
      <dsp:nvSpPr>
        <dsp:cNvPr id="0" name=""/>
        <dsp:cNvSpPr/>
      </dsp:nvSpPr>
      <dsp:spPr>
        <a:xfrm>
          <a:off x="3957" y="3843210"/>
          <a:ext cx="1437902" cy="5751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HDF-Java Products</a:t>
          </a:r>
          <a:endParaRPr lang="en-US" sz="1300" kern="1200" dirty="0"/>
        </a:p>
      </dsp:txBody>
      <dsp:txXfrm>
        <a:off x="291538" y="3843210"/>
        <a:ext cx="862741" cy="575161"/>
      </dsp:txXfrm>
    </dsp:sp>
    <dsp:sp modelId="{F8F6CBF8-0A88-6646-9793-750C3D90E5F0}">
      <dsp:nvSpPr>
        <dsp:cNvPr id="0" name=""/>
        <dsp:cNvSpPr/>
      </dsp:nvSpPr>
      <dsp:spPr>
        <a:xfrm>
          <a:off x="1254932" y="3892098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2.6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(Jan 2010)</a:t>
          </a:r>
          <a:endParaRPr lang="en-US" sz="1000" b="1" kern="1200" dirty="0"/>
        </a:p>
      </dsp:txBody>
      <dsp:txXfrm>
        <a:off x="1493624" y="3892098"/>
        <a:ext cx="716076" cy="477383"/>
      </dsp:txXfrm>
    </dsp:sp>
    <dsp:sp modelId="{698BFBEB-E471-8342-936C-F4A00F5E5F8C}">
      <dsp:nvSpPr>
        <dsp:cNvPr id="0" name=""/>
        <dsp:cNvSpPr/>
      </dsp:nvSpPr>
      <dsp:spPr>
        <a:xfrm>
          <a:off x="2281307" y="3892098"/>
          <a:ext cx="1193459" cy="4773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2.6.1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(Mar 2010)</a:t>
          </a:r>
          <a:endParaRPr lang="en-US" sz="1000" b="1" kern="1200" dirty="0"/>
        </a:p>
      </dsp:txBody>
      <dsp:txXfrm>
        <a:off x="2519999" y="3892098"/>
        <a:ext cx="716076" cy="477383"/>
      </dsp:txXfrm>
    </dsp:sp>
    <dsp:sp modelId="{FBB3CCD0-3AB9-A843-AEBF-648E56BCB88A}">
      <dsp:nvSpPr>
        <dsp:cNvPr id="0" name=""/>
        <dsp:cNvSpPr/>
      </dsp:nvSpPr>
      <dsp:spPr>
        <a:xfrm>
          <a:off x="3307682" y="3892098"/>
          <a:ext cx="1193459" cy="477383"/>
        </a:xfrm>
        <a:prstGeom prst="chevron">
          <a:avLst/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3546374" y="3892098"/>
        <a:ext cx="716076" cy="477383"/>
      </dsp:txXfrm>
    </dsp:sp>
    <dsp:sp modelId="{5B600D6B-4815-E84A-B057-308D0420F2C8}">
      <dsp:nvSpPr>
        <dsp:cNvPr id="0" name=""/>
        <dsp:cNvSpPr/>
      </dsp:nvSpPr>
      <dsp:spPr>
        <a:xfrm>
          <a:off x="4334058" y="3892098"/>
          <a:ext cx="1193459" cy="477383"/>
        </a:xfrm>
        <a:prstGeom prst="chevron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2.7 beta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(Sep 2010)</a:t>
          </a:r>
          <a:endParaRPr lang="en-US" sz="1000" b="1" kern="1200" dirty="0"/>
        </a:p>
      </dsp:txBody>
      <dsp:txXfrm>
        <a:off x="4572750" y="3892098"/>
        <a:ext cx="716076" cy="477383"/>
      </dsp:txXfrm>
    </dsp:sp>
    <dsp:sp modelId="{B06C1079-3741-9D44-B86F-2BCB42E42740}">
      <dsp:nvSpPr>
        <dsp:cNvPr id="0" name=""/>
        <dsp:cNvSpPr/>
      </dsp:nvSpPr>
      <dsp:spPr>
        <a:xfrm>
          <a:off x="5360433" y="3892098"/>
          <a:ext cx="1193459" cy="477383"/>
        </a:xfrm>
        <a:prstGeom prst="chevron">
          <a:avLst/>
        </a:prstGeom>
        <a:solidFill>
          <a:schemeClr val="accent6">
            <a:lumMod val="7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2.7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(Oct-Nov 2010)</a:t>
          </a:r>
          <a:endParaRPr lang="en-US" sz="1000" b="1" kern="1200" dirty="0"/>
        </a:p>
      </dsp:txBody>
      <dsp:txXfrm>
        <a:off x="5599125" y="3892098"/>
        <a:ext cx="716076" cy="477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A4123-EB24-4E1E-B207-2A73C6F005AC}">
      <dsp:nvSpPr>
        <dsp:cNvPr id="0" name=""/>
        <dsp:cNvSpPr/>
      </dsp:nvSpPr>
      <dsp:spPr>
        <a:xfrm>
          <a:off x="0" y="3229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61999"/>
        <a:ext cx="6036600" cy="549000"/>
      </dsp:txXfrm>
    </dsp:sp>
    <dsp:sp modelId="{276B11AB-67E7-4A95-BB59-7799A4AA6531}">
      <dsp:nvSpPr>
        <dsp:cNvPr id="0" name=""/>
        <dsp:cNvSpPr/>
      </dsp:nvSpPr>
      <dsp:spPr>
        <a:xfrm>
          <a:off x="0" y="71557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Update</a:t>
          </a:r>
        </a:p>
      </dsp:txBody>
      <dsp:txXfrm>
        <a:off x="29700" y="745279"/>
        <a:ext cx="6036600" cy="549000"/>
      </dsp:txXfrm>
    </dsp:sp>
    <dsp:sp modelId="{31D95A2C-D06F-4F6E-A87A-942186E8BE86}">
      <dsp:nvSpPr>
        <dsp:cNvPr id="0" name=""/>
        <dsp:cNvSpPr/>
      </dsp:nvSpPr>
      <dsp:spPr>
        <a:xfrm>
          <a:off x="0" y="1398859"/>
          <a:ext cx="6096000" cy="608400"/>
        </a:xfrm>
        <a:prstGeom prst="roundRect">
          <a:avLst/>
        </a:prstGeom>
        <a:noFill/>
        <a:ln>
          <a:solidFill>
            <a:schemeClr val="bg1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Arial" pitchFamily="34" charset="0"/>
              <a:cs typeface="Arial" pitchFamily="34" charset="0"/>
            </a:rPr>
            <a:t>Tools update</a:t>
          </a:r>
        </a:p>
      </dsp:txBody>
      <dsp:txXfrm>
        <a:off x="29700" y="1428559"/>
        <a:ext cx="6036600" cy="549000"/>
      </dsp:txXfrm>
    </dsp:sp>
    <dsp:sp modelId="{B189868D-DCA3-4DBC-8D10-1578653F6822}">
      <dsp:nvSpPr>
        <dsp:cNvPr id="0" name=""/>
        <dsp:cNvSpPr/>
      </dsp:nvSpPr>
      <dsp:spPr>
        <a:xfrm>
          <a:off x="0" y="208214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HDF Java Products</a:t>
          </a:r>
        </a:p>
      </dsp:txBody>
      <dsp:txXfrm>
        <a:off x="29700" y="2111840"/>
        <a:ext cx="6036600" cy="549000"/>
      </dsp:txXfrm>
    </dsp:sp>
    <dsp:sp modelId="{84D28401-69EE-48C2-BF8D-9CF1B2BD3D5A}">
      <dsp:nvSpPr>
        <dsp:cNvPr id="0" name=""/>
        <dsp:cNvSpPr/>
      </dsp:nvSpPr>
      <dsp:spPr>
        <a:xfrm>
          <a:off x="0" y="276542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sp:txBody>
      <dsp:txXfrm>
        <a:off x="29700" y="2795120"/>
        <a:ext cx="6036600" cy="549000"/>
      </dsp:txXfrm>
    </dsp:sp>
    <dsp:sp modelId="{4E432215-8D1D-4CF4-98B4-0F08E50CB14F}">
      <dsp:nvSpPr>
        <dsp:cNvPr id="0" name=""/>
        <dsp:cNvSpPr/>
      </dsp:nvSpPr>
      <dsp:spPr>
        <a:xfrm>
          <a:off x="0" y="344870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3478400"/>
        <a:ext cx="6036600" cy="549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A4123-EB24-4E1E-B207-2A73C6F005AC}">
      <dsp:nvSpPr>
        <dsp:cNvPr id="0" name=""/>
        <dsp:cNvSpPr/>
      </dsp:nvSpPr>
      <dsp:spPr>
        <a:xfrm>
          <a:off x="0" y="3229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61999"/>
        <a:ext cx="6036600" cy="549000"/>
      </dsp:txXfrm>
    </dsp:sp>
    <dsp:sp modelId="{276B11AB-67E7-4A95-BB59-7799A4AA6531}">
      <dsp:nvSpPr>
        <dsp:cNvPr id="0" name=""/>
        <dsp:cNvSpPr/>
      </dsp:nvSpPr>
      <dsp:spPr>
        <a:xfrm>
          <a:off x="0" y="71557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Update</a:t>
          </a:r>
        </a:p>
      </dsp:txBody>
      <dsp:txXfrm>
        <a:off x="29700" y="745279"/>
        <a:ext cx="6036600" cy="549000"/>
      </dsp:txXfrm>
    </dsp:sp>
    <dsp:sp modelId="{31D95A2C-D06F-4F6E-A87A-942186E8BE86}">
      <dsp:nvSpPr>
        <dsp:cNvPr id="0" name=""/>
        <dsp:cNvSpPr/>
      </dsp:nvSpPr>
      <dsp:spPr>
        <a:xfrm>
          <a:off x="0" y="139885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Tools update</a:t>
          </a:r>
        </a:p>
      </dsp:txBody>
      <dsp:txXfrm>
        <a:off x="29700" y="1428559"/>
        <a:ext cx="6036600" cy="549000"/>
      </dsp:txXfrm>
    </dsp:sp>
    <dsp:sp modelId="{B189868D-DCA3-4DBC-8D10-1578653F6822}">
      <dsp:nvSpPr>
        <dsp:cNvPr id="0" name=""/>
        <dsp:cNvSpPr/>
      </dsp:nvSpPr>
      <dsp:spPr>
        <a:xfrm>
          <a:off x="0" y="2082140"/>
          <a:ext cx="6096000" cy="608400"/>
        </a:xfrm>
        <a:prstGeom prst="roundRect">
          <a:avLst/>
        </a:prstGeom>
        <a:noFill/>
        <a:ln>
          <a:solidFill>
            <a:schemeClr val="bg1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Arial" pitchFamily="34" charset="0"/>
              <a:cs typeface="Arial" pitchFamily="34" charset="0"/>
            </a:rPr>
            <a:t>HDF Java Products</a:t>
          </a:r>
        </a:p>
      </dsp:txBody>
      <dsp:txXfrm>
        <a:off x="29700" y="2111840"/>
        <a:ext cx="6036600" cy="549000"/>
      </dsp:txXfrm>
    </dsp:sp>
    <dsp:sp modelId="{84D28401-69EE-48C2-BF8D-9CF1B2BD3D5A}">
      <dsp:nvSpPr>
        <dsp:cNvPr id="0" name=""/>
        <dsp:cNvSpPr/>
      </dsp:nvSpPr>
      <dsp:spPr>
        <a:xfrm>
          <a:off x="0" y="276542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sp:txBody>
      <dsp:txXfrm>
        <a:off x="29700" y="2795120"/>
        <a:ext cx="6036600" cy="549000"/>
      </dsp:txXfrm>
    </dsp:sp>
    <dsp:sp modelId="{4E432215-8D1D-4CF4-98B4-0F08E50CB14F}">
      <dsp:nvSpPr>
        <dsp:cNvPr id="0" name=""/>
        <dsp:cNvSpPr/>
      </dsp:nvSpPr>
      <dsp:spPr>
        <a:xfrm>
          <a:off x="0" y="344870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3478400"/>
        <a:ext cx="6036600" cy="549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A4123-EB24-4E1E-B207-2A73C6F005AC}">
      <dsp:nvSpPr>
        <dsp:cNvPr id="0" name=""/>
        <dsp:cNvSpPr/>
      </dsp:nvSpPr>
      <dsp:spPr>
        <a:xfrm>
          <a:off x="0" y="3229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61999"/>
        <a:ext cx="6036600" cy="549000"/>
      </dsp:txXfrm>
    </dsp:sp>
    <dsp:sp modelId="{276B11AB-67E7-4A95-BB59-7799A4AA6531}">
      <dsp:nvSpPr>
        <dsp:cNvPr id="0" name=""/>
        <dsp:cNvSpPr/>
      </dsp:nvSpPr>
      <dsp:spPr>
        <a:xfrm>
          <a:off x="0" y="71557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Update</a:t>
          </a:r>
        </a:p>
      </dsp:txBody>
      <dsp:txXfrm>
        <a:off x="29700" y="745279"/>
        <a:ext cx="6036600" cy="549000"/>
      </dsp:txXfrm>
    </dsp:sp>
    <dsp:sp modelId="{31D95A2C-D06F-4F6E-A87A-942186E8BE86}">
      <dsp:nvSpPr>
        <dsp:cNvPr id="0" name=""/>
        <dsp:cNvSpPr/>
      </dsp:nvSpPr>
      <dsp:spPr>
        <a:xfrm>
          <a:off x="0" y="139885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Tools update</a:t>
          </a:r>
        </a:p>
      </dsp:txBody>
      <dsp:txXfrm>
        <a:off x="29700" y="1428559"/>
        <a:ext cx="6036600" cy="549000"/>
      </dsp:txXfrm>
    </dsp:sp>
    <dsp:sp modelId="{B189868D-DCA3-4DBC-8D10-1578653F6822}">
      <dsp:nvSpPr>
        <dsp:cNvPr id="0" name=""/>
        <dsp:cNvSpPr/>
      </dsp:nvSpPr>
      <dsp:spPr>
        <a:xfrm>
          <a:off x="0" y="208214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HDF Java Products</a:t>
          </a:r>
        </a:p>
      </dsp:txBody>
      <dsp:txXfrm>
        <a:off x="29700" y="2111840"/>
        <a:ext cx="6036600" cy="549000"/>
      </dsp:txXfrm>
    </dsp:sp>
    <dsp:sp modelId="{84D28401-69EE-48C2-BF8D-9CF1B2BD3D5A}">
      <dsp:nvSpPr>
        <dsp:cNvPr id="0" name=""/>
        <dsp:cNvSpPr/>
      </dsp:nvSpPr>
      <dsp:spPr>
        <a:xfrm>
          <a:off x="0" y="2765420"/>
          <a:ext cx="6096000" cy="608400"/>
        </a:xfrm>
        <a:prstGeom prst="roundRect">
          <a:avLst/>
        </a:prstGeom>
        <a:noFill/>
        <a:ln>
          <a:solidFill>
            <a:schemeClr val="bg1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sp:txBody>
      <dsp:txXfrm>
        <a:off x="29700" y="2795120"/>
        <a:ext cx="6036600" cy="549000"/>
      </dsp:txXfrm>
    </dsp:sp>
    <dsp:sp modelId="{4E432215-8D1D-4CF4-98B4-0F08E50CB14F}">
      <dsp:nvSpPr>
        <dsp:cNvPr id="0" name=""/>
        <dsp:cNvSpPr/>
      </dsp:nvSpPr>
      <dsp:spPr>
        <a:xfrm>
          <a:off x="0" y="344870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3478400"/>
        <a:ext cx="6036600" cy="549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D528F-EC8C-4C7B-96E7-A5C278EFFF88}">
      <dsp:nvSpPr>
        <dsp:cNvPr id="0" name=""/>
        <dsp:cNvSpPr/>
      </dsp:nvSpPr>
      <dsp:spPr>
        <a:xfrm>
          <a:off x="2244104" y="369006"/>
          <a:ext cx="4781526" cy="14942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209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Improve performance on parallel apps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2244104" y="369006"/>
        <a:ext cx="4781526" cy="1494226"/>
      </dsp:txXfrm>
    </dsp:sp>
    <dsp:sp modelId="{1AA49CD5-2491-447E-84A5-EC60EAFED68A}">
      <dsp:nvSpPr>
        <dsp:cNvPr id="0" name=""/>
        <dsp:cNvSpPr/>
      </dsp:nvSpPr>
      <dsp:spPr>
        <a:xfrm>
          <a:off x="895417" y="153173"/>
          <a:ext cx="2270567" cy="156893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63A762-EEA7-4FAF-92FF-20BE3160FA04}">
      <dsp:nvSpPr>
        <dsp:cNvPr id="0" name=""/>
        <dsp:cNvSpPr/>
      </dsp:nvSpPr>
      <dsp:spPr>
        <a:xfrm>
          <a:off x="2423818" y="2034239"/>
          <a:ext cx="4781526" cy="14942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209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Improve performance on parallel apps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2423818" y="2034239"/>
        <a:ext cx="4781526" cy="1494226"/>
      </dsp:txXfrm>
    </dsp:sp>
    <dsp:sp modelId="{C6A10F24-34C9-4AC8-8072-3ECE4E2FDE5B}">
      <dsp:nvSpPr>
        <dsp:cNvPr id="0" name=""/>
        <dsp:cNvSpPr/>
      </dsp:nvSpPr>
      <dsp:spPr>
        <a:xfrm>
          <a:off x="427458" y="2117508"/>
          <a:ext cx="2989423" cy="97073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59D35A-A3B8-4C56-BF62-2DFB98CCF3C9}">
      <dsp:nvSpPr>
        <dsp:cNvPr id="0" name=""/>
        <dsp:cNvSpPr/>
      </dsp:nvSpPr>
      <dsp:spPr>
        <a:xfrm>
          <a:off x="2529933" y="3838999"/>
          <a:ext cx="4781526" cy="14942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209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baseline="0" dirty="0" smtClean="0">
              <a:latin typeface="Arial" pitchFamily="34" charset="0"/>
              <a:cs typeface="Arial" pitchFamily="34" charset="0"/>
            </a:rPr>
            <a:t>A</a:t>
          </a:r>
          <a:r>
            <a:rPr lang="en-US" sz="2800" kern="1200" dirty="0" smtClean="0">
              <a:latin typeface="Arial" pitchFamily="34" charset="0"/>
              <a:cs typeface="Arial" pitchFamily="34" charset="0"/>
            </a:rPr>
            <a:t>dd features anticipating </a:t>
          </a:r>
          <a:r>
            <a:rPr lang="en-US" sz="2800" kern="1200" dirty="0" err="1" smtClean="0">
              <a:latin typeface="Arial" pitchFamily="34" charset="0"/>
              <a:cs typeface="Arial" pitchFamily="34" charset="0"/>
            </a:rPr>
            <a:t>exascale</a:t>
          </a:r>
          <a:r>
            <a:rPr lang="en-US" sz="2800" kern="1200" dirty="0" smtClean="0">
              <a:latin typeface="Arial" pitchFamily="34" charset="0"/>
              <a:cs typeface="Arial" pitchFamily="34" charset="0"/>
            </a:rPr>
            <a:t> systems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2529933" y="3838999"/>
        <a:ext cx="4781526" cy="1494226"/>
      </dsp:txXfrm>
    </dsp:sp>
    <dsp:sp modelId="{131220D7-BC55-4F4F-8762-166257ED4E17}">
      <dsp:nvSpPr>
        <dsp:cNvPr id="0" name=""/>
        <dsp:cNvSpPr/>
      </dsp:nvSpPr>
      <dsp:spPr>
        <a:xfrm>
          <a:off x="76201" y="3699472"/>
          <a:ext cx="3413884" cy="141632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A4123-EB24-4E1E-B207-2A73C6F005AC}">
      <dsp:nvSpPr>
        <dsp:cNvPr id="0" name=""/>
        <dsp:cNvSpPr/>
      </dsp:nvSpPr>
      <dsp:spPr>
        <a:xfrm>
          <a:off x="0" y="3229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What's up with The HDF Group?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61999"/>
        <a:ext cx="6036600" cy="549000"/>
      </dsp:txXfrm>
    </dsp:sp>
    <dsp:sp modelId="{276B11AB-67E7-4A95-BB59-7799A4AA6531}">
      <dsp:nvSpPr>
        <dsp:cNvPr id="0" name=""/>
        <dsp:cNvSpPr/>
      </dsp:nvSpPr>
      <dsp:spPr>
        <a:xfrm>
          <a:off x="0" y="71557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Update</a:t>
          </a:r>
        </a:p>
      </dsp:txBody>
      <dsp:txXfrm>
        <a:off x="29700" y="745279"/>
        <a:ext cx="6036600" cy="549000"/>
      </dsp:txXfrm>
    </dsp:sp>
    <dsp:sp modelId="{31D95A2C-D06F-4F6E-A87A-942186E8BE86}">
      <dsp:nvSpPr>
        <dsp:cNvPr id="0" name=""/>
        <dsp:cNvSpPr/>
      </dsp:nvSpPr>
      <dsp:spPr>
        <a:xfrm>
          <a:off x="0" y="1398859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Tools update</a:t>
          </a:r>
        </a:p>
      </dsp:txBody>
      <dsp:txXfrm>
        <a:off x="29700" y="1428559"/>
        <a:ext cx="6036600" cy="549000"/>
      </dsp:txXfrm>
    </dsp:sp>
    <dsp:sp modelId="{B189868D-DCA3-4DBC-8D10-1578653F6822}">
      <dsp:nvSpPr>
        <dsp:cNvPr id="0" name=""/>
        <dsp:cNvSpPr/>
      </dsp:nvSpPr>
      <dsp:spPr>
        <a:xfrm>
          <a:off x="0" y="208214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HDF Java Products</a:t>
          </a:r>
        </a:p>
      </dsp:txBody>
      <dsp:txXfrm>
        <a:off x="29700" y="2111840"/>
        <a:ext cx="6036600" cy="549000"/>
      </dsp:txXfrm>
    </dsp:sp>
    <dsp:sp modelId="{84D28401-69EE-48C2-BF8D-9CF1B2BD3D5A}">
      <dsp:nvSpPr>
        <dsp:cNvPr id="0" name=""/>
        <dsp:cNvSpPr/>
      </dsp:nvSpPr>
      <dsp:spPr>
        <a:xfrm>
          <a:off x="0" y="2765420"/>
          <a:ext cx="6096000" cy="608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Library development in the works</a:t>
          </a:r>
        </a:p>
      </dsp:txBody>
      <dsp:txXfrm>
        <a:off x="29700" y="2795120"/>
        <a:ext cx="6036600" cy="549000"/>
      </dsp:txXfrm>
    </dsp:sp>
    <dsp:sp modelId="{4E432215-8D1D-4CF4-98B4-0F08E50CB14F}">
      <dsp:nvSpPr>
        <dsp:cNvPr id="0" name=""/>
        <dsp:cNvSpPr/>
      </dsp:nvSpPr>
      <dsp:spPr>
        <a:xfrm>
          <a:off x="0" y="3448700"/>
          <a:ext cx="6096000" cy="608400"/>
        </a:xfrm>
        <a:prstGeom prst="roundRect">
          <a:avLst/>
        </a:prstGeom>
        <a:noFill/>
        <a:ln>
          <a:solidFill>
            <a:schemeClr val="bg1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Arial" pitchFamily="34" charset="0"/>
              <a:cs typeface="Arial" pitchFamily="34" charset="0"/>
            </a:rPr>
            <a:t>Other activities </a:t>
          </a:r>
          <a:endParaRPr lang="en-US" sz="2600" b="1" kern="1200" dirty="0">
            <a:latin typeface="Arial" pitchFamily="34" charset="0"/>
            <a:cs typeface="Arial" pitchFamily="34" charset="0"/>
          </a:endParaRPr>
        </a:p>
      </dsp:txBody>
      <dsp:txXfrm>
        <a:off x="29700" y="3478400"/>
        <a:ext cx="6036600" cy="549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07199EB-50E4-4262-94B9-78FF9DAF0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26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30932-955E-42E4-A4C0-E99690BFE94C}" type="slidenum">
              <a:rPr lang="en-US"/>
              <a:pPr/>
              <a:t>1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290" y="4343093"/>
            <a:ext cx="5025363" cy="4115721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Why</a:t>
            </a:r>
          </a:p>
          <a:p>
            <a:pPr lvl="1" eaLnBrk="1" hangingPunct="1"/>
            <a:r>
              <a:rPr lang="en-US" dirty="0" smtClean="0"/>
              <a:t>Increasing need for support, services, quick response</a:t>
            </a:r>
          </a:p>
          <a:p>
            <a:pPr lvl="1" eaLnBrk="1" hangingPunct="1"/>
            <a:r>
              <a:rPr lang="en-US" dirty="0" smtClean="0"/>
              <a:t>Not a good model for a University R&amp;D project</a:t>
            </a:r>
          </a:p>
          <a:p>
            <a:pPr eaLnBrk="1" hangingPunct="1"/>
            <a:r>
              <a:rPr lang="en-US" dirty="0" smtClean="0"/>
              <a:t>Who</a:t>
            </a:r>
          </a:p>
          <a:p>
            <a:pPr lvl="1" eaLnBrk="1" hangingPunct="1"/>
            <a:r>
              <a:rPr lang="en-US" dirty="0" smtClean="0"/>
              <a:t>11 software engineers and several students: develop, maintain HDF software, work on special projects, manage projects</a:t>
            </a:r>
          </a:p>
          <a:p>
            <a:pPr lvl="1" eaLnBrk="1" hangingPunct="1"/>
            <a:r>
              <a:rPr lang="en-US" dirty="0" smtClean="0"/>
              <a:t>3 tech support staff: helpdesk, doc, </a:t>
            </a:r>
            <a:r>
              <a:rPr lang="en-US" dirty="0" err="1" smtClean="0"/>
              <a:t>sysadmin</a:t>
            </a:r>
            <a:r>
              <a:rPr lang="en-US" dirty="0" smtClean="0"/>
              <a:t>. </a:t>
            </a:r>
          </a:p>
          <a:p>
            <a:pPr eaLnBrk="1" hangingPunct="1"/>
            <a:r>
              <a:rPr lang="en-US" dirty="0" smtClean="0"/>
              <a:t>Management team</a:t>
            </a:r>
          </a:p>
          <a:p>
            <a:pPr lvl="1" eaLnBrk="1" hangingPunct="1"/>
            <a:r>
              <a:rPr lang="en-US" b="1" dirty="0" smtClean="0"/>
              <a:t>President</a:t>
            </a:r>
          </a:p>
          <a:p>
            <a:pPr lvl="1" eaLnBrk="1" hangingPunct="1"/>
            <a:r>
              <a:rPr lang="en-US" b="1" dirty="0" smtClean="0"/>
              <a:t>Director of Technical Services and Operations</a:t>
            </a:r>
          </a:p>
          <a:p>
            <a:pPr lvl="1" eaLnBrk="1" hangingPunct="1"/>
            <a:r>
              <a:rPr lang="en-US" b="1" dirty="0" smtClean="0"/>
              <a:t>Director of Software Development</a:t>
            </a:r>
          </a:p>
          <a:p>
            <a:pPr lvl="1" eaLnBrk="1" hangingPunct="1"/>
            <a:r>
              <a:rPr lang="en-US" b="1" dirty="0" smtClean="0"/>
              <a:t>Director of Business Operations</a:t>
            </a:r>
          </a:p>
          <a:p>
            <a:pPr lvl="1" eaLnBrk="1" hangingPunct="1"/>
            <a:r>
              <a:rPr lang="en-US" b="1" dirty="0" smtClean="0"/>
              <a:t>Managers responsible for tools, applications</a:t>
            </a:r>
          </a:p>
          <a:p>
            <a:pPr lvl="1" eaLnBrk="1" hangingPunct="1"/>
            <a:endParaRPr lang="en-US" b="1" dirty="0" smtClean="0"/>
          </a:p>
          <a:p>
            <a:pPr eaLnBrk="1" hangingPunct="1"/>
            <a:r>
              <a:rPr lang="en-US" dirty="0" smtClean="0"/>
              <a:t>Other THG staff include seven full-time software engineers who develop and </a:t>
            </a:r>
            <a:br>
              <a:rPr lang="en-US" dirty="0" smtClean="0"/>
            </a:br>
            <a:r>
              <a:rPr lang="en-US" dirty="0" smtClean="0"/>
              <a:t>maintain the HDF software, as well as working on special projects, and three </a:t>
            </a:r>
            <a:br>
              <a:rPr lang="en-US" dirty="0" smtClean="0"/>
            </a:br>
            <a:r>
              <a:rPr lang="en-US" dirty="0" smtClean="0"/>
              <a:t>technical support staff who provide helpdesk support, documentation, and </a:t>
            </a:r>
            <a:br>
              <a:rPr lang="en-US" dirty="0" smtClean="0"/>
            </a:br>
            <a:r>
              <a:rPr lang="en-US" dirty="0" smtClean="0"/>
              <a:t>system administration. The HDF group also generally employs students from </a:t>
            </a:r>
            <a:br>
              <a:rPr lang="en-US" dirty="0" smtClean="0"/>
            </a:br>
            <a:r>
              <a:rPr lang="en-US" dirty="0" smtClean="0"/>
              <a:t>the University Computer Science and Engineering departments. </a:t>
            </a:r>
          </a:p>
          <a:p>
            <a:pPr eaLnBrk="1" hangingPunct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NASA</a:t>
            </a:r>
            <a:r>
              <a:rPr lang="en-US" baseline="0" dirty="0" smtClean="0"/>
              <a:t> – EOS</a:t>
            </a:r>
            <a:endParaRPr lang="en-US" dirty="0" smtClean="0"/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NOAA/NASA</a:t>
            </a:r>
            <a:r>
              <a:rPr lang="en-US" sz="1200" baseline="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/Riverside Tech –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NPOESS/JPSS</a:t>
            </a:r>
            <a:endParaRPr lang="en-US" sz="1200" dirty="0" smtClean="0"/>
          </a:p>
          <a:p>
            <a:r>
              <a:rPr lang="en-US" dirty="0" smtClean="0"/>
              <a:t>Army Geospatial Center</a:t>
            </a:r>
          </a:p>
          <a:p>
            <a:r>
              <a:rPr lang="en-US" dirty="0" smtClean="0"/>
              <a:t>A leading U.S. aerospace company</a:t>
            </a:r>
          </a:p>
          <a:p>
            <a:pPr lvl="0"/>
            <a:r>
              <a:rPr lang="en-US" dirty="0" smtClean="0"/>
              <a:t>NIH/Geospiza (bio software company )</a:t>
            </a:r>
          </a:p>
          <a:p>
            <a:r>
              <a:rPr lang="en-US" dirty="0" smtClean="0"/>
              <a:t>University of Illinois/NCSA</a:t>
            </a:r>
          </a:p>
          <a:p>
            <a:r>
              <a:rPr lang="en-US" dirty="0" smtClean="0"/>
              <a:t>Sandia National Laboratory </a:t>
            </a:r>
          </a:p>
          <a:p>
            <a:r>
              <a:rPr lang="en-US" dirty="0" smtClean="0"/>
              <a:t>Lawrence Berkeley National Lab</a:t>
            </a:r>
          </a:p>
          <a:p>
            <a:pPr lvl="0"/>
            <a:r>
              <a:rPr lang="en-US" dirty="0" smtClean="0"/>
              <a:t>Projects in petroleum industry, chip design, finance, others</a:t>
            </a:r>
          </a:p>
          <a:p>
            <a:pPr lvl="0"/>
            <a:r>
              <a:rPr lang="en-US" dirty="0" smtClean="0"/>
              <a:t>“In kind” support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24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1.8 had two patch</a:t>
            </a:r>
            <a:r>
              <a:rPr lang="en-US" baseline="0" dirty="0" smtClean="0"/>
              <a:t> releases along with the scheduled ones</a:t>
            </a:r>
          </a:p>
          <a:p>
            <a:r>
              <a:rPr lang="en-US" baseline="0" dirty="0" smtClean="0"/>
              <a:t>1.8.6 will come a month earlier due to the office move</a:t>
            </a:r>
          </a:p>
          <a:p>
            <a:r>
              <a:rPr lang="en-US" baseline="0" dirty="0" smtClean="0"/>
              <a:t>New release of h5check depends on future file format changes and  reported bugs in the tool; it doesn’t depend on the HDF5 library at all, only on the file format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9CE3E-9863-4999-A03B-D0BBD3436CE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9CE3E-9863-4999-A03B-D0BBD3436CE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994C45-E8D6-4F2A-81DC-3D0077E5372D}" type="slidenum">
              <a:rPr lang="en-US"/>
              <a:pPr/>
              <a:t>30</a:t>
            </a:fld>
            <a:endParaRPr lang="en-US"/>
          </a:p>
        </p:txBody>
      </p:sp>
      <p:sp>
        <p:nvSpPr>
          <p:cNvPr id="481282" name="Rectangle 7"/>
          <p:cNvSpPr txBox="1">
            <a:spLocks noGrp="1" noChangeArrowheads="1"/>
          </p:cNvSpPr>
          <p:nvPr/>
        </p:nvSpPr>
        <p:spPr bwMode="auto">
          <a:xfrm>
            <a:off x="3886402" y="8686186"/>
            <a:ext cx="2971598" cy="45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b"/>
          <a:lstStyle/>
          <a:p>
            <a:pPr algn="r" defTabSz="914588" eaLnBrk="0" hangingPunct="0"/>
            <a:fld id="{A2B0233A-83EE-4AD1-968A-9828BC9909CD}" type="slidenum">
              <a:rPr lang="en-US" sz="1200"/>
              <a:pPr algn="r" defTabSz="914588" eaLnBrk="0" hangingPunct="0"/>
              <a:t>30</a:t>
            </a:fld>
            <a:endParaRPr lang="en-US" sz="1200" dirty="0"/>
          </a:p>
        </p:txBody>
      </p:sp>
      <p:sp>
        <p:nvSpPr>
          <p:cNvPr id="481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- As long as the file system</a:t>
            </a:r>
            <a:r>
              <a:rPr lang="en-US" baseline="0" dirty="0" smtClean="0"/>
              <a:t> is POSIX compliant</a:t>
            </a:r>
          </a:p>
          <a:p>
            <a:pPr>
              <a:buFontTx/>
              <a:buChar char="•"/>
            </a:pPr>
            <a:r>
              <a:rPr lang="en-US" baseline="0" dirty="0" smtClean="0"/>
              <a:t>Other processes can be on other systems (as long as shared file system is POSIX compliant)</a:t>
            </a: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Store Partial Edge Chunks More Efficiently</a:t>
            </a:r>
          </a:p>
          <a:p>
            <a:pPr lvl="2"/>
            <a:r>
              <a:rPr lang="en-US" dirty="0" smtClean="0"/>
              <a:t>Allow application to control whether partially used chunks at edges of datasets are compressed and/or allocated as full chunks in file.</a:t>
            </a:r>
          </a:p>
          <a:p>
            <a:pPr lvl="1"/>
            <a:r>
              <a:rPr lang="en-US" dirty="0" smtClean="0"/>
              <a:t>Persistent File Free Space tracking</a:t>
            </a:r>
          </a:p>
          <a:p>
            <a:pPr lvl="2"/>
            <a:r>
              <a:rPr lang="en-US" dirty="0" smtClean="0"/>
              <a:t>No more “forgetting where all the free space in the file is” when the file is closed</a:t>
            </a:r>
          </a:p>
          <a:p>
            <a:pPr lvl="1"/>
            <a:r>
              <a:rPr lang="en-US" dirty="0" smtClean="0"/>
              <a:t>Allow a group’s heaps (which store link info) to be compressed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</a:t>
            </a:r>
            <a:r>
              <a:rPr lang="en-US" baseline="0" dirty="0" smtClean="0"/>
              <a:t> for fast-tracking: (1) you know you will never do partial I/O. (2) You know you will never want to reclaim space in a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3E6CF5-FE47-42B2-99E8-FE6850A46CF2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09571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 anchor="b"/>
          <a:lstStyle/>
          <a:p>
            <a:pPr algn="r" defTabSz="912813" eaLnBrk="0" hangingPunct="0"/>
            <a:fld id="{F8DE8E6D-5CB9-4CF7-B3D1-86D0C2BE7616}" type="slidenum">
              <a:rPr lang="en-US" sz="1200"/>
              <a:pPr algn="r" defTabSz="912813" eaLnBrk="0" hangingPunct="0"/>
              <a:t>37</a:t>
            </a:fld>
            <a:endParaRPr lang="en-US" sz="1200"/>
          </a:p>
        </p:txBody>
      </p:sp>
      <p:sp>
        <p:nvSpPr>
          <p:cNvPr id="1095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095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  <a:ln/>
        </p:spPr>
        <p:txBody>
          <a:bodyPr lIns="91427" tIns="45714" rIns="91427" bIns="45714"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general, for all the following</a:t>
            </a:r>
            <a:r>
              <a:rPr lang="en-US" baseline="0" dirty="0" smtClean="0"/>
              <a:t> slides: You need to specify the tool name under the plot. The font should not be too small.</a:t>
            </a:r>
            <a:endParaRPr lang="en-US" dirty="0" smtClean="0"/>
          </a:p>
          <a:p>
            <a:r>
              <a:rPr lang="en-US" dirty="0" smtClean="0"/>
              <a:t>Add</a:t>
            </a:r>
            <a:r>
              <a:rPr lang="en-US" baseline="0" dirty="0" smtClean="0"/>
              <a:t> another code section:</a:t>
            </a:r>
          </a:p>
          <a:p>
            <a:r>
              <a:rPr lang="en-US" baseline="0" dirty="0" smtClean="0"/>
              <a:t>Amplify  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data@lat2d=</a:t>
            </a:r>
            <a:r>
              <a:rPr kumimoji="1"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eos_file</a:t>
            </a:r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-&gt;Latitude_L2_Standard_cloud_cleared_radiance_product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..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Amplify: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plot(3)=</a:t>
            </a:r>
            <a:r>
              <a:rPr kumimoji="1"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gsn_csm_contour_map_polar</a:t>
            </a:r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(xwks,data_3,res…)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/>
            </a:r>
            <a:b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Replace</a:t>
            </a:r>
            <a:r>
              <a:rPr kumimoji="1" lang="en-US" sz="1200" b="0" i="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the plot with channel 567</a:t>
            </a:r>
            <a:endParaRPr kumimoji="1"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Basically</a:t>
            </a:r>
            <a:r>
              <a:rPr lang="en-US" baseline="0" dirty="0" smtClean="0"/>
              <a:t> it’s a tool for getting lat/lon from HDF-EOS 2 files.</a:t>
            </a:r>
            <a:endParaRPr lang="en-US" dirty="0" smtClean="0"/>
          </a:p>
          <a:p>
            <a:r>
              <a:rPr lang="en-US" dirty="0" smtClean="0"/>
              <a:t>Tool created a couple years ago for internal use, by </a:t>
            </a:r>
            <a:r>
              <a:rPr lang="en-US" dirty="0" err="1" smtClean="0"/>
              <a:t>Choonhwan</a:t>
            </a:r>
            <a:r>
              <a:rPr lang="en-US" dirty="0" smtClean="0"/>
              <a:t>. Kent found</a:t>
            </a:r>
            <a:r>
              <a:rPr lang="en-US" baseline="0" dirty="0" smtClean="0"/>
              <a:t> it convenient for finding lat/lon. Had a student test and improve it, fix bugs.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 it’s available.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328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757009-B182-4AA8-A3C0-056FA62BDDD0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4603B-AD60-46A5-905C-D1C31028FD67}" type="slidenum">
              <a:rPr lang="en-US"/>
              <a:pPr/>
              <a:t>53</a:t>
            </a:fld>
            <a:endParaRPr lang="en-US"/>
          </a:p>
        </p:txBody>
      </p:sp>
      <p:sp>
        <p:nvSpPr>
          <p:cNvPr id="11366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13668" name="Notes Placeholder 2"/>
          <p:cNvSpPr>
            <a:spLocks noGrp="1"/>
          </p:cNvSpPr>
          <p:nvPr>
            <p:ph type="body" idx="1"/>
          </p:nvPr>
        </p:nvSpPr>
        <p:spPr>
          <a:xfrm>
            <a:off x="914815" y="4343713"/>
            <a:ext cx="5028370" cy="4115425"/>
          </a:xfrm>
          <a:noFill/>
          <a:ln/>
        </p:spPr>
        <p:txBody>
          <a:bodyPr lIns="91427" tIns="45714" rIns="91427" bIns="45714"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669" name="Slide Number Placeholder 3"/>
          <p:cNvSpPr txBox="1">
            <a:spLocks noGrp="1"/>
          </p:cNvSpPr>
          <p:nvPr/>
        </p:nvSpPr>
        <p:spPr bwMode="auto">
          <a:xfrm>
            <a:off x="3886408" y="8685863"/>
            <a:ext cx="2971593" cy="45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 anchor="b"/>
          <a:lstStyle/>
          <a:p>
            <a:pPr algn="r" defTabSz="914274" eaLnBrk="0" hangingPunct="0"/>
            <a:fld id="{E4D14267-A7A1-4643-AA12-746C626E46C5}" type="slidenum">
              <a:rPr lang="en-US" sz="1200"/>
              <a:pPr algn="r" defTabSz="914274" eaLnBrk="0" hangingPunct="0"/>
              <a:t>53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30932-955E-42E4-A4C0-E99690BFE94C}" type="slidenum">
              <a:rPr lang="en-US"/>
              <a:pPr/>
              <a:t>56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291" y="4343093"/>
            <a:ext cx="5025363" cy="411572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8E190-4205-4B2A-995A-48D3B685F0F5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0767A9-1BB1-4B42-A6C0-B79B7173C77F}" type="slidenum">
              <a:rPr lang="en-US"/>
              <a:pPr/>
              <a:t>63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A77D43-7197-40A6-9172-4688B5F9DC0F}" type="slidenum">
              <a:rPr lang="en-US"/>
              <a:pPr/>
              <a:t>64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949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04799" y="6666411"/>
            <a:ext cx="1982788" cy="191589"/>
          </a:xfrm>
        </p:spPr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663DB1-80C1-4933-920E-77F8C8987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8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>
            <a:normAutofit/>
          </a:bodyPr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04799" y="6629400"/>
            <a:ext cx="1982787" cy="228600"/>
          </a:xfrm>
        </p:spPr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83CCE0D-01B3-4B6E-888D-222658E270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D4385-CCCA-4BBF-AB19-415EBC8793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90F34-26C7-40E7-9B48-AFD866DE2C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21B73-E2C0-42C4-82DE-DDF0931B82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309B2-0629-42D6-AE55-BAC9D5DE24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78B8A-9384-4125-AA59-65CF431E3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7ADB8-1BFC-4E3C-AB8F-EA2B0962BD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1E579-DED5-4F73-AD1C-4FB2D3EC3B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>
            <a:normAutofit/>
          </a:bodyPr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7CE7C-FD0A-4BE2-8CE7-F64435496A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29E40-53E2-4292-BF58-B84B1273C5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93637-BDD4-47B5-84AF-EF2A69C53E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67818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28985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F469C-4C40-4E49-99B2-E3F4F6D518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</p:spPr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663DB1-80C1-4933-920E-77F8C89870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70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3C6CF-FA31-4136-AC46-2E453C3A464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751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F73DB-88B8-4C64-A803-1AD65B87478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519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799" y="6629400"/>
            <a:ext cx="1957953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33136-703F-4508-A360-A2B814084A8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89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21C6-4324-4365-AD83-A67BBD59EA0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126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F312F-8174-4113-B48F-1F65C564434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556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799" y="6629400"/>
            <a:ext cx="1957953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4418E-32DA-48CA-B564-398455163AE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66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799" y="6629400"/>
            <a:ext cx="1957953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BB0EA-A01D-400A-A939-E5BB6EC2B3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948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7FDC4-0115-4894-A9D5-2024A3B6A7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0513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967E9-B4CD-4FB4-9CFE-463DC4764E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613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42454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25295-34DE-497B-BD20-C65AC13E1B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3302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C0925-8549-48A5-8937-C60B69356AA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96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35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"/>
            <a:ext cx="701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66411"/>
            <a:ext cx="1981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8D81390-2F87-4597-A65E-C5A9794A80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21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2" r:id="rId14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9CEDE42-6612-4D14-9563-9B74FA430D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122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</p:sldLayoutIdLst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services/support.html" TargetMode="External"/><Relationship Id="rId7" Type="http://schemas.openxmlformats.org/officeDocument/2006/relationships/hyperlink" Target="http://www.hdfgroup.org/services/special_projects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hdfgroup.org/services/enterprise_support.html" TargetMode="External"/><Relationship Id="rId5" Type="http://schemas.openxmlformats.org/officeDocument/2006/relationships/hyperlink" Target="http://www.hdfgroup.org/services/training.html" TargetMode="External"/><Relationship Id="rId4" Type="http://schemas.openxmlformats.org/officeDocument/2006/relationships/hyperlink" Target="http://www.hdfgroup.org/services/standard_support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wmf"/><Relationship Id="rId7" Type="http://schemas.openxmlformats.org/officeDocument/2006/relationships/image" Target="../media/image15.gif"/><Relationship Id="rId12" Type="http://schemas.openxmlformats.org/officeDocument/2006/relationships/image" Target="../media/image20.wmf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gif"/><Relationship Id="rId15" Type="http://schemas.openxmlformats.org/officeDocument/2006/relationships/image" Target="../media/image23.png"/><Relationship Id="rId10" Type="http://schemas.openxmlformats.org/officeDocument/2006/relationships/image" Target="../media/image18.jpeg"/><Relationship Id="rId19" Type="http://schemas.openxmlformats.org/officeDocument/2006/relationships/image" Target="../media/image27.gif"/><Relationship Id="rId4" Type="http://schemas.openxmlformats.org/officeDocument/2006/relationships/image" Target="../media/image12.gif"/><Relationship Id="rId9" Type="http://schemas.openxmlformats.org/officeDocument/2006/relationships/image" Target="../media/image17.jpe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HDF5/release/known_problem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help@hdfgroup.or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help@hdfgroup.org" TargetMode="Externa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6" Type="http://schemas.microsoft.com/office/2007/relationships/hdphoto" Target="../media/hdphoto1.wdp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eos.org/software/eosdump.php" TargetMode="External"/><Relationship Id="rId2" Type="http://schemas.openxmlformats.org/officeDocument/2006/relationships/hyperlink" Target="http://hdfeos.org/software/aug_hdfeos5.php" TargetMode="External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gif"/><Relationship Id="rId4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 Update</a:t>
            </a:r>
            <a:endParaRPr lang="en-US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114800"/>
            <a:ext cx="6400800" cy="121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Mike Folk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The 14th HDF and HDF-EOS Workshop</a:t>
            </a:r>
          </a:p>
          <a:p>
            <a:r>
              <a:rPr lang="en-US" dirty="0" smtClean="0"/>
              <a:t>September 28-30, 2010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2155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B324-5D90-4399-9765-5D55AF61633A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75276477"/>
              </p:ext>
            </p:extLst>
          </p:nvPr>
        </p:nvGraphicFramePr>
        <p:xfrm>
          <a:off x="1371600" y="1447800"/>
          <a:ext cx="60960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3260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What’s up with The HDF Group?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110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</a:t>
            </a:r>
            <a:br>
              <a:rPr lang="en-US" dirty="0" smtClean="0"/>
            </a:br>
            <a:r>
              <a:rPr lang="en-US" dirty="0" smtClean="0"/>
              <a:t>The HDF Group </a:t>
            </a:r>
            <a:br>
              <a:rPr lang="en-US" dirty="0" smtClean="0"/>
            </a:br>
            <a:r>
              <a:rPr lang="en-US" dirty="0" smtClean="0"/>
              <a:t>And why does it exist?</a:t>
            </a:r>
            <a:endParaRPr lang="en-US" dirty="0"/>
          </a:p>
        </p:txBody>
      </p:sp>
      <p:sp>
        <p:nvSpPr>
          <p:cNvPr id="24" name="Subtitle 2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2BE39-D6F0-4B70-B47C-2166E0E553D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 advTm="763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HDF Group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company dedicated to supporting HDF and its users</a:t>
            </a:r>
          </a:p>
          <a:p>
            <a:pPr lvl="1"/>
            <a:r>
              <a:rPr lang="en-US" dirty="0" smtClean="0"/>
              <a:t>18 years at University of Illinois National Center for Supercomputing Applications</a:t>
            </a:r>
          </a:p>
          <a:p>
            <a:pPr lvl="1"/>
            <a:r>
              <a:rPr lang="en-US" dirty="0" smtClean="0"/>
              <a:t>5 years non-profit “The HDF Group”</a:t>
            </a:r>
          </a:p>
          <a:p>
            <a:pPr lvl="0"/>
            <a:r>
              <a:rPr lang="en-US" dirty="0" smtClean="0"/>
              <a:t>The HDF Group owns HDF4 and HDF5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E2BE39-D6F0-4B70-B47C-2166E0E553D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med" advTm="18231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challenges addressed by HDF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485527" y="1216848"/>
            <a:ext cx="2848473" cy="2364552"/>
            <a:chOff x="3886200" y="1828800"/>
            <a:chExt cx="3962400" cy="3346705"/>
          </a:xfrm>
        </p:grpSpPr>
        <p:pic>
          <p:nvPicPr>
            <p:cNvPr id="14" name="Picture 13" descr="open_bo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2362200"/>
              <a:ext cx="3962400" cy="2813305"/>
            </a:xfrm>
            <a:prstGeom prst="rect">
              <a:avLst/>
            </a:prstGeom>
          </p:spPr>
        </p:pic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5791200" y="1828800"/>
              <a:ext cx="1180067" cy="1015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lat | </a:t>
              </a:r>
              <a:r>
                <a:rPr lang="en-US" sz="1200" b="1" dirty="0" err="1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lon</a:t>
              </a:r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| temp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----|-----|-----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12 |  23 |  3.1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15 |  24 |  4.2</a:t>
              </a:r>
            </a:p>
            <a:p>
              <a:pPr algn="l" eaLnBrk="0" hangingPunct="0"/>
              <a:r>
                <a:rPr lang="en-US" sz="1200" b="1" dirty="0">
                  <a:solidFill>
                    <a:srgbClr val="92D050"/>
                  </a:solidFill>
                  <a:effectLst/>
                  <a:latin typeface="Calibri" pitchFamily="-110" charset="0"/>
                  <a:ea typeface="Arial" pitchFamily="-110" charset="0"/>
                </a:rPr>
                <a:t> 17 |  21 |  3.6</a:t>
              </a:r>
              <a:endParaRPr lang="en-US" sz="1200" b="1" dirty="0">
                <a:solidFill>
                  <a:srgbClr val="92D050"/>
                </a:solidFill>
                <a:effectLst/>
                <a:latin typeface="Candara" pitchFamily="-110" charset="0"/>
                <a:ea typeface="Arial" pitchFamily="-110" charset="0"/>
              </a:endParaRPr>
            </a:p>
          </p:txBody>
        </p:sp>
        <p:sp>
          <p:nvSpPr>
            <p:cNvPr id="16" name="Rectangle 5" descr="Small grid"/>
            <p:cNvSpPr>
              <a:spLocks noChangeArrowheads="1"/>
            </p:cNvSpPr>
            <p:nvPr/>
          </p:nvSpPr>
          <p:spPr bwMode="auto">
            <a:xfrm rot="-1015650">
              <a:off x="5207617" y="2019962"/>
              <a:ext cx="914400" cy="838200"/>
            </a:xfrm>
            <a:prstGeom prst="rect">
              <a:avLst/>
            </a:prstGeom>
            <a:pattFill prst="smGrid">
              <a:fgClr>
                <a:srgbClr val="CCCC00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ea typeface="Arial" pitchFamily="-110" charset="0"/>
              </a:endParaRPr>
            </a:p>
          </p:txBody>
        </p:sp>
        <p:pic>
          <p:nvPicPr>
            <p:cNvPr id="17" name="Picture 7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542428">
              <a:off x="5532235" y="2459715"/>
              <a:ext cx="1295400" cy="685800"/>
            </a:xfrm>
            <a:prstGeom prst="rect">
              <a:avLst/>
            </a:prstGeom>
            <a:noFill/>
            <a:ln w="12700">
              <a:solidFill>
                <a:srgbClr val="FF66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</p:pic>
        <p:grpSp>
          <p:nvGrpSpPr>
            <p:cNvPr id="18" name="Group 17"/>
            <p:cNvGrpSpPr/>
            <p:nvPr/>
          </p:nvGrpSpPr>
          <p:grpSpPr>
            <a:xfrm rot="2521330">
              <a:off x="6187409" y="2421715"/>
              <a:ext cx="1191068" cy="609600"/>
              <a:chOff x="1993309" y="4800600"/>
              <a:chExt cx="1588091" cy="838200"/>
            </a:xfrm>
          </p:grpSpPr>
          <p:sp>
            <p:nvSpPr>
              <p:cNvPr id="22" name="Flowchart: Card 21"/>
              <p:cNvSpPr/>
              <p:nvPr/>
            </p:nvSpPr>
            <p:spPr bwMode="auto">
              <a:xfrm>
                <a:off x="2057400" y="4800600"/>
                <a:ext cx="1524000" cy="838200"/>
              </a:xfrm>
              <a:prstGeom prst="flowChartPunchedCard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993309" y="5001196"/>
                <a:ext cx="1524000" cy="564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 smtClean="0"/>
                  <a:t>Experiment Notes:</a:t>
                </a:r>
              </a:p>
              <a:p>
                <a:r>
                  <a:rPr lang="en-US" sz="600" dirty="0" smtClean="0"/>
                  <a:t>Serial Number: 99378920</a:t>
                </a:r>
              </a:p>
              <a:p>
                <a:r>
                  <a:rPr lang="en-US" sz="600" dirty="0" smtClean="0"/>
                  <a:t>Date: 3/13/09</a:t>
                </a:r>
              </a:p>
              <a:p>
                <a:r>
                  <a:rPr lang="en-US" sz="600" dirty="0" smtClean="0"/>
                  <a:t>Configuration: Standard 3</a:t>
                </a:r>
                <a:endParaRPr lang="en-US" sz="600" dirty="0"/>
              </a:p>
            </p:txBody>
          </p:sp>
        </p:grpSp>
        <p:sp>
          <p:nvSpPr>
            <p:cNvPr id="19" name="Rectangle 6" descr="Small grid"/>
            <p:cNvSpPr>
              <a:spLocks noChangeArrowheads="1"/>
            </p:cNvSpPr>
            <p:nvPr/>
          </p:nvSpPr>
          <p:spPr bwMode="auto">
            <a:xfrm rot="-1687714">
              <a:off x="6122185" y="2301111"/>
              <a:ext cx="1219200" cy="739775"/>
            </a:xfrm>
            <a:prstGeom prst="rect">
              <a:avLst/>
            </a:prstGeom>
            <a:pattFill prst="smGrid">
              <a:fgClr>
                <a:srgbClr val="CCCC00"/>
              </a:fgClr>
              <a:bgClr>
                <a:srgbClr val="FFFFFF"/>
              </a:bgClr>
            </a:pattFill>
            <a:ln w="9525">
              <a:miter lim="800000"/>
              <a:headEnd/>
              <a:tailEnd/>
            </a:ln>
            <a:effectLst/>
            <a:scene3d>
              <a:camera prst="legacyPerspectiveBottomLeft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CCCC0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ea typeface="Arial" pitchFamily="-110" charset="0"/>
              </a:endParaRPr>
            </a:p>
          </p:txBody>
        </p:sp>
        <p:pic>
          <p:nvPicPr>
            <p:cNvPr id="20" name="Picture 8" descr="mesh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48316">
              <a:off x="4815488" y="2128318"/>
              <a:ext cx="1676400" cy="1130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2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6695639">
              <a:off x="5896607" y="2395817"/>
              <a:ext cx="1086607" cy="9992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16402"/>
            <a:ext cx="5171149" cy="276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07397"/>
            <a:ext cx="2306162" cy="371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32480" y="1143000"/>
            <a:ext cx="2686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Need to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organize </a:t>
            </a:r>
            <a:r>
              <a:rPr lang="en-US" dirty="0">
                <a:latin typeface="Arial" pitchFamily="34" charset="0"/>
                <a:cs typeface="Arial" pitchFamily="34" charset="0"/>
              </a:rPr>
              <a:t>complex collections of data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2651" y="1623601"/>
            <a:ext cx="2647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Long term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data preservation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8200" y="3903886"/>
            <a:ext cx="18411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Efficient, scalable storage </a:t>
            </a:r>
            <a:r>
              <a:rPr lang="en-US" dirty="0">
                <a:latin typeface="Arial" pitchFamily="34" charset="0"/>
                <a:cs typeface="Arial" pitchFamily="34" charset="0"/>
              </a:rPr>
              <a:t>and access</a:t>
            </a:r>
          </a:p>
        </p:txBody>
      </p:sp>
    </p:spTree>
    <p:extLst>
      <p:ext uri="{BB962C8B-B14F-4D97-AF65-F5344CB8AC3E}">
        <p14:creationId xmlns:p14="http://schemas.microsoft.com/office/powerpoint/2010/main" val="25251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91"/>
    </mc:Choice>
    <mc:Fallback xmlns="">
      <p:transition spd="slow" advTm="2119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HDF Group Services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hlinkClick r:id="rId3"/>
              </a:rPr>
              <a:t>Helpdesk and Mailing Lists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Available to all users as a first level of support </a:t>
            </a:r>
          </a:p>
          <a:p>
            <a:r>
              <a:rPr lang="en-US" dirty="0" smtClean="0">
                <a:hlinkClick r:id="rId4"/>
              </a:rPr>
              <a:t>Standard Support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Rapid issue resolution and advice </a:t>
            </a:r>
          </a:p>
          <a:p>
            <a:r>
              <a:rPr lang="en-US" dirty="0" smtClean="0">
                <a:hlinkClick r:id="rId5"/>
              </a:rPr>
              <a:t>Consulting</a:t>
            </a:r>
            <a:endParaRPr lang="en-US" dirty="0" smtClean="0"/>
          </a:p>
          <a:p>
            <a:pPr lvl="1"/>
            <a:r>
              <a:rPr lang="en-US" dirty="0" smtClean="0"/>
              <a:t>Needs assessment, troubleshooting, design reviews, etc.</a:t>
            </a:r>
          </a:p>
          <a:p>
            <a:r>
              <a:rPr lang="en-US" dirty="0" smtClean="0">
                <a:hlinkClick r:id="rId5"/>
              </a:rPr>
              <a:t>Training</a:t>
            </a:r>
            <a:endParaRPr lang="en-US" dirty="0" smtClean="0"/>
          </a:p>
          <a:p>
            <a:pPr lvl="1"/>
            <a:r>
              <a:rPr lang="en-US" dirty="0" smtClean="0"/>
              <a:t>Tutorials and hands-on practical experience </a:t>
            </a:r>
          </a:p>
          <a:p>
            <a:pPr lvl="0"/>
            <a:r>
              <a:rPr lang="en-US" dirty="0" smtClean="0">
                <a:hlinkClick r:id="rId6"/>
              </a:rPr>
              <a:t>Enterprise Support</a:t>
            </a:r>
            <a:endParaRPr lang="en-US" dirty="0" smtClean="0"/>
          </a:p>
          <a:p>
            <a:pPr lvl="1"/>
            <a:r>
              <a:rPr lang="en-US" dirty="0" smtClean="0"/>
              <a:t>Supporting many HDF activities across organizations</a:t>
            </a:r>
          </a:p>
          <a:p>
            <a:r>
              <a:rPr lang="en-US" dirty="0" smtClean="0">
                <a:hlinkClick r:id="rId7"/>
              </a:rPr>
              <a:t>Special Projects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Adapting customer applications to HDF </a:t>
            </a:r>
          </a:p>
          <a:p>
            <a:pPr lvl="1"/>
            <a:r>
              <a:rPr lang="en-US" dirty="0" smtClean="0"/>
              <a:t>New features and tools</a:t>
            </a:r>
          </a:p>
          <a:p>
            <a:pPr lvl="1"/>
            <a:r>
              <a:rPr lang="en-US" dirty="0" smtClean="0"/>
              <a:t>Research and Development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E2BE39-D6F0-4B70-B47C-2166E0E553D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med" advTm="20463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Members  of the HDF support community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2" name="Picture 9" descr="C:\Users\mfolk\AppData\Local\Microsoft\Windows\Temporary Internet Files\Content.IE5\AVGKWLJ3\MC90023314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232" y="4876800"/>
            <a:ext cx="1156464" cy="11809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media.defenseindustrydaily.com/images/SPAC_NPOESS_Team_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6" y="1447799"/>
            <a:ext cx="1333856" cy="1323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geo.arc.nasa.gov/sgg/tarfox/images/eo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36151"/>
            <a:ext cx="1653626" cy="16594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://www.ascinc.org/asc2008/uploads/ANL_V_Whit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494" y="4538499"/>
            <a:ext cx="1239298" cy="1137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://www.plant-biology.com/NorthwesternUniversit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0" y="5289257"/>
            <a:ext cx="1130300" cy="1124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ttp://www.ncsa.illinois.edu/Conferences/Tapia2003/images/supporters/logo_snl_name.900x347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75" y="4658342"/>
            <a:ext cx="1752425" cy="675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67" name="Picture 19" descr="http://www.ece.unm.edu/ppps2007/Exhibitors/LLNL/logoMai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5670872"/>
            <a:ext cx="1905000" cy="490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http://techportal.eere.energy.gov/images/lab_badges/badge_berkeley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0" y="3533775"/>
            <a:ext cx="1819275" cy="1114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http://macro.lsu.edu/images/2colorHorizFNPurp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659" y="3851746"/>
            <a:ext cx="1522141" cy="757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Program Files\Microsoft Office\MEDIA\CAGCAT10\j0293234.wm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223" y="4483913"/>
            <a:ext cx="1565453" cy="1154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File:Silicon wafer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676" y="3718332"/>
            <a:ext cx="972924" cy="982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4"/>
          <a:srcRect t="11385" b="27870"/>
          <a:stretch>
            <a:fillRect/>
          </a:stretch>
        </p:blipFill>
        <p:spPr bwMode="auto">
          <a:xfrm>
            <a:off x="6400800" y="1020080"/>
            <a:ext cx="2039496" cy="10834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79" name="Picture 31" descr="File:Lambda repressor 1LMB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294559"/>
            <a:ext cx="1143000" cy="1678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999" y="2775357"/>
            <a:ext cx="949677" cy="1217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460803" y="3649893"/>
            <a:ext cx="11180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Army test and </a:t>
            </a:r>
            <a:r>
              <a:rPr lang="en-US" sz="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evalution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command</a:t>
            </a:r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176" y="2775357"/>
            <a:ext cx="1776094" cy="745547"/>
          </a:xfrm>
          <a:prstGeom prst="roundRect">
            <a:avLst>
              <a:gd name="adj" fmla="val 16667"/>
            </a:avLst>
          </a:prstGeom>
          <a:blipFill>
            <a:blip r:embed="rId18"/>
            <a:tile tx="0" ty="0" sx="100000" sy="100000" flip="none" algn="tl"/>
          </a:blip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 descr="C:\Users\mfolk\Documents\HDF PROJECTS\Old projects\NARA\Reports and outreach\Meeting agendas, notes and other papers\NCSA Research to Aid National Archives_files\ncsa_logo2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712" y="1561821"/>
            <a:ext cx="2590932" cy="64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08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923"/>
    </mc:Choice>
    <mc:Fallback xmlns="">
      <p:transition spd="slow" advTm="91923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areas of increased recent interest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Improvements </a:t>
            </a:r>
          </a:p>
          <a:p>
            <a:pPr lvl="1"/>
            <a:r>
              <a:rPr lang="en-US" dirty="0" smtClean="0"/>
              <a:t>Concurrent access</a:t>
            </a:r>
          </a:p>
          <a:p>
            <a:pPr lvl="1"/>
            <a:r>
              <a:rPr lang="en-US" dirty="0" smtClean="0"/>
              <a:t>Remote Access</a:t>
            </a:r>
          </a:p>
          <a:p>
            <a:pPr lvl="1"/>
            <a:r>
              <a:rPr lang="en-US" dirty="0" smtClean="0"/>
              <a:t>Parallel I/O performance</a:t>
            </a:r>
          </a:p>
          <a:p>
            <a:pPr lvl="1"/>
            <a:r>
              <a:rPr lang="en-US" dirty="0" smtClean="0"/>
              <a:t>Real-time write performance</a:t>
            </a:r>
          </a:p>
          <a:p>
            <a:pPr lvl="1"/>
            <a:r>
              <a:rPr lang="en-US" dirty="0" smtClean="0"/>
              <a:t>High level language support</a:t>
            </a:r>
          </a:p>
          <a:p>
            <a:r>
              <a:rPr lang="en-US" dirty="0" smtClean="0"/>
              <a:t>Life sciences</a:t>
            </a:r>
          </a:p>
          <a:p>
            <a:pPr lvl="1"/>
            <a:r>
              <a:rPr lang="en-US" dirty="0" smtClean="0"/>
              <a:t>Sequencing</a:t>
            </a:r>
          </a:p>
          <a:p>
            <a:pPr lvl="1"/>
            <a:r>
              <a:rPr lang="en-US" dirty="0" smtClean="0"/>
              <a:t>Biomedical imaging</a:t>
            </a:r>
          </a:p>
          <a:p>
            <a:r>
              <a:rPr lang="en-US" dirty="0" smtClean="0"/>
              <a:t>Database integration</a:t>
            </a:r>
          </a:p>
          <a:p>
            <a:r>
              <a:rPr lang="en-US" dirty="0" smtClean="0"/>
              <a:t>Microsoft products (HPC, .NET, others)</a:t>
            </a:r>
          </a:p>
          <a:p>
            <a:endParaRPr lang="en-US" dirty="0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med" advTm="61402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B324-5D90-4399-9765-5D55AF61633A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752587003"/>
              </p:ext>
            </p:extLst>
          </p:nvPr>
        </p:nvGraphicFramePr>
        <p:xfrm>
          <a:off x="1066800" y="1143000"/>
          <a:ext cx="60960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Tm="12896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Releases</a:t>
            </a:r>
            <a:br>
              <a:rPr lang="en-US" dirty="0" smtClean="0"/>
            </a:br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96CE-074A-4235-9897-F1B252B6FB18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" name="Group 27"/>
          <p:cNvGrpSpPr/>
          <p:nvPr/>
        </p:nvGrpSpPr>
        <p:grpSpPr>
          <a:xfrm>
            <a:off x="5334000" y="2971800"/>
            <a:ext cx="3048000" cy="3138503"/>
            <a:chOff x="4343400" y="2743200"/>
            <a:chExt cx="3324758" cy="3423479"/>
          </a:xfrm>
        </p:grpSpPr>
        <p:pic>
          <p:nvPicPr>
            <p:cNvPr id="2060" name="Picture 12" descr="C:\Documents and Settings\Mike\Local Settings\Temporary Internet Files\Content.IE5\EOP7CYVD\MCj03917960000[1].wm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B791B7"/>
                </a:clrFrom>
                <a:clrTo>
                  <a:srgbClr val="B791B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43400" y="2743200"/>
              <a:ext cx="3324758" cy="3423479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 rot="19912018">
              <a:off x="6368168" y="3350659"/>
              <a:ext cx="595249" cy="2985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288" tIns="36576" rIns="36576" bIns="45720" rtlCol="0">
              <a:spAutoFit/>
            </a:bodyPr>
            <a:lstStyle/>
            <a:p>
              <a:r>
                <a:rPr lang="en-US" sz="1400" b="1" dirty="0" smtClean="0"/>
                <a:t>HDF5</a:t>
              </a:r>
              <a:endParaRPr lang="en-US" sz="1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 rot="20684509">
              <a:off x="6824339" y="4562968"/>
              <a:ext cx="543842" cy="249299"/>
            </a:xfrm>
            <a:prstGeom prst="rect">
              <a:avLst/>
            </a:prstGeom>
            <a:noFill/>
          </p:spPr>
          <p:txBody>
            <a:bodyPr wrap="square" lIns="9144" tIns="36576" rIns="0" bIns="27432" rtlCol="0">
              <a:spAutoFit/>
            </a:bodyPr>
            <a:lstStyle/>
            <a:p>
              <a:r>
                <a:rPr lang="en-US" sz="1200" b="1" dirty="0" smtClean="0"/>
                <a:t>HDF4</a:t>
              </a:r>
              <a:endParaRPr lang="en-US" sz="12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6442575" y="4861229"/>
              <a:ext cx="543842" cy="249299"/>
            </a:xfrm>
            <a:prstGeom prst="rect">
              <a:avLst/>
            </a:prstGeom>
            <a:noFill/>
          </p:spPr>
          <p:txBody>
            <a:bodyPr wrap="square" lIns="9144" tIns="36576" rIns="0" bIns="27432" rtlCol="0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HDF4</a:t>
              </a:r>
              <a:endParaRPr 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725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Time-line of the HDF software releases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289507"/>
              </p:ext>
            </p:extLst>
          </p:nvPr>
        </p:nvGraphicFramePr>
        <p:xfrm>
          <a:off x="457200" y="1143000"/>
          <a:ext cx="8610600" cy="4983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77D80-4307-4BAC-89AD-02261AD2BC4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6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1.8.4 minor release (Nov 09)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smtClean="0"/>
              <a:t>New features</a:t>
            </a:r>
          </a:p>
          <a:p>
            <a:pPr lvl="1"/>
            <a:r>
              <a:rPr lang="en-US" smtClean="0"/>
              <a:t>Embedded library information in executable</a:t>
            </a:r>
          </a:p>
          <a:p>
            <a:pPr lvl="2"/>
            <a:r>
              <a:rPr lang="en-US" smtClean="0"/>
              <a:t>UNIX “strings” command pulls the info</a:t>
            </a:r>
          </a:p>
          <a:p>
            <a:pPr lvl="1"/>
            <a:r>
              <a:rPr lang="en-US" smtClean="0"/>
              <a:t>h5diff: Added system “epsilon” for comparing floating-point datasets </a:t>
            </a:r>
          </a:p>
          <a:p>
            <a:pPr lvl="1"/>
            <a:r>
              <a:rPr lang="en-US" smtClean="0"/>
              <a:t>h5diff: Infinity is treated as a number (vs. NaN); a dataset compared to itself is always “the same” now</a:t>
            </a:r>
          </a:p>
          <a:p>
            <a:pPr lvl="0"/>
            <a:r>
              <a:rPr lang="en-US" smtClean="0"/>
              <a:t>Bugs</a:t>
            </a:r>
          </a:p>
          <a:p>
            <a:pPr lvl="1"/>
            <a:r>
              <a:rPr lang="en-US" smtClean="0"/>
              <a:t>Corrected a problem where library will touch the file when file opened with R/W permissions, when no changes were done</a:t>
            </a:r>
          </a:p>
          <a:p>
            <a:pPr lvl="1"/>
            <a:r>
              <a:rPr lang="en-US" smtClean="0"/>
              <a:t>HDF5 configure no longer modifies CFLAGS set by a user</a:t>
            </a:r>
          </a:p>
          <a:p>
            <a:pPr lvl="1"/>
            <a:r>
              <a:rPr lang="en-US" smtClean="0"/>
              <a:t>Corrected a problem with deleting many objects in a heap that caused a file to become unreadable.</a:t>
            </a:r>
            <a:endParaRPr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754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1.8.4-patch1 (Feb 10)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mtClean="0"/>
              <a:t>Bug reported by netCDF-4 users: some files created on big-endian machines could not be read on little-endian systems</a:t>
            </a:r>
          </a:p>
          <a:p>
            <a:pPr lvl="1"/>
            <a:r>
              <a:rPr lang="en-US" smtClean="0"/>
              <a:t>A problem with encoding fractal heap IDs for attributes and shared object header messages in releases 1.8.0-1.8.4</a:t>
            </a:r>
          </a:p>
          <a:p>
            <a:pPr lvl="1"/>
            <a:r>
              <a:rPr lang="en-US" smtClean="0"/>
              <a:t>Only files created according to the scenario described at </a:t>
            </a:r>
            <a:r>
              <a:rPr lang="en-US" smtClean="0">
                <a:hlinkClick r:id="rId3"/>
              </a:rPr>
              <a:t>http://www.hdfgroup.org/HDF5/release/known_problems/</a:t>
            </a:r>
            <a:r>
              <a:rPr lang="en-US" smtClean="0"/>
              <a:t> are affected</a:t>
            </a:r>
          </a:p>
          <a:p>
            <a:pPr lvl="1"/>
            <a:r>
              <a:rPr lang="en-US" smtClean="0"/>
              <a:t>Please contact </a:t>
            </a:r>
            <a:r>
              <a:rPr lang="en-US" smtClean="0">
                <a:hlinkClick r:id="rId4"/>
              </a:rPr>
              <a:t>help@hdfgroup.org</a:t>
            </a:r>
            <a:r>
              <a:rPr lang="en-US" smtClean="0"/>
              <a:t> if you need help with such files</a:t>
            </a:r>
          </a:p>
          <a:p>
            <a:pPr lvl="2"/>
            <a:endParaRPr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037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1.8.5 minor release (Jun 10)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mtClean="0"/>
              <a:t>New features</a:t>
            </a:r>
          </a:p>
          <a:p>
            <a:pPr lvl="1"/>
            <a:r>
              <a:rPr lang="en-US" smtClean="0"/>
              <a:t>CMake support is added for Windows and Linux</a:t>
            </a:r>
          </a:p>
          <a:p>
            <a:pPr lvl="1"/>
            <a:r>
              <a:rPr lang="en-US" smtClean="0"/>
              <a:t>Configure adds appropriate defines for supporting large (64-bit) files on all systems, and instead of only Linux (e.g., Solaris 32-bit)</a:t>
            </a:r>
          </a:p>
          <a:p>
            <a:pPr lvl="1"/>
            <a:r>
              <a:rPr lang="en-US" smtClean="0"/>
              <a:t>h5dump: added display of packed bits (a.k.a quality flags)</a:t>
            </a:r>
          </a:p>
          <a:p>
            <a:pPr lvl="1"/>
            <a:r>
              <a:rPr lang="en-US" smtClean="0"/>
              <a:t>h5diff: better support for symbolic and external links</a:t>
            </a:r>
          </a:p>
          <a:p>
            <a:pPr lvl="1"/>
            <a:r>
              <a:rPr lang="en-US" smtClean="0"/>
              <a:t>Added support for AIX 6.1 </a:t>
            </a:r>
          </a:p>
          <a:p>
            <a:pPr lvl="0"/>
            <a:r>
              <a:rPr lang="en-US" smtClean="0"/>
              <a:t>Bugs</a:t>
            </a:r>
          </a:p>
          <a:p>
            <a:pPr lvl="1"/>
            <a:r>
              <a:rPr lang="en-US" smtClean="0"/>
              <a:t>Enabled -03 optimization with gcc</a:t>
            </a:r>
            <a:endParaRPr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387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1.8.5-patch1 (Feb 10)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mtClean="0"/>
              <a:t>Potential file corruption problem reported by the SMHI (Swedish Meteorological and Hydrological Institute) developers </a:t>
            </a:r>
          </a:p>
          <a:p>
            <a:pPr lvl="1"/>
            <a:r>
              <a:rPr lang="en-US" smtClean="0"/>
              <a:t>Introduced in 1.8.5</a:t>
            </a:r>
          </a:p>
          <a:p>
            <a:pPr lvl="1"/>
            <a:r>
              <a:rPr lang="en-US" smtClean="0"/>
              <a:t>Occurs when using non-default sizes of addresses and/or lengths for file creation </a:t>
            </a:r>
          </a:p>
          <a:p>
            <a:pPr lvl="1"/>
            <a:r>
              <a:rPr lang="en-US" smtClean="0"/>
              <a:t>Switch to 1.8.5-patch1 immediately if you use such creation properties for the files</a:t>
            </a:r>
          </a:p>
          <a:p>
            <a:pPr lvl="1"/>
            <a:r>
              <a:rPr lang="en-US" smtClean="0"/>
              <a:t>THG is working with SMHI to get access to the files and to include them into backward/forward compatibility testing</a:t>
            </a:r>
          </a:p>
          <a:p>
            <a:pPr lvl="1"/>
            <a:r>
              <a:rPr lang="en-US" smtClean="0"/>
              <a:t> </a:t>
            </a:r>
            <a:endParaRPr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026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Preview: HDF5 1.8.6 minor release (Oct 10)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mtClean="0"/>
              <a:t>New features</a:t>
            </a:r>
          </a:p>
          <a:p>
            <a:pPr lvl="1"/>
            <a:r>
              <a:rPr lang="en-US" smtClean="0"/>
              <a:t>Added support for thread safety on Windows using the Windows threads library. </a:t>
            </a:r>
          </a:p>
          <a:p>
            <a:pPr lvl="1"/>
            <a:r>
              <a:rPr lang="en-US" smtClean="0"/>
              <a:t>Improved  I/O performance on datasets with the “same shape” but different ranks (e.g., writing from 2D array to a 2D plane in 3D dataset in a file) </a:t>
            </a:r>
          </a:p>
          <a:p>
            <a:pPr lvl="1"/>
            <a:r>
              <a:rPr lang="en-US" smtClean="0"/>
              <a:t>Added support for Sun C and C++ 5.10 and Sun Fortran 95 8.4</a:t>
            </a:r>
          </a:p>
          <a:p>
            <a:pPr lvl="1"/>
            <a:r>
              <a:rPr lang="en-US" smtClean="0"/>
              <a:t>h5ls: added new feature to follow symbolic links</a:t>
            </a:r>
          </a:p>
          <a:p>
            <a:r>
              <a:rPr lang="en-US" smtClean="0"/>
              <a:t>Bugs</a:t>
            </a:r>
          </a:p>
          <a:p>
            <a:pPr lvl="1"/>
            <a:r>
              <a:rPr lang="en-US" smtClean="0"/>
              <a:t>Fixed numerous memory leak problems</a:t>
            </a:r>
            <a:endParaRPr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4211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 4.2.5 minor release (Feb 10)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smtClean="0"/>
              <a:t>Enhanced the library to handle Vgroup names and Class names</a:t>
            </a:r>
          </a:p>
          <a:p>
            <a:pPr lvl="2"/>
            <a:r>
              <a:rPr lang="en-US" smtClean="0"/>
              <a:t>Many files use name lengths greater than 64 characters (default)</a:t>
            </a:r>
          </a:p>
          <a:p>
            <a:pPr lvl="2"/>
            <a:r>
              <a:rPr lang="en-US" smtClean="0"/>
              <a:t>Added ne functions to find the length Vgetnamelen and Vgetclassnamelen</a:t>
            </a:r>
          </a:p>
          <a:p>
            <a:pPr lvl="1"/>
            <a:r>
              <a:rPr lang="en-US" smtClean="0"/>
              <a:t>Enhanced hdp to display SDSs in a specified order (vs. index order)</a:t>
            </a:r>
          </a:p>
          <a:p>
            <a:pPr lvl="1"/>
            <a:r>
              <a:rPr lang="en-US" smtClean="0"/>
              <a:t>Added support for AIX 6.1, Mac Intel 64-bit with GNU and Intel compilers</a:t>
            </a:r>
          </a:p>
          <a:p>
            <a:pPr lvl="1"/>
            <a:r>
              <a:rPr lang="en-US" smtClean="0"/>
              <a:t>Added all User’s Guide examples to the source code for better support and regression testing</a:t>
            </a:r>
          </a:p>
          <a:p>
            <a:pPr lvl="1"/>
            <a:r>
              <a:rPr lang="en-US" smtClean="0"/>
              <a:t>Cleaned up a lot of obsolete code</a:t>
            </a:r>
          </a:p>
          <a:p>
            <a:pPr lvl="1"/>
            <a:endParaRPr lang="en-US" dirty="0" smtClean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7933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Preview: HDF 4.2.6 minor release (Feb 11)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US" smtClean="0"/>
              <a:t>CMake to build on Windows, Linux and Mac</a:t>
            </a:r>
          </a:p>
          <a:p>
            <a:pPr lvl="1"/>
            <a:r>
              <a:rPr lang="en-US" smtClean="0"/>
              <a:t>New functions added to support H4 mapping project</a:t>
            </a:r>
          </a:p>
          <a:p>
            <a:pPr lvl="2"/>
            <a:r>
              <a:rPr lang="en-US" smtClean="0"/>
              <a:t>Application can find the location of data in the HDF4 files; it can be used to read data without HDF4 library, e.g., using C program to seek to and read data back</a:t>
            </a:r>
          </a:p>
          <a:p>
            <a:pPr lvl="3"/>
            <a:r>
              <a:rPr lang="en-US" smtClean="0"/>
              <a:t>Functions to return location and sizes of metadata for SDSs, Images, Vgroups and Vdatas, Labels and Annotations</a:t>
            </a:r>
          </a:p>
          <a:p>
            <a:pPr lvl="3"/>
            <a:r>
              <a:rPr lang="en-US" smtClean="0"/>
              <a:t>Functions to return location and sizes of raw data for SDSs, Images, Vgroups and Vdatas, Labels and Annotations</a:t>
            </a:r>
          </a:p>
          <a:p>
            <a:pPr lvl="2"/>
            <a:endParaRPr lang="en-US" smtClean="0"/>
          </a:p>
          <a:p>
            <a:pPr lvl="1"/>
            <a:endParaRPr lang="en-US" dirty="0" smtClean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228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H4-H5 Conversion Software 2.1.1 (Feb 10)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Based on HDF 4.2.5 and HDF5-1.8.5</a:t>
            </a:r>
          </a:p>
          <a:p>
            <a:r>
              <a:rPr lang="en-US" smtClean="0"/>
              <a:t>Added support for Windows 64-bit</a:t>
            </a:r>
          </a:p>
          <a:p>
            <a:r>
              <a:rPr lang="en-US" smtClean="0"/>
              <a:t>New release will in Oct 2010 will have a minor bug fix and use HDF5 1.8.6 release</a:t>
            </a:r>
          </a:p>
          <a:p>
            <a:r>
              <a:rPr lang="en-US" smtClean="0"/>
              <a:t>Future work: move to Cmake for better Windows support</a:t>
            </a:r>
            <a:endParaRPr lang="en-US" dirty="0" smtClean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861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H5check Apr 10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bug fixes</a:t>
            </a:r>
          </a:p>
          <a:p>
            <a:r>
              <a:rPr lang="en-US" dirty="0" smtClean="0"/>
              <a:t>Added support for Solaris 64-bit</a:t>
            </a:r>
          </a:p>
          <a:p>
            <a:r>
              <a:rPr lang="en-US" dirty="0" smtClean="0"/>
              <a:t>Improved configuration step</a:t>
            </a:r>
          </a:p>
          <a:p>
            <a:r>
              <a:rPr lang="en-US" dirty="0" smtClean="0"/>
              <a:t>Future releases depend on bugs/enhancements requests and possible file format changes in the future HDF5 versions</a:t>
            </a:r>
          </a:p>
          <a:p>
            <a:endParaRPr lang="en-US" dirty="0" smtClean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1219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 or what we do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Testing, testing, testing</a:t>
            </a:r>
          </a:p>
          <a:p>
            <a:r>
              <a:rPr lang="en-US" dirty="0" smtClean="0"/>
              <a:t>Regression testing on major platforms</a:t>
            </a:r>
          </a:p>
          <a:p>
            <a:pPr lvl="1"/>
            <a:r>
              <a:rPr lang="en-US" dirty="0" smtClean="0"/>
              <a:t>Linux, Solaris, FreeBSD, Windows, Mac, AIX, SGI </a:t>
            </a:r>
            <a:r>
              <a:rPr lang="en-US" dirty="0" err="1" smtClean="0"/>
              <a:t>Altix</a:t>
            </a:r>
            <a:endParaRPr lang="en-US" dirty="0" smtClean="0"/>
          </a:p>
          <a:p>
            <a:pPr lvl="1"/>
            <a:r>
              <a:rPr lang="en-US" dirty="0" smtClean="0"/>
              <a:t>Little-endian and big-endian platforms </a:t>
            </a:r>
          </a:p>
          <a:p>
            <a:pPr lvl="1"/>
            <a:r>
              <a:rPr lang="en-US" dirty="0" smtClean="0"/>
              <a:t>32 and 64-bit</a:t>
            </a:r>
          </a:p>
          <a:p>
            <a:pPr lvl="1"/>
            <a:r>
              <a:rPr lang="en-US" dirty="0" smtClean="0"/>
              <a:t>Variety of compilers (e.g., </a:t>
            </a:r>
            <a:r>
              <a:rPr lang="en-US" dirty="0" err="1" smtClean="0"/>
              <a:t>gcc</a:t>
            </a:r>
            <a:r>
              <a:rPr lang="en-US" dirty="0" smtClean="0"/>
              <a:t> 4.3.*, 4.4,*, Intel, PGI, </a:t>
            </a:r>
            <a:r>
              <a:rPr lang="en-US" dirty="0" err="1" smtClean="0"/>
              <a:t>Absoft</a:t>
            </a:r>
            <a:r>
              <a:rPr lang="en-US" dirty="0" smtClean="0"/>
              <a:t>, IBM, Sun)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7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 or what we do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Backward/forward compatibility testing (file format and APIs)</a:t>
            </a:r>
          </a:p>
          <a:p>
            <a:r>
              <a:rPr lang="en-US" dirty="0" smtClean="0"/>
              <a:t>Third part software testing (netCDF-4 and HDF-EOS2(5)</a:t>
            </a:r>
          </a:p>
          <a:p>
            <a:r>
              <a:rPr lang="en-US" dirty="0" smtClean="0"/>
              <a:t>Performance testing</a:t>
            </a:r>
          </a:p>
          <a:p>
            <a:pPr lvl="1"/>
            <a:r>
              <a:rPr lang="en-US" dirty="0" smtClean="0"/>
              <a:t>Assure that fixes and new features do not harm performance</a:t>
            </a:r>
          </a:p>
          <a:p>
            <a:r>
              <a:rPr lang="en-US" dirty="0" smtClean="0"/>
              <a:t>Software quality analysis with special tools – Coverity sessions </a:t>
            </a:r>
          </a:p>
          <a:p>
            <a:r>
              <a:rPr lang="en-US" dirty="0" smtClean="0"/>
              <a:t>In the process of revising current regression tests</a:t>
            </a:r>
          </a:p>
          <a:p>
            <a:pPr lvl="1"/>
            <a:r>
              <a:rPr lang="en-US" dirty="0" smtClean="0"/>
              <a:t>Adding more tests for the libraries and tools</a:t>
            </a:r>
          </a:p>
          <a:p>
            <a:pPr lvl="1"/>
            <a:r>
              <a:rPr lang="en-US" dirty="0" smtClean="0"/>
              <a:t>Adding different levels of tests (current tests take too much time already)</a:t>
            </a:r>
          </a:p>
          <a:p>
            <a:pPr lvl="1"/>
            <a:r>
              <a:rPr lang="en-US" dirty="0" smtClean="0"/>
              <a:t>Enabling regression tests with </a:t>
            </a:r>
            <a:r>
              <a:rPr lang="en-US" dirty="0" err="1" smtClean="0"/>
              <a:t>valgrind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524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 or how you can help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Need your help</a:t>
            </a:r>
          </a:p>
          <a:p>
            <a:pPr lvl="1"/>
            <a:r>
              <a:rPr lang="en-US" dirty="0" smtClean="0"/>
              <a:t>Participate in the pre-release testing </a:t>
            </a:r>
          </a:p>
          <a:p>
            <a:pPr lvl="2"/>
            <a:r>
              <a:rPr lang="en-US" dirty="0" smtClean="0"/>
              <a:t>Announced on </a:t>
            </a:r>
            <a:r>
              <a:rPr lang="en-US" dirty="0" err="1" smtClean="0"/>
              <a:t>hdf</a:t>
            </a:r>
            <a:r>
              <a:rPr lang="en-US" dirty="0" smtClean="0"/>
              <a:t>-forum mailing list</a:t>
            </a:r>
          </a:p>
          <a:p>
            <a:pPr lvl="2"/>
            <a:r>
              <a:rPr lang="en-US" dirty="0" smtClean="0"/>
              <a:t>Let us know if you are interested, we will contact you individually</a:t>
            </a:r>
          </a:p>
          <a:p>
            <a:pPr lvl="1"/>
            <a:r>
              <a:rPr lang="en-US" dirty="0" smtClean="0"/>
              <a:t>Give us your files to include in backward/forward compatibility testing</a:t>
            </a:r>
          </a:p>
          <a:p>
            <a:pPr lvl="1"/>
            <a:r>
              <a:rPr lang="en-US" dirty="0" smtClean="0"/>
              <a:t>Tell us about your applications or send us examples of your HDF code (both HDF4 and HDF5)</a:t>
            </a:r>
          </a:p>
          <a:p>
            <a:pPr lvl="1"/>
            <a:r>
              <a:rPr lang="en-US" dirty="0" smtClean="0"/>
              <a:t>Tell us how do you use command line tools, HDFView, documentation, APIs, etc.</a:t>
            </a:r>
          </a:p>
          <a:p>
            <a:pPr lvl="2"/>
            <a:r>
              <a:rPr lang="en-US" dirty="0" smtClean="0"/>
              <a:t>Send email to </a:t>
            </a:r>
            <a:r>
              <a:rPr lang="en-US" dirty="0" smtClean="0">
                <a:hlinkClick r:id="rId2"/>
              </a:rPr>
              <a:t>help@hdfgroup.org</a:t>
            </a:r>
            <a:endParaRPr lang="en-US" dirty="0" smtClean="0"/>
          </a:p>
          <a:p>
            <a:pPr lvl="2"/>
            <a:r>
              <a:rPr lang="en-US" dirty="0" smtClean="0"/>
              <a:t>Post on </a:t>
            </a:r>
            <a:r>
              <a:rPr lang="en-US" dirty="0" err="1" smtClean="0"/>
              <a:t>hdf</a:t>
            </a:r>
            <a:r>
              <a:rPr lang="en-US" dirty="0" smtClean="0"/>
              <a:t>-forum mailing list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8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752784103"/>
              </p:ext>
            </p:extLst>
          </p:nvPr>
        </p:nvGraphicFramePr>
        <p:xfrm>
          <a:off x="1066800" y="1143000"/>
          <a:ext cx="60960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2133600"/>
            <a:ext cx="1827213" cy="1111250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25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38986"/>
      </p:ext>
    </p:extLst>
  </p:cSld>
  <p:clrMapOvr>
    <a:masterClrMapping/>
  </p:clrMapOvr>
  <p:transition advTm="1125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line tools</a:t>
            </a:r>
            <a:endParaRPr lang="en-US" dirty="0"/>
          </a:p>
        </p:txBody>
      </p:sp>
      <p:sp>
        <p:nvSpPr>
          <p:cNvPr id="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Peter will </a:t>
            </a:r>
            <a:r>
              <a:rPr lang="en-US" dirty="0" smtClean="0"/>
              <a:t>cover </a:t>
            </a:r>
            <a:r>
              <a:rPr lang="en-US" dirty="0"/>
              <a:t>in detail in tools update.</a:t>
            </a:r>
          </a:p>
          <a:p>
            <a:r>
              <a:rPr lang="en-US" dirty="0" smtClean="0"/>
              <a:t>Improvements to </a:t>
            </a:r>
          </a:p>
          <a:p>
            <a:pPr lvl="1"/>
            <a:r>
              <a:rPr lang="en-US" dirty="0" smtClean="0"/>
              <a:t>h5repack</a:t>
            </a:r>
          </a:p>
          <a:p>
            <a:pPr lvl="1"/>
            <a:r>
              <a:rPr lang="en-US" dirty="0" smtClean="0"/>
              <a:t>h5copy</a:t>
            </a:r>
          </a:p>
          <a:p>
            <a:pPr lvl="1"/>
            <a:r>
              <a:rPr lang="en-US" dirty="0" smtClean="0"/>
              <a:t>h5diff</a:t>
            </a:r>
          </a:p>
          <a:p>
            <a:pPr lvl="1"/>
            <a:r>
              <a:rPr lang="en-US" dirty="0" smtClean="0"/>
              <a:t>h5ls</a:t>
            </a:r>
          </a:p>
          <a:p>
            <a:r>
              <a:rPr lang="en-US" dirty="0" smtClean="0"/>
              <a:t>New tools in development</a:t>
            </a:r>
          </a:p>
          <a:p>
            <a:pPr lvl="1"/>
            <a:r>
              <a:rPr lang="en-US" dirty="0" smtClean="0"/>
              <a:t>h5watch - allows user </a:t>
            </a:r>
            <a:r>
              <a:rPr lang="en-US" dirty="0"/>
              <a:t>to monitor </a:t>
            </a:r>
            <a:r>
              <a:rPr lang="en-US" dirty="0" smtClean="0"/>
              <a:t>growth </a:t>
            </a:r>
            <a:r>
              <a:rPr lang="en-US" dirty="0"/>
              <a:t>of a dataset</a:t>
            </a:r>
          </a:p>
          <a:p>
            <a:pPr lvl="1"/>
            <a:r>
              <a:rPr lang="en-US" dirty="0" smtClean="0"/>
              <a:t>H5edit - add/remove/modify </a:t>
            </a:r>
            <a:r>
              <a:rPr lang="en-US" dirty="0"/>
              <a:t>data or </a:t>
            </a:r>
            <a:r>
              <a:rPr lang="en-US" dirty="0" smtClean="0"/>
              <a:t>metadata</a:t>
            </a:r>
            <a:endParaRPr lang="en-US" dirty="0"/>
          </a:p>
          <a:p>
            <a:r>
              <a:rPr lang="en-US" dirty="0" smtClean="0"/>
              <a:t>Give us feedback!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37961"/>
      </p:ext>
    </p:extLst>
  </p:cSld>
  <p:clrMapOvr>
    <a:masterClrMapping/>
  </p:clrMapOvr>
  <p:transition spd="med" advTm="51917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494632878"/>
              </p:ext>
            </p:extLst>
          </p:nvPr>
        </p:nvGraphicFramePr>
        <p:xfrm>
          <a:off x="1066800" y="1143000"/>
          <a:ext cx="60960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/>
          <p:cNvGrpSpPr/>
          <p:nvPr/>
        </p:nvGrpSpPr>
        <p:grpSpPr>
          <a:xfrm rot="20434538">
            <a:off x="7453025" y="201305"/>
            <a:ext cx="1550376" cy="1252954"/>
            <a:chOff x="7130560" y="3048000"/>
            <a:chExt cx="1550376" cy="125295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800" y="3048000"/>
              <a:ext cx="1308100" cy="121394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130560" y="3962400"/>
              <a:ext cx="1550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Java       Man</a:t>
              </a: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27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00006"/>
      </p:ext>
    </p:extLst>
  </p:cSld>
  <p:clrMapOvr>
    <a:masterClrMapping/>
  </p:clrMapOvr>
  <p:transition advTm="3946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Support HDF5 1.8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HDF5 JNI</a:t>
            </a:r>
          </a:p>
          <a:p>
            <a:pPr lvl="1"/>
            <a:r>
              <a:rPr lang="en-US" dirty="0" smtClean="0"/>
              <a:t>Over 100 new functions added to Java Interface (JHI5)</a:t>
            </a:r>
          </a:p>
          <a:p>
            <a:pPr lvl="1"/>
            <a:r>
              <a:rPr lang="en-US" dirty="0" smtClean="0"/>
              <a:t>Unit tests added for new functions &amp; some HDF5 1.6 functions</a:t>
            </a:r>
          </a:p>
          <a:p>
            <a:endParaRPr lang="en-US" dirty="0" smtClean="0"/>
          </a:p>
          <a:p>
            <a:r>
              <a:rPr lang="en-US" dirty="0" smtClean="0"/>
              <a:t>Many features added to Object Layer &amp; HDFView, such as:</a:t>
            </a:r>
          </a:p>
          <a:p>
            <a:pPr lvl="1"/>
            <a:r>
              <a:rPr lang="en-US" dirty="0" smtClean="0"/>
              <a:t>Support for external links</a:t>
            </a:r>
          </a:p>
          <a:p>
            <a:pPr lvl="1"/>
            <a:r>
              <a:rPr lang="en-US" dirty="0" smtClean="0"/>
              <a:t>Attribute renaming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Some features removed, including:</a:t>
            </a:r>
          </a:p>
          <a:p>
            <a:pPr lvl="1"/>
            <a:r>
              <a:rPr lang="en-US" dirty="0" smtClean="0"/>
              <a:t>Setting link creation order and link storage type</a:t>
            </a:r>
          </a:p>
          <a:p>
            <a:pPr lvl="1"/>
            <a:r>
              <a:rPr lang="en-US" dirty="0" smtClean="0"/>
              <a:t>Showing groups and attributes in creation order (Object Layer)</a:t>
            </a:r>
          </a:p>
          <a:p>
            <a:pPr lvl="1"/>
            <a:r>
              <a:rPr lang="en-US" dirty="0" smtClean="0"/>
              <a:t>Creating soft and external links</a:t>
            </a:r>
          </a:p>
          <a:p>
            <a:pPr lvl="1"/>
            <a:r>
              <a:rPr lang="en-US" dirty="0" smtClean="0"/>
              <a:t>Retrieve link information</a:t>
            </a:r>
          </a:p>
          <a:p>
            <a:pPr lvl="1"/>
            <a:r>
              <a:rPr lang="en-US" dirty="0" smtClean="0"/>
              <a:t>Rename Attributes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52818"/>
      </p:ext>
    </p:extLst>
  </p:cSld>
  <p:clrMapOvr>
    <a:masterClrMapping/>
  </p:clrMapOvr>
  <p:transition spd="med" advTm="49174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B324-5D90-4399-9765-5D55AF61633A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530979434"/>
              </p:ext>
            </p:extLst>
          </p:nvPr>
        </p:nvGraphicFramePr>
        <p:xfrm>
          <a:off x="1066800" y="1143000"/>
          <a:ext cx="60960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4" descr="C:\Documents and Settings\Mike\Local Settings\Temporary Internet Files\Content.IE5\EOP7CYVD\MPj04395090000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17385" y="3895344"/>
            <a:ext cx="4226615" cy="29626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6309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Users\mfolk\AppData\Local\Microsoft\Windows\Temporary Internet Files\Content.IE5\AVGKWLJ3\MC90012095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317" y="4876800"/>
            <a:ext cx="1516184" cy="139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folk\AppData\Local\Microsoft\Windows\Temporary Internet Files\Content.IE5\AVGKWLJ3\MC90015366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443" y="3124200"/>
            <a:ext cx="1047557" cy="134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swmr_lo.png"/>
          <p:cNvPicPr>
            <a:picLocks noChangeAspect="1"/>
          </p:cNvPicPr>
          <p:nvPr/>
        </p:nvPicPr>
        <p:blipFill rotWithShape="1">
          <a:blip r:embed="rId5">
            <a:grayscl/>
          </a:blip>
          <a:srcRect l="9933" t="17935" r="8398" b="4811"/>
          <a:stretch/>
        </p:blipFill>
        <p:spPr>
          <a:xfrm>
            <a:off x="7924800" y="1676400"/>
            <a:ext cx="1128701" cy="106769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802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capabilities in the works</a:t>
            </a:r>
            <a:endParaRPr lang="en-US" dirty="0"/>
          </a:p>
        </p:txBody>
      </p:sp>
      <p:sp>
        <p:nvSpPr>
          <p:cNvPr id="480264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Single-Writer/Multiple-Reader (SWMR) Access</a:t>
            </a:r>
          </a:p>
          <a:p>
            <a:pPr lvl="1"/>
            <a:r>
              <a:rPr lang="en-US" dirty="0" smtClean="0"/>
              <a:t>Allows simultaneous reading of HDF5 file while the file is being modified by another process</a:t>
            </a:r>
          </a:p>
          <a:p>
            <a:endParaRPr lang="en-US" dirty="0" smtClean="0"/>
          </a:p>
          <a:p>
            <a:pPr lvl="0"/>
            <a:r>
              <a:rPr lang="en-US" dirty="0" smtClean="0"/>
              <a:t>Better Multi-Threaded Concurrency</a:t>
            </a:r>
          </a:p>
          <a:p>
            <a:pPr lvl="1"/>
            <a:r>
              <a:rPr lang="en-US" dirty="0" smtClean="0"/>
              <a:t>Improve ability to have multiple threads performing HDF5 operations simultaneously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Recent parallel I/O improvements</a:t>
            </a:r>
          </a:p>
          <a:p>
            <a:pPr lvl="1">
              <a:defRPr/>
            </a:pPr>
            <a:r>
              <a:rPr lang="en-US" dirty="0" smtClean="0"/>
              <a:t>Changes to reduce redundancy and communication (available in 1.8.6 release)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317C-5267-41DD-8BCA-E1FA4AA0C7B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advTm="67202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Library Features</a:t>
            </a:r>
            <a:endParaRPr lang="en-US" dirty="0"/>
          </a:p>
        </p:txBody>
      </p:sp>
      <p:pic>
        <p:nvPicPr>
          <p:cNvPr id="3074" name="Picture 2" descr="C:\Users\mfolk\AppData\Local\Microsoft\Windows\Temporary Internet Files\Content.IE5\AVGKWLJ3\MC90038347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528" y="762000"/>
            <a:ext cx="1192136" cy="157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Saving space</a:t>
            </a:r>
          </a:p>
          <a:p>
            <a:pPr lvl="1"/>
            <a:r>
              <a:rPr lang="en-US" dirty="0" smtClean="0"/>
              <a:t>Persistent File Free Space tracking/recovery</a:t>
            </a:r>
          </a:p>
          <a:p>
            <a:pPr lvl="1"/>
            <a:r>
              <a:rPr lang="en-US" dirty="0" smtClean="0"/>
              <a:t>Allow a group’s link info to be compressed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Saving time</a:t>
            </a:r>
          </a:p>
          <a:p>
            <a:pPr lvl="1"/>
            <a:r>
              <a:rPr lang="en-US" dirty="0" smtClean="0"/>
              <a:t>New chunk indexing methods</a:t>
            </a:r>
          </a:p>
          <a:p>
            <a:pPr lvl="1"/>
            <a:r>
              <a:rPr lang="en-US" dirty="0" smtClean="0"/>
              <a:t>Aggregate metadata for faster metadata I/O</a:t>
            </a:r>
          </a:p>
          <a:p>
            <a:pPr lvl="1"/>
            <a:r>
              <a:rPr lang="en-US" dirty="0" smtClean="0"/>
              <a:t>Asynchronous metadata I/O operations</a:t>
            </a:r>
          </a:p>
          <a:p>
            <a:endParaRPr lang="en-US" dirty="0" smtClean="0"/>
          </a:p>
          <a:p>
            <a:r>
              <a:rPr lang="en-US" dirty="0" smtClean="0"/>
              <a:t>Preserving file in case of crash</a:t>
            </a:r>
          </a:p>
          <a:p>
            <a:pPr lvl="1"/>
            <a:r>
              <a:rPr lang="en-US" dirty="0" smtClean="0"/>
              <a:t>Separately journal metadata changes to file</a:t>
            </a:r>
          </a:p>
          <a:p>
            <a:pPr lvl="1"/>
            <a:r>
              <a:rPr lang="en-US" dirty="0" smtClean="0"/>
              <a:t>Re-order updates to metadata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pic>
        <p:nvPicPr>
          <p:cNvPr id="3078" name="Picture 6" descr="C:\Users\mfolk\AppData\Local\Microsoft\Windows\Temporary Internet Files\Content.IE5\KE7W71RV\MC900078707[1].wmf"/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528" y="2819400"/>
            <a:ext cx="118142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C:\Users\mfolk\AppData\Local\Microsoft\Windows\Temporary Internet Files\Content.IE5\AVGKWLJ3\MC900279682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953000"/>
            <a:ext cx="1689888" cy="116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70062"/>
      </p:ext>
    </p:extLst>
  </p:cSld>
  <p:clrMapOvr>
    <a:masterClrMapping/>
  </p:clrMapOvr>
  <p:transition spd="med" advTm="121480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I/O Improvement - Partnerships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021625"/>
              </p:ext>
            </p:extLst>
          </p:nvPr>
        </p:nvGraphicFramePr>
        <p:xfrm>
          <a:off x="381000" y="990600"/>
          <a:ext cx="8458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5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21"/>
    </mc:Choice>
    <mc:Fallback xmlns="">
      <p:transition spd="slow" advTm="67921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381000" y="990600"/>
            <a:ext cx="8763000" cy="54864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00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High-level “HPC” API</a:t>
            </a:r>
            <a:endParaRPr lang="en-US" dirty="0" smtClean="0">
              <a:effectLst/>
            </a:endParaRPr>
          </a:p>
          <a:p>
            <a:pPr>
              <a:defRPr/>
            </a:pPr>
            <a:r>
              <a:rPr lang="en-US" dirty="0" smtClean="0"/>
              <a:t>Fast indexing for HDF5 files (</a:t>
            </a:r>
            <a:r>
              <a:rPr lang="en-US" dirty="0" err="1" smtClean="0"/>
              <a:t>FastBit</a:t>
            </a:r>
            <a:r>
              <a:rPr lang="en-US" dirty="0" smtClean="0"/>
              <a:t>)</a:t>
            </a:r>
          </a:p>
          <a:p>
            <a:pPr marL="342900" lvl="1" indent="-342900"/>
            <a:r>
              <a:rPr lang="en-US" dirty="0" smtClean="0"/>
              <a:t>I/O performance tracking, testing and tuning</a:t>
            </a:r>
          </a:p>
          <a:p>
            <a:pPr marL="342900" lvl="1" indent="-342900"/>
            <a:r>
              <a:rPr lang="en-US" dirty="0" smtClean="0"/>
              <a:t>HPC </a:t>
            </a:r>
            <a:r>
              <a:rPr lang="en-US" dirty="0"/>
              <a:t>specific “fast-tracking</a:t>
            </a:r>
            <a:r>
              <a:rPr lang="en-US" dirty="0" smtClean="0"/>
              <a:t>”</a:t>
            </a:r>
          </a:p>
          <a:p>
            <a:pPr>
              <a:defRPr/>
            </a:pPr>
            <a:r>
              <a:rPr lang="en-US" dirty="0" smtClean="0"/>
              <a:t>Virtual file driver enhancements</a:t>
            </a:r>
          </a:p>
          <a:p>
            <a:pPr>
              <a:defRPr/>
            </a:pPr>
            <a:r>
              <a:rPr lang="en-US" dirty="0" smtClean="0"/>
              <a:t>Auto-tuning to underlying parallel file system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Future Parallel I/O Improvements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482948"/>
      </p:ext>
    </p:extLst>
  </p:cSld>
  <p:clrMapOvr>
    <a:masterClrMapping/>
  </p:clrMapOvr>
  <p:transition advTm="138003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New built-in datatypes </a:t>
            </a:r>
          </a:p>
          <a:p>
            <a:pPr lvl="1">
              <a:defRPr/>
            </a:pPr>
            <a:r>
              <a:rPr lang="en-US" dirty="0"/>
              <a:t>B</a:t>
            </a:r>
            <a:r>
              <a:rPr lang="en-US" dirty="0" smtClean="0"/>
              <a:t>oolean, complex, C99 types, etc.</a:t>
            </a:r>
          </a:p>
          <a:p>
            <a:pPr>
              <a:defRPr/>
            </a:pPr>
            <a:r>
              <a:rPr lang="en-US" dirty="0" smtClean="0"/>
              <a:t>Expand coverage of attributes</a:t>
            </a:r>
          </a:p>
          <a:p>
            <a:pPr lvl="1">
              <a:defRPr/>
            </a:pPr>
            <a:r>
              <a:rPr lang="en-US" dirty="0" smtClean="0"/>
              <a:t>Attributes for individual fields of compound type</a:t>
            </a:r>
          </a:p>
          <a:p>
            <a:pPr lvl="1">
              <a:defRPr/>
            </a:pPr>
            <a:r>
              <a:rPr lang="en-US" dirty="0" smtClean="0"/>
              <a:t>Attributes for regions within dataspace</a:t>
            </a:r>
          </a:p>
          <a:p>
            <a:pPr>
              <a:defRPr/>
            </a:pPr>
            <a:r>
              <a:rPr lang="en-US" dirty="0" smtClean="0"/>
              <a:t>Store compound datatypes in columns (per field)</a:t>
            </a:r>
          </a:p>
          <a:p>
            <a:pPr>
              <a:defRPr/>
            </a:pPr>
            <a:r>
              <a:rPr lang="en-US" dirty="0"/>
              <a:t>Allow shared dataspaces in file</a:t>
            </a:r>
          </a:p>
          <a:p>
            <a:pPr>
              <a:defRPr/>
            </a:pPr>
            <a:r>
              <a:rPr lang="en-US" dirty="0" smtClean="0"/>
              <a:t>Improve HPC performance </a:t>
            </a:r>
          </a:p>
          <a:p>
            <a:pPr>
              <a:defRPr/>
            </a:pPr>
            <a:r>
              <a:rPr lang="en-US" dirty="0" smtClean="0"/>
              <a:t>Facilitate remote access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Recent NSF proposals for new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01065"/>
      </p:ext>
    </p:extLst>
  </p:cSld>
  <p:clrMapOvr>
    <a:masterClrMapping/>
  </p:clrMapOvr>
  <p:transition advTm="66849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B324-5D90-4399-9765-5D55AF61633A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316931381"/>
              </p:ext>
            </p:extLst>
          </p:nvPr>
        </p:nvGraphicFramePr>
        <p:xfrm>
          <a:off x="1066800" y="1143000"/>
          <a:ext cx="60960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Tm="8139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r="54075"/>
          <a:stretch>
            <a:fillRect/>
          </a:stretch>
        </p:blipFill>
        <p:spPr bwMode="auto">
          <a:xfrm>
            <a:off x="1727815" y="3400424"/>
            <a:ext cx="7339985" cy="117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HDF-EOS Support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1143000"/>
            <a:ext cx="1638300" cy="193319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36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16686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EOS support</a:t>
            </a:r>
          </a:p>
        </p:txBody>
      </p:sp>
      <p:sp>
        <p:nvSpPr>
          <p:cNvPr id="54275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HDF-EOS2 and HDF-EOS5</a:t>
            </a:r>
          </a:p>
          <a:p>
            <a:pPr lvl="1"/>
            <a:r>
              <a:rPr lang="en-US" dirty="0" smtClean="0"/>
              <a:t>Continue testing daily with HDF4 and HDF5 development code</a:t>
            </a:r>
          </a:p>
          <a:p>
            <a:r>
              <a:rPr lang="en-US" dirty="0" smtClean="0"/>
              <a:t>Updated and maintained the HDF-EOS website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39445"/>
      </p:ext>
    </p:extLst>
  </p:cSld>
  <p:clrMapOvr>
    <a:masterClrMapping/>
  </p:clrMapOvr>
  <p:transition advTm="36429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024" y="1066800"/>
            <a:ext cx="4153376" cy="454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79809" y="152400"/>
            <a:ext cx="6016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</a:rPr>
              <a:t>The Updated HDF-EOS website</a:t>
            </a:r>
            <a:endParaRPr lang="en-US" sz="3200" dirty="0"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95600" y="58674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http://hdfeos.org</a:t>
            </a:r>
            <a:endParaRPr lang="en-US" sz="3600" dirty="0"/>
          </a:p>
        </p:txBody>
      </p:sp>
      <p:sp>
        <p:nvSpPr>
          <p:cNvPr id="20" name="Rectangle 10"/>
          <p:cNvSpPr txBox="1">
            <a:spLocks noChangeArrowheads="1"/>
          </p:cNvSpPr>
          <p:nvPr/>
        </p:nvSpPr>
        <p:spPr bwMode="auto">
          <a:xfrm>
            <a:off x="152400" y="990600"/>
            <a:ext cx="480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Arial" pitchFamily="34" charset="0"/>
              </a:rPr>
              <a:t>Software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</a:rPr>
              <a:t>Evaluating many packages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Arial" pitchFamily="34" charset="0"/>
              </a:rPr>
              <a:t>Examples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</a:rPr>
              <a:t>Adding examples for many 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</a:rPr>
              <a:t>	NASA products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Arial" pitchFamily="34" charset="0"/>
              </a:rPr>
              <a:t>Forums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</a:rPr>
              <a:t>Moderating the forum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lang="en-US" sz="2800" kern="0" dirty="0" smtClean="0">
              <a:solidFill>
                <a:srgbClr val="000000"/>
              </a:solidFill>
              <a:latin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35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50"/>
    </mc:Choice>
    <mc:Fallback xmlns="">
      <p:transition spd="slow" advTm="2985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 txBox="1">
            <a:spLocks/>
          </p:cNvSpPr>
          <p:nvPr/>
        </p:nvSpPr>
        <p:spPr bwMode="auto">
          <a:xfrm>
            <a:off x="3048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010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00" dirty="0" smtClean="0"/>
              <a:t>HDF-EOS User Forum</a:t>
            </a:r>
          </a:p>
        </p:txBody>
      </p:sp>
      <p:pic>
        <p:nvPicPr>
          <p:cNvPr id="11" name="Picture 10" descr="hdfeos_member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" y="1066800"/>
            <a:ext cx="89408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>
            <a:spLocks noChangeArrowheads="1"/>
          </p:cNvSpPr>
          <p:nvPr/>
        </p:nvSpPr>
        <p:spPr bwMode="auto">
          <a:xfrm>
            <a:off x="2667000" y="1752600"/>
            <a:ext cx="1295400" cy="4572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" name="Picture 12" descr="hdfeos_whats_going_on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4114800"/>
            <a:ext cx="9015413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381000" y="4343400"/>
            <a:ext cx="1752600" cy="3048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403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332"/>
    </mc:Choice>
    <mc:Fallback>
      <p:transition spd="slow" advTm="32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NCL/IDL/MATLAB examples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685800"/>
          </a:xfrm>
        </p:spPr>
        <p:txBody>
          <a:bodyPr/>
          <a:lstStyle/>
          <a:p>
            <a:r>
              <a:rPr lang="en-US" dirty="0" smtClean="0"/>
              <a:t>Many examples from different NASA data centers’</a:t>
            </a:r>
          </a:p>
          <a:p>
            <a:r>
              <a:rPr lang="en-US" dirty="0" smtClean="0"/>
              <a:t>Example codes and plots 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5943600" cy="624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04800"/>
            <a:ext cx="5943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9000" contrast="100000"/>
                    </a14:imgEffect>
                  </a14:imgLayer>
                </a14:imgProps>
              </a:ext>
            </a:extLst>
          </a:blip>
          <a:srcRect l="12392" t="17316" r="8334" b="66234"/>
          <a:stretch/>
        </p:blipFill>
        <p:spPr bwMode="auto">
          <a:xfrm>
            <a:off x="25400" y="1701800"/>
            <a:ext cx="8803439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762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140"/>
    </mc:Choice>
    <mc:Fallback xmlns="">
      <p:transition spd="slow" advTm="105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An example to access </a:t>
            </a:r>
            <a:r>
              <a:rPr lang="en-US" dirty="0" smtClean="0"/>
              <a:t>AIRS Swath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Directly read the lat/</a:t>
            </a:r>
            <a:r>
              <a:rPr lang="en-US" dirty="0" err="1" smtClean="0"/>
              <a:t>lon</a:t>
            </a:r>
            <a:r>
              <a:rPr lang="en-US" dirty="0" smtClean="0"/>
              <a:t> and use polar view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752600"/>
            <a:ext cx="39624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…</a:t>
            </a:r>
          </a:p>
          <a:p>
            <a:endParaRPr lang="en-US" sz="1000" dirty="0" smtClean="0"/>
          </a:p>
          <a:p>
            <a:r>
              <a:rPr lang="en-US" sz="1000" dirty="0" smtClean="0"/>
              <a:t>data=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-&gt;radiances_L2_Standard_cloud_cleared_radiance_product(:,:,0) ; read specific subset of data field</a:t>
            </a:r>
          </a:p>
          <a:p>
            <a:r>
              <a:rPr lang="en-US" sz="1000" dirty="0" smtClean="0"/>
              <a:t>; In order to read the radiances data field from the HDF-EOS2 file, the group</a:t>
            </a:r>
          </a:p>
          <a:p>
            <a:r>
              <a:rPr lang="en-US" sz="1000" dirty="0" smtClean="0"/>
              <a:t>; under which the data field is placed must be appended to the data field in NCL. For more information,</a:t>
            </a:r>
          </a:p>
          <a:p>
            <a:r>
              <a:rPr lang="en-US" sz="1000" dirty="0" smtClean="0"/>
              <a:t>; visit section 4.3.2 of http://hdfeos.org/software/ncl.php.</a:t>
            </a:r>
          </a:p>
          <a:p>
            <a:endParaRPr lang="en-US" sz="1000" dirty="0" smtClean="0"/>
          </a:p>
          <a:p>
            <a:r>
              <a:rPr lang="en-US" sz="1000" dirty="0" smtClean="0"/>
              <a:t>data@lat2d=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-&gt;Latitude_L2_Standard_cloud_cleared_radiance_product ; associate longitude and latitude</a:t>
            </a:r>
          </a:p>
          <a:p>
            <a:r>
              <a:rPr lang="en-US" sz="1000" dirty="0" smtClean="0"/>
              <a:t>data@lon2d=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-&gt;Longitude_L2_Standard_cloud_cleared_radiance_product</a:t>
            </a:r>
          </a:p>
          <a:p>
            <a:r>
              <a:rPr lang="en-US" sz="1000" dirty="0" err="1" smtClean="0"/>
              <a:t>data@_FillValue</a:t>
            </a:r>
            <a:r>
              <a:rPr lang="en-US" sz="1000" dirty="0" smtClean="0"/>
              <a:t>=-9999 ;</a:t>
            </a:r>
          </a:p>
          <a:p>
            <a:r>
              <a:rPr lang="en-US" sz="1000" dirty="0" smtClean="0">
                <a:latin typeface="Arial" pitchFamily="34" charset="0"/>
              </a:rPr>
              <a:t>…</a:t>
            </a:r>
          </a:p>
          <a:p>
            <a:r>
              <a:rPr lang="en-US" sz="1000" dirty="0" err="1" smtClean="0"/>
              <a:t>res@gsnCenterString</a:t>
            </a:r>
            <a:r>
              <a:rPr lang="en-US" sz="1000" dirty="0" smtClean="0"/>
              <a:t>="radiances at Channel=567"</a:t>
            </a:r>
          </a:p>
          <a:p>
            <a:r>
              <a:rPr lang="en-US" sz="1000" dirty="0" smtClean="0"/>
              <a:t>plot(2)=</a:t>
            </a:r>
            <a:r>
              <a:rPr lang="en-US" sz="1000" dirty="0" err="1" smtClean="0"/>
              <a:t>gsn_csm_contour_map_polar</a:t>
            </a:r>
            <a:r>
              <a:rPr lang="en-US" sz="1000" dirty="0" smtClean="0"/>
              <a:t>(xwks,data_2,res)</a:t>
            </a:r>
          </a:p>
          <a:p>
            <a:endParaRPr lang="en-US" sz="1000" dirty="0" smtClean="0"/>
          </a:p>
          <a:p>
            <a:r>
              <a:rPr lang="en-US" sz="1000" dirty="0" err="1" smtClean="0"/>
              <a:t>res@gsnCenterString</a:t>
            </a:r>
            <a:r>
              <a:rPr lang="en-US" sz="1000" dirty="0" smtClean="0"/>
              <a:t>="radiances at Channel=1339"</a:t>
            </a:r>
          </a:p>
          <a:p>
            <a:r>
              <a:rPr lang="en-US" sz="1000" dirty="0" smtClean="0"/>
              <a:t>plot(3)=</a:t>
            </a:r>
            <a:r>
              <a:rPr lang="en-US" sz="1000" dirty="0" err="1" smtClean="0"/>
              <a:t>gsn_csm_contour_map_polar</a:t>
            </a:r>
            <a:r>
              <a:rPr lang="en-US" sz="1000" dirty="0" smtClean="0"/>
              <a:t>(xwks,data_3,res)</a:t>
            </a:r>
          </a:p>
          <a:p>
            <a:endParaRPr lang="en-US" sz="1000" dirty="0" smtClean="0"/>
          </a:p>
          <a:p>
            <a:r>
              <a:rPr lang="en-US" sz="1000" dirty="0" smtClean="0"/>
              <a:t>delete(plot) ; cleaning up resources used</a:t>
            </a:r>
          </a:p>
          <a:p>
            <a:r>
              <a:rPr lang="en-US" sz="1000" dirty="0" smtClean="0"/>
              <a:t>delete(data)</a:t>
            </a:r>
          </a:p>
          <a:p>
            <a:endParaRPr lang="en-US" sz="1000" dirty="0" smtClean="0">
              <a:latin typeface="Arial" pitchFamily="34" charset="0"/>
            </a:endParaRPr>
          </a:p>
          <a:p>
            <a:endParaRPr lang="en-US" dirty="0"/>
          </a:p>
        </p:txBody>
      </p:sp>
      <p:grpSp>
        <p:nvGrpSpPr>
          <p:cNvPr id="7" name="Group 15"/>
          <p:cNvGrpSpPr/>
          <p:nvPr/>
        </p:nvGrpSpPr>
        <p:grpSpPr>
          <a:xfrm>
            <a:off x="4267200" y="1676400"/>
            <a:ext cx="4557555" cy="4605754"/>
            <a:chOff x="4267200" y="1676400"/>
            <a:chExt cx="4557555" cy="4605754"/>
          </a:xfrm>
        </p:grpSpPr>
        <p:pic>
          <p:nvPicPr>
            <p:cNvPr id="14" name="Picture 13" descr="AIRS Swath_nc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1676400"/>
              <a:ext cx="4557555" cy="4267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943600" y="5943600"/>
              <a:ext cx="593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</a:rPr>
                <a:t>NCL</a:t>
              </a:r>
              <a:endParaRPr lang="en-US" sz="1600" dirty="0">
                <a:latin typeface="Arial" pitchFamily="34" charset="0"/>
              </a:endParaRPr>
            </a:p>
          </p:txBody>
        </p:sp>
      </p:grpSp>
      <p:pic>
        <p:nvPicPr>
          <p:cNvPr id="17" name="Picture 16" descr="AIRS Swath_ncl_code.JPG"/>
          <p:cNvPicPr>
            <a:picLocks noChangeAspect="1"/>
          </p:cNvPicPr>
          <p:nvPr/>
        </p:nvPicPr>
        <p:blipFill>
          <a:blip r:embed="rId5" cstate="print"/>
          <a:srcRect b="14045"/>
          <a:stretch>
            <a:fillRect/>
          </a:stretch>
        </p:blipFill>
        <p:spPr>
          <a:xfrm>
            <a:off x="381000" y="2438400"/>
            <a:ext cx="5029200" cy="148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29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30"/>
    </mc:Choice>
    <mc:Fallback xmlns="">
      <p:transition spd="slow" advTm="31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50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41"/>
    </mc:Choice>
    <mc:Fallback xmlns="">
      <p:transition spd="slow" advTm="58341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HDF-EOS5/netCDF-4 </a:t>
            </a:r>
            <a:br>
              <a:rPr lang="en-US" dirty="0" smtClean="0"/>
            </a:br>
            <a:r>
              <a:rPr lang="en-US" dirty="0" smtClean="0"/>
              <a:t>Augmentation Tool</a:t>
            </a:r>
            <a:endParaRPr lang="en-US" dirty="0"/>
          </a:p>
        </p:txBody>
      </p:sp>
      <p:sp>
        <p:nvSpPr>
          <p:cNvPr id="52" name="Rectangle 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Accessing HDF-EOS5 files via netCDF-4 API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43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1018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HDF-EOS5 and NetCDF-4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2514600"/>
          </a:xfrm>
        </p:spPr>
        <p:txBody>
          <a:bodyPr/>
          <a:lstStyle/>
          <a:p>
            <a:r>
              <a:rPr lang="en-US" sz="2400" dirty="0" smtClean="0"/>
              <a:t>Enabling NetCDF4 to access HDF-EOS5 data</a:t>
            </a:r>
          </a:p>
          <a:p>
            <a:pPr lvl="1"/>
            <a:r>
              <a:rPr lang="en-US" sz="2400" dirty="0" smtClean="0"/>
              <a:t>One file can be used for both EOS5 and NetCDF-4.</a:t>
            </a:r>
          </a:p>
          <a:p>
            <a:pPr lvl="1"/>
            <a:r>
              <a:rPr lang="en-US" sz="2400" dirty="0" smtClean="0"/>
              <a:t>Note that EOS5 users are not affected at all.</a:t>
            </a:r>
            <a:endParaRPr lang="en-US" sz="2400" dirty="0"/>
          </a:p>
        </p:txBody>
      </p:sp>
      <p:grpSp>
        <p:nvGrpSpPr>
          <p:cNvPr id="2" name="Group 40"/>
          <p:cNvGrpSpPr/>
          <p:nvPr/>
        </p:nvGrpSpPr>
        <p:grpSpPr>
          <a:xfrm>
            <a:off x="609600" y="4876800"/>
            <a:ext cx="1981200" cy="914400"/>
            <a:chOff x="609600" y="4876800"/>
            <a:chExt cx="1981200" cy="91440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09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9600" y="4876800"/>
              <a:ext cx="1981200" cy="457200"/>
            </a:xfrm>
            <a:prstGeom prst="rect">
              <a:avLst/>
            </a:prstGeom>
            <a:solidFill>
              <a:srgbClr val="398CE7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HDF-EOS5</a:t>
              </a:r>
            </a:p>
          </p:txBody>
        </p:sp>
      </p:grpSp>
      <p:grpSp>
        <p:nvGrpSpPr>
          <p:cNvPr id="3" name="Group 34"/>
          <p:cNvGrpSpPr/>
          <p:nvPr/>
        </p:nvGrpSpPr>
        <p:grpSpPr>
          <a:xfrm>
            <a:off x="2667000" y="4648200"/>
            <a:ext cx="1066800" cy="1371600"/>
            <a:chOff x="4038600" y="3505200"/>
            <a:chExt cx="1066800" cy="1371600"/>
          </a:xfrm>
        </p:grpSpPr>
        <p:sp>
          <p:nvSpPr>
            <p:cNvPr id="32" name="Can 31"/>
            <p:cNvSpPr/>
            <p:nvPr/>
          </p:nvSpPr>
          <p:spPr bwMode="auto">
            <a:xfrm>
              <a:off x="4038600" y="3733800"/>
              <a:ext cx="1066800" cy="1143000"/>
            </a:xfrm>
            <a:prstGeom prst="can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HDF-EOS5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500" dirty="0" smtClean="0"/>
                <a:t>file</a:t>
              </a:r>
              <a:endPara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" name="Can 30"/>
            <p:cNvSpPr/>
            <p:nvPr/>
          </p:nvSpPr>
          <p:spPr bwMode="auto">
            <a:xfrm>
              <a:off x="4038600" y="3505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" name="Group 41"/>
          <p:cNvGrpSpPr/>
          <p:nvPr/>
        </p:nvGrpSpPr>
        <p:grpSpPr>
          <a:xfrm>
            <a:off x="6400800" y="4876800"/>
            <a:ext cx="1981200" cy="914400"/>
            <a:chOff x="6324600" y="4876800"/>
            <a:chExt cx="1981200" cy="9144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6324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6324600" y="4876800"/>
              <a:ext cx="1981200" cy="457200"/>
            </a:xfrm>
            <a:prstGeom prst="rect">
              <a:avLst/>
            </a:prstGeom>
            <a:solidFill>
              <a:srgbClr val="FF6633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NetCDF4</a:t>
              </a: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5257800" y="4648200"/>
            <a:ext cx="1066800" cy="1371600"/>
            <a:chOff x="6477000" y="2743200"/>
            <a:chExt cx="1066800" cy="1371600"/>
          </a:xfrm>
        </p:grpSpPr>
        <p:sp>
          <p:nvSpPr>
            <p:cNvPr id="33" name="Can 32"/>
            <p:cNvSpPr/>
            <p:nvPr/>
          </p:nvSpPr>
          <p:spPr bwMode="auto">
            <a:xfrm>
              <a:off x="6477000" y="2971800"/>
              <a:ext cx="1066800" cy="1143000"/>
            </a:xfrm>
            <a:prstGeom prst="can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NetCDF-4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500" dirty="0" smtClean="0"/>
                <a:t>file</a:t>
              </a:r>
              <a:endPara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4" name="Can 33"/>
            <p:cNvSpPr/>
            <p:nvPr/>
          </p:nvSpPr>
          <p:spPr bwMode="auto">
            <a:xfrm>
              <a:off x="6477000" y="2743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FF66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7" name="Group 44"/>
          <p:cNvGrpSpPr/>
          <p:nvPr/>
        </p:nvGrpSpPr>
        <p:grpSpPr>
          <a:xfrm>
            <a:off x="3962400" y="4419600"/>
            <a:ext cx="1066800" cy="1600200"/>
            <a:chOff x="3962400" y="4419600"/>
            <a:chExt cx="1066800" cy="1600200"/>
          </a:xfrm>
        </p:grpSpPr>
        <p:sp>
          <p:nvSpPr>
            <p:cNvPr id="38" name="Can 37"/>
            <p:cNvSpPr/>
            <p:nvPr/>
          </p:nvSpPr>
          <p:spPr bwMode="auto">
            <a:xfrm>
              <a:off x="3962400" y="4876800"/>
              <a:ext cx="1066800" cy="1143000"/>
            </a:xfrm>
            <a:prstGeom prst="can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Augmented</a:t>
              </a:r>
              <a:endParaRPr lang="en-US" sz="1500" dirty="0" smtClean="0"/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500" dirty="0" smtClean="0"/>
                <a:t>HDF-EOS5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file</a:t>
              </a:r>
            </a:p>
          </p:txBody>
        </p:sp>
        <p:sp>
          <p:nvSpPr>
            <p:cNvPr id="39" name="Can 38"/>
            <p:cNvSpPr/>
            <p:nvPr/>
          </p:nvSpPr>
          <p:spPr bwMode="auto">
            <a:xfrm>
              <a:off x="3962400" y="4648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0" name="Can 39"/>
            <p:cNvSpPr/>
            <p:nvPr/>
          </p:nvSpPr>
          <p:spPr bwMode="auto">
            <a:xfrm>
              <a:off x="3962400" y="44196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FF66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9" name="Group 48"/>
          <p:cNvGrpSpPr/>
          <p:nvPr/>
        </p:nvGrpSpPr>
        <p:grpSpPr>
          <a:xfrm>
            <a:off x="2819400" y="3429000"/>
            <a:ext cx="2066591" cy="1143000"/>
            <a:chOff x="2819400" y="3429000"/>
            <a:chExt cx="2066591" cy="1143000"/>
          </a:xfrm>
        </p:grpSpPr>
        <p:sp>
          <p:nvSpPr>
            <p:cNvPr id="47" name="TextBox 46"/>
            <p:cNvSpPr txBox="1"/>
            <p:nvPr/>
          </p:nvSpPr>
          <p:spPr>
            <a:xfrm>
              <a:off x="2819400" y="3429000"/>
              <a:ext cx="2066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Augmentation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U-Turn Arrow 47"/>
            <p:cNvSpPr/>
            <p:nvPr/>
          </p:nvSpPr>
          <p:spPr bwMode="auto">
            <a:xfrm>
              <a:off x="3200400" y="3886200"/>
              <a:ext cx="1371600" cy="685800"/>
            </a:xfrm>
            <a:prstGeom prst="utur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2" name="Group 55"/>
          <p:cNvGrpSpPr/>
          <p:nvPr/>
        </p:nvGrpSpPr>
        <p:grpSpPr>
          <a:xfrm>
            <a:off x="1447800" y="4114800"/>
            <a:ext cx="6096000" cy="2362200"/>
            <a:chOff x="1447800" y="4114800"/>
            <a:chExt cx="6096000" cy="2362200"/>
          </a:xfrm>
        </p:grpSpPr>
        <p:sp>
          <p:nvSpPr>
            <p:cNvPr id="27" name="Curved Down Arrow 26"/>
            <p:cNvSpPr/>
            <p:nvPr/>
          </p:nvSpPr>
          <p:spPr bwMode="auto">
            <a:xfrm flipH="1">
              <a:off x="4343400" y="4114800"/>
              <a:ext cx="2590800" cy="685800"/>
            </a:xfrm>
            <a:prstGeom prst="curvedDownArrow">
              <a:avLst/>
            </a:prstGeom>
            <a:solidFill>
              <a:srgbClr val="FF66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Curved Down Arrow 29"/>
            <p:cNvSpPr/>
            <p:nvPr/>
          </p:nvSpPr>
          <p:spPr bwMode="auto">
            <a:xfrm flipH="1" flipV="1">
              <a:off x="4419600" y="5791200"/>
              <a:ext cx="3124200" cy="685800"/>
            </a:xfrm>
            <a:prstGeom prst="curvedDownArrow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3" name="Curved Down Arrow 42"/>
            <p:cNvSpPr/>
            <p:nvPr/>
          </p:nvSpPr>
          <p:spPr bwMode="auto">
            <a:xfrm>
              <a:off x="1981200" y="4419600"/>
              <a:ext cx="2590800" cy="685800"/>
            </a:xfrm>
            <a:prstGeom prst="curvedDownArrow">
              <a:avLst>
                <a:gd name="adj1" fmla="val 25000"/>
                <a:gd name="adj2" fmla="val 61200"/>
                <a:gd name="adj3" fmla="val 25000"/>
              </a:avLst>
            </a:prstGeom>
            <a:solidFill>
              <a:srgbClr val="398CE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6" name="Curved Down Arrow 45"/>
            <p:cNvSpPr/>
            <p:nvPr/>
          </p:nvSpPr>
          <p:spPr bwMode="auto">
            <a:xfrm flipV="1">
              <a:off x="1447800" y="5791200"/>
              <a:ext cx="3124200" cy="685800"/>
            </a:xfrm>
            <a:prstGeom prst="curvedDownArrow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084024"/>
      </p:ext>
    </p:extLst>
  </p:cSld>
  <p:clrMapOvr>
    <a:masterClrMapping/>
  </p:clrMapOvr>
  <p:transition advTm="709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Main Challenge </a:t>
            </a:r>
          </a:p>
        </p:txBody>
      </p:sp>
      <p:sp>
        <p:nvSpPr>
          <p:cNvPr id="5632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04800" y="1165225"/>
            <a:ext cx="8229600" cy="4525963"/>
          </a:xfrm>
        </p:spPr>
        <p:txBody>
          <a:bodyPr/>
          <a:lstStyle/>
          <a:p>
            <a:pPr lvl="1"/>
            <a:r>
              <a:rPr lang="en-US" smtClean="0"/>
              <a:t>Would like netCDF-4 applications to be able to read and understand HDF-EOS 5 files</a:t>
            </a:r>
          </a:p>
          <a:p>
            <a:pPr lvl="1"/>
            <a:r>
              <a:rPr lang="en-US" smtClean="0"/>
              <a:t>Problem: NetCDF-4 model follows the HDF5 dimension scale model but HDF-EOS5 does not.</a:t>
            </a:r>
          </a:p>
        </p:txBody>
      </p:sp>
      <p:grpSp>
        <p:nvGrpSpPr>
          <p:cNvPr id="2" name="Group 102"/>
          <p:cNvGrpSpPr>
            <a:grpSpLocks/>
          </p:cNvGrpSpPr>
          <p:nvPr/>
        </p:nvGrpSpPr>
        <p:grpSpPr bwMode="auto">
          <a:xfrm>
            <a:off x="685800" y="3276600"/>
            <a:ext cx="4389438" cy="2819400"/>
            <a:chOff x="929068" y="76200"/>
            <a:chExt cx="4389272" cy="2819400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462468" y="533400"/>
              <a:ext cx="1284671" cy="533400"/>
              <a:chOff x="1219200" y="990600"/>
              <a:chExt cx="1284671" cy="533400"/>
            </a:xfrm>
          </p:grpSpPr>
          <p:pic>
            <p:nvPicPr>
              <p:cNvPr id="56358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359" name="TextBox 9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82747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GRIDS</a:t>
                </a:r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929068" y="76200"/>
              <a:ext cx="1494663" cy="533400"/>
              <a:chOff x="1219200" y="990600"/>
              <a:chExt cx="1494663" cy="533400"/>
            </a:xfrm>
          </p:grpSpPr>
          <p:pic>
            <p:nvPicPr>
              <p:cNvPr id="56356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357" name="TextBox 131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103746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HDFEOS</a:t>
                </a: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1995868" y="990600"/>
              <a:ext cx="3322472" cy="533400"/>
              <a:chOff x="1219200" y="990600"/>
              <a:chExt cx="3322472" cy="533400"/>
            </a:xfrm>
          </p:grpSpPr>
          <p:pic>
            <p:nvPicPr>
              <p:cNvPr id="56354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355" name="TextBox 129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286527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CloudFractionAndPressure</a:t>
                </a:r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2536405" y="1447800"/>
              <a:ext cx="1757556" cy="533400"/>
              <a:chOff x="1219200" y="990600"/>
              <a:chExt cx="1757556" cy="533400"/>
            </a:xfrm>
          </p:grpSpPr>
          <p:pic>
            <p:nvPicPr>
              <p:cNvPr id="56352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353" name="TextBox 127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130035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Data Fields</a:t>
                </a: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3062668" y="1908048"/>
              <a:ext cx="2054270" cy="530352"/>
              <a:chOff x="4270248" y="3962400"/>
              <a:chExt cx="2054270" cy="530352"/>
            </a:xfrm>
          </p:grpSpPr>
          <p:pic>
            <p:nvPicPr>
              <p:cNvPr id="56350" name="Picture 6" descr="C:\Users\clee83\AppData\Local\Microsoft\Windows\Temporary Internet Files\Content.IE5\L3KONGOA\MCj0432582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70248" y="3962400"/>
                <a:ext cx="53035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351" name="TextBox 125"/>
              <p:cNvSpPr txBox="1">
                <a:spLocks noChangeArrowheads="1"/>
              </p:cNvSpPr>
              <p:nvPr/>
            </p:nvSpPr>
            <p:spPr bwMode="auto">
              <a:xfrm>
                <a:off x="4724400" y="4050268"/>
                <a:ext cx="160011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CloudFraction</a:t>
                </a:r>
              </a:p>
            </p:txBody>
          </p:sp>
        </p:grp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3058143" y="2365248"/>
              <a:ext cx="2088317" cy="530352"/>
              <a:chOff x="4270248" y="3962400"/>
              <a:chExt cx="2088317" cy="530352"/>
            </a:xfrm>
          </p:grpSpPr>
          <p:pic>
            <p:nvPicPr>
              <p:cNvPr id="56348" name="Picture 6" descr="C:\Users\clee83\AppData\Local\Microsoft\Windows\Temporary Internet Files\Content.IE5\L3KONGOA\MCj0432582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70248" y="3962400"/>
                <a:ext cx="53035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349" name="TextBox 123"/>
              <p:cNvSpPr txBox="1">
                <a:spLocks noChangeArrowheads="1"/>
              </p:cNvSpPr>
              <p:nvPr/>
            </p:nvSpPr>
            <p:spPr bwMode="auto">
              <a:xfrm>
                <a:off x="4724400" y="4050268"/>
                <a:ext cx="163416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CloudPressure</a:t>
                </a:r>
              </a:p>
            </p:txBody>
          </p:sp>
        </p:grpSp>
        <p:grpSp>
          <p:nvGrpSpPr>
            <p:cNvPr id="9" name="Group 66"/>
            <p:cNvGrpSpPr>
              <a:grpSpLocks/>
            </p:cNvGrpSpPr>
            <p:nvPr/>
          </p:nvGrpSpPr>
          <p:grpSpPr bwMode="auto">
            <a:xfrm>
              <a:off x="2735985" y="2017774"/>
              <a:ext cx="259565" cy="649226"/>
              <a:chOff x="2803104" y="1981200"/>
              <a:chExt cx="259565" cy="649226"/>
            </a:xfrm>
          </p:grpSpPr>
          <p:cxnSp>
            <p:nvCxnSpPr>
              <p:cNvPr id="120" name="Straight Connector 4"/>
              <p:cNvCxnSpPr/>
              <p:nvPr/>
            </p:nvCxnSpPr>
            <p:spPr>
              <a:xfrm rot="16200000" flipH="1">
                <a:off x="2478050" y="2305783"/>
                <a:ext cx="64928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rot="10800000">
                <a:off x="2802694" y="2173226"/>
                <a:ext cx="2603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10800000">
                <a:off x="2802694" y="2630426"/>
                <a:ext cx="25557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65"/>
            <p:cNvGrpSpPr>
              <a:grpSpLocks/>
            </p:cNvGrpSpPr>
            <p:nvPr/>
          </p:nvGrpSpPr>
          <p:grpSpPr bwMode="auto">
            <a:xfrm>
              <a:off x="2164562" y="1562099"/>
              <a:ext cx="273838" cy="190501"/>
              <a:chOff x="2262568" y="1524000"/>
              <a:chExt cx="273838" cy="190501"/>
            </a:xfrm>
          </p:grpSpPr>
          <p:cxnSp>
            <p:nvCxnSpPr>
              <p:cNvPr id="118" name="Straight Connector 117"/>
              <p:cNvCxnSpPr/>
              <p:nvPr/>
            </p:nvCxnSpPr>
            <p:spPr>
              <a:xfrm rot="16200000" flipH="1">
                <a:off x="2167646" y="1618457"/>
                <a:ext cx="1905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 rot="10800000">
                <a:off x="2263690" y="1714501"/>
                <a:ext cx="2730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67"/>
            <p:cNvGrpSpPr>
              <a:grpSpLocks/>
            </p:cNvGrpSpPr>
            <p:nvPr/>
          </p:nvGrpSpPr>
          <p:grpSpPr bwMode="auto">
            <a:xfrm>
              <a:off x="1648281" y="1100371"/>
              <a:ext cx="273838" cy="190501"/>
              <a:chOff x="2476500" y="2819400"/>
              <a:chExt cx="273838" cy="190501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 rot="16200000" flipH="1">
                <a:off x="2381942" y="2913623"/>
                <a:ext cx="190500" cy="15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rot="10800000">
                <a:off x="2477985" y="3009667"/>
                <a:ext cx="2730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70"/>
            <p:cNvGrpSpPr>
              <a:grpSpLocks/>
            </p:cNvGrpSpPr>
            <p:nvPr/>
          </p:nvGrpSpPr>
          <p:grpSpPr bwMode="auto">
            <a:xfrm>
              <a:off x="1122043" y="621475"/>
              <a:ext cx="273838" cy="190501"/>
              <a:chOff x="2476500" y="2819400"/>
              <a:chExt cx="273838" cy="190501"/>
            </a:xfrm>
          </p:grpSpPr>
          <p:cxnSp>
            <p:nvCxnSpPr>
              <p:cNvPr id="114" name="Straight Connector 113"/>
              <p:cNvCxnSpPr/>
              <p:nvPr/>
            </p:nvCxnSpPr>
            <p:spPr>
              <a:xfrm rot="16200000" flipH="1">
                <a:off x="2381943" y="2913888"/>
                <a:ext cx="1905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 rot="10800000">
                <a:off x="2477193" y="3009138"/>
                <a:ext cx="2730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5" name="Rounded Rectangular Callout 134"/>
          <p:cNvSpPr/>
          <p:nvPr/>
        </p:nvSpPr>
        <p:spPr bwMode="auto">
          <a:xfrm>
            <a:off x="4876800" y="4114800"/>
            <a:ext cx="4038600" cy="1371600"/>
          </a:xfrm>
          <a:prstGeom prst="wedgeRoundRectCallout">
            <a:avLst>
              <a:gd name="adj1" fmla="val -56189"/>
              <a:gd name="adj2" fmla="val 3209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dirty="0"/>
              <a:t>No HDF5 dimension</a:t>
            </a:r>
          </a:p>
          <a:p>
            <a:pPr>
              <a:defRPr/>
            </a:pPr>
            <a:r>
              <a:rPr lang="en-US" dirty="0"/>
              <a:t>scales are associated</a:t>
            </a:r>
          </a:p>
          <a:p>
            <a:pPr>
              <a:defRPr/>
            </a:pPr>
            <a:r>
              <a:rPr lang="en-US" dirty="0"/>
              <a:t>with this variable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Date Placeholder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190329-FE24-4128-8E6F-A7BE4F82BBB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04251"/>
      </p:ext>
    </p:extLst>
  </p:cSld>
  <p:clrMapOvr>
    <a:masterClrMapping/>
  </p:clrMapOvr>
  <p:transition spd="med" advTm="10609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Solution – Augmentation</a:t>
            </a:r>
          </a:p>
        </p:txBody>
      </p:sp>
      <p:sp>
        <p:nvSpPr>
          <p:cNvPr id="5734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r>
              <a:rPr lang="en-US" smtClean="0"/>
              <a:t>Provide dimensions required by netCDF-4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219200" y="1922463"/>
            <a:ext cx="6662738" cy="3838575"/>
            <a:chOff x="2362200" y="2181521"/>
            <a:chExt cx="6663126" cy="3838279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895600" y="2638721"/>
              <a:ext cx="1284671" cy="533400"/>
              <a:chOff x="1219200" y="990600"/>
              <a:chExt cx="1284671" cy="533400"/>
            </a:xfrm>
          </p:grpSpPr>
          <p:pic>
            <p:nvPicPr>
              <p:cNvPr id="57392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93" name="TextBox 8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82747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GRIDS</a:t>
                </a:r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2362200" y="2181521"/>
              <a:ext cx="1494663" cy="533400"/>
              <a:chOff x="1219200" y="990600"/>
              <a:chExt cx="1494663" cy="533400"/>
            </a:xfrm>
          </p:grpSpPr>
          <p:pic>
            <p:nvPicPr>
              <p:cNvPr id="57390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91" name="TextBox 11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103746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HDFEOS</a:t>
                </a: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3429000" y="3095921"/>
              <a:ext cx="3322472" cy="533400"/>
              <a:chOff x="1219200" y="990600"/>
              <a:chExt cx="3322472" cy="533400"/>
            </a:xfrm>
          </p:grpSpPr>
          <p:pic>
            <p:nvPicPr>
              <p:cNvPr id="57388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89" name="TextBox 14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286527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CloudFractionAndPressure</a:t>
                </a:r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3969537" y="3553121"/>
              <a:ext cx="1757556" cy="533400"/>
              <a:chOff x="1219200" y="990600"/>
              <a:chExt cx="1757556" cy="533400"/>
            </a:xfrm>
          </p:grpSpPr>
          <p:pic>
            <p:nvPicPr>
              <p:cNvPr id="57386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87" name="TextBox 17"/>
              <p:cNvSpPr txBox="1">
                <a:spLocks noChangeArrowheads="1"/>
              </p:cNvSpPr>
              <p:nvPr/>
            </p:nvSpPr>
            <p:spPr bwMode="auto">
              <a:xfrm>
                <a:off x="1676400" y="1078468"/>
                <a:ext cx="130035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Data Fields</a:t>
                </a: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4495800" y="4013369"/>
              <a:ext cx="4492437" cy="549533"/>
              <a:chOff x="4270248" y="3962400"/>
              <a:chExt cx="4492437" cy="549533"/>
            </a:xfrm>
          </p:grpSpPr>
          <p:pic>
            <p:nvPicPr>
              <p:cNvPr id="57384" name="Picture 6" descr="C:\Users\clee83\AppData\Local\Microsoft\Windows\Temporary Internet Files\Content.IE5\L3KONGOA\MCj0432582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70248" y="3962400"/>
                <a:ext cx="53035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85" name="TextBox 20"/>
              <p:cNvSpPr txBox="1">
                <a:spLocks noChangeArrowheads="1"/>
              </p:cNvSpPr>
              <p:nvPr/>
            </p:nvSpPr>
            <p:spPr bwMode="auto">
              <a:xfrm>
                <a:off x="4724400" y="4050268"/>
                <a:ext cx="403828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CloudFraction[</a:t>
                </a:r>
                <a:r>
                  <a:rPr lang="en-US" b="1">
                    <a:solidFill>
                      <a:srgbClr val="C00000"/>
                    </a:solidFill>
                    <a:latin typeface="Segoe UI" pitchFamily="34" charset="0"/>
                    <a:cs typeface="Segoe UI" pitchFamily="34" charset="0"/>
                  </a:rPr>
                  <a:t>XDim</a:t>
                </a:r>
                <a:r>
                  <a:rPr lang="en-US">
                    <a:latin typeface="Segoe UI" pitchFamily="34" charset="0"/>
                    <a:cs typeface="Segoe UI" pitchFamily="34" charset="0"/>
                  </a:rPr>
                  <a:t>][</a:t>
                </a:r>
                <a:r>
                  <a:rPr lang="en-US" b="1">
                    <a:solidFill>
                      <a:srgbClr val="6600FF"/>
                    </a:solidFill>
                    <a:latin typeface="Segoe UI" pitchFamily="34" charset="0"/>
                    <a:cs typeface="Segoe UI" pitchFamily="34" charset="0"/>
                  </a:rPr>
                  <a:t>YDim</a:t>
                </a:r>
                <a:r>
                  <a:rPr lang="en-US">
                    <a:latin typeface="Segoe UI" pitchFamily="34" charset="0"/>
                    <a:cs typeface="Segoe UI" pitchFamily="34" charset="0"/>
                  </a:rPr>
                  <a:t>]</a:t>
                </a:r>
              </a:p>
            </p:txBody>
          </p:sp>
        </p:grp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4491275" y="4470569"/>
              <a:ext cx="4534051" cy="549533"/>
              <a:chOff x="4270248" y="3962400"/>
              <a:chExt cx="4534051" cy="549533"/>
            </a:xfrm>
          </p:grpSpPr>
          <p:pic>
            <p:nvPicPr>
              <p:cNvPr id="57382" name="Picture 6" descr="C:\Users\clee83\AppData\Local\Microsoft\Windows\Temporary Internet Files\Content.IE5\L3KONGOA\MCj0432582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70248" y="3962400"/>
                <a:ext cx="53035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83" name="TextBox 23"/>
              <p:cNvSpPr txBox="1">
                <a:spLocks noChangeArrowheads="1"/>
              </p:cNvSpPr>
              <p:nvPr/>
            </p:nvSpPr>
            <p:spPr bwMode="auto">
              <a:xfrm>
                <a:off x="4724400" y="4050268"/>
                <a:ext cx="407989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CloudPressure[</a:t>
                </a:r>
                <a:r>
                  <a:rPr lang="en-US" b="1">
                    <a:solidFill>
                      <a:srgbClr val="C00000"/>
                    </a:solidFill>
                    <a:latin typeface="Segoe UI" pitchFamily="34" charset="0"/>
                    <a:cs typeface="Segoe UI" pitchFamily="34" charset="0"/>
                  </a:rPr>
                  <a:t>XDim</a:t>
                </a:r>
                <a:r>
                  <a:rPr lang="en-US">
                    <a:latin typeface="Segoe UI" pitchFamily="34" charset="0"/>
                    <a:cs typeface="Segoe UI" pitchFamily="34" charset="0"/>
                  </a:rPr>
                  <a:t>][</a:t>
                </a:r>
                <a:r>
                  <a:rPr lang="en-US" b="1">
                    <a:solidFill>
                      <a:srgbClr val="6600FF"/>
                    </a:solidFill>
                    <a:latin typeface="Segoe UI" pitchFamily="34" charset="0"/>
                    <a:cs typeface="Segoe UI" pitchFamily="34" charset="0"/>
                  </a:rPr>
                  <a:t>YDim</a:t>
                </a:r>
                <a:r>
                  <a:rPr lang="en-US">
                    <a:latin typeface="Segoe UI" pitchFamily="34" charset="0"/>
                    <a:cs typeface="Segoe UI" pitchFamily="34" charset="0"/>
                  </a:rPr>
                  <a:t>]</a:t>
                </a:r>
              </a:p>
            </p:txBody>
          </p:sp>
        </p:grpSp>
        <p:grpSp>
          <p:nvGrpSpPr>
            <p:cNvPr id="9" name="Group 66"/>
            <p:cNvGrpSpPr>
              <a:grpSpLocks/>
            </p:cNvGrpSpPr>
            <p:nvPr/>
          </p:nvGrpSpPr>
          <p:grpSpPr bwMode="auto">
            <a:xfrm>
              <a:off x="4169117" y="4123095"/>
              <a:ext cx="259565" cy="649226"/>
              <a:chOff x="2803104" y="1981200"/>
              <a:chExt cx="259565" cy="649226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 rot="16200000" flipH="1">
                <a:off x="2478248" y="2305607"/>
                <a:ext cx="64923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0800000">
                <a:off x="2802867" y="2173061"/>
                <a:ext cx="2603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10800000">
                <a:off x="2802867" y="2630226"/>
                <a:ext cx="25560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/>
            <p:cNvCxnSpPr/>
            <p:nvPr/>
          </p:nvCxnSpPr>
          <p:spPr>
            <a:xfrm rot="16200000" flipH="1">
              <a:off x="2523486" y="4715770"/>
              <a:ext cx="21508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0800000">
              <a:off x="3598935" y="3848267"/>
              <a:ext cx="2730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67"/>
            <p:cNvGrpSpPr>
              <a:grpSpLocks/>
            </p:cNvGrpSpPr>
            <p:nvPr/>
          </p:nvGrpSpPr>
          <p:grpSpPr bwMode="auto">
            <a:xfrm>
              <a:off x="3081413" y="3205692"/>
              <a:ext cx="273838" cy="190501"/>
              <a:chOff x="2476500" y="2819400"/>
              <a:chExt cx="273838" cy="190501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16200000" flipH="1">
                <a:off x="2382019" y="2913535"/>
                <a:ext cx="190485" cy="15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10800000">
                <a:off x="2478054" y="3009572"/>
                <a:ext cx="27306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70"/>
            <p:cNvGrpSpPr>
              <a:grpSpLocks/>
            </p:cNvGrpSpPr>
            <p:nvPr/>
          </p:nvGrpSpPr>
          <p:grpSpPr bwMode="auto">
            <a:xfrm>
              <a:off x="2555175" y="2726796"/>
              <a:ext cx="273838" cy="190501"/>
              <a:chOff x="2476500" y="2819400"/>
              <a:chExt cx="273838" cy="190501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rot="16200000" flipH="1">
                <a:off x="2381969" y="2915425"/>
                <a:ext cx="19048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10800000">
                <a:off x="2477211" y="3010668"/>
                <a:ext cx="27306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36"/>
            <p:cNvGrpSpPr>
              <a:grpSpLocks/>
            </p:cNvGrpSpPr>
            <p:nvPr/>
          </p:nvGrpSpPr>
          <p:grpSpPr bwMode="auto">
            <a:xfrm>
              <a:off x="3950780" y="4956048"/>
              <a:ext cx="1212556" cy="530352"/>
              <a:chOff x="2517648" y="3432048"/>
              <a:chExt cx="1212556" cy="530352"/>
            </a:xfrm>
          </p:grpSpPr>
          <p:pic>
            <p:nvPicPr>
              <p:cNvPr id="57373" name="Picture 2" descr="C:\Users\clee83\AppData\Local\Microsoft\Windows\Temporary Internet Files\Content.IE5\L3KONGOA\MCj04326050000[1]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517648" y="3432048"/>
                <a:ext cx="53035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74" name="TextBox 38"/>
              <p:cNvSpPr txBox="1">
                <a:spLocks noChangeArrowheads="1"/>
              </p:cNvSpPr>
              <p:nvPr/>
            </p:nvSpPr>
            <p:spPr bwMode="auto">
              <a:xfrm>
                <a:off x="2992502" y="3519916"/>
                <a:ext cx="73770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XDim</a:t>
                </a:r>
              </a:p>
            </p:txBody>
          </p:sp>
        </p:grpSp>
        <p:grpSp>
          <p:nvGrpSpPr>
            <p:cNvPr id="13" name="Group 39"/>
            <p:cNvGrpSpPr>
              <a:grpSpLocks/>
            </p:cNvGrpSpPr>
            <p:nvPr/>
          </p:nvGrpSpPr>
          <p:grpSpPr bwMode="auto">
            <a:xfrm>
              <a:off x="3947732" y="5489448"/>
              <a:ext cx="1204541" cy="530352"/>
              <a:chOff x="2517648" y="3432048"/>
              <a:chExt cx="1204541" cy="530352"/>
            </a:xfrm>
          </p:grpSpPr>
          <p:pic>
            <p:nvPicPr>
              <p:cNvPr id="57371" name="Picture 2" descr="C:\Users\clee83\AppData\Local\Microsoft\Windows\Temporary Internet Files\Content.IE5\L3KONGOA\MCj04326050000[1]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517648" y="3432048"/>
                <a:ext cx="53035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372" name="TextBox 41"/>
              <p:cNvSpPr txBox="1">
                <a:spLocks noChangeArrowheads="1"/>
              </p:cNvSpPr>
              <p:nvPr/>
            </p:nvSpPr>
            <p:spPr bwMode="auto">
              <a:xfrm>
                <a:off x="2992502" y="3519916"/>
                <a:ext cx="72968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Segoe UI" pitchFamily="34" charset="0"/>
                    <a:cs typeface="Segoe UI" pitchFamily="34" charset="0"/>
                  </a:rPr>
                  <a:t>YDim</a:t>
                </a:r>
              </a:p>
            </p:txBody>
          </p:sp>
        </p:grpSp>
        <p:cxnSp>
          <p:nvCxnSpPr>
            <p:cNvPr id="43" name="Straight Connector 42"/>
            <p:cNvCxnSpPr/>
            <p:nvPr/>
          </p:nvCxnSpPr>
          <p:spPr>
            <a:xfrm rot="10800000">
              <a:off x="3598935" y="5257859"/>
              <a:ext cx="2730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>
              <a:off x="3598935" y="5791218"/>
              <a:ext cx="2730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Freeform 44"/>
            <p:cNvSpPr/>
            <p:nvPr/>
          </p:nvSpPr>
          <p:spPr>
            <a:xfrm>
              <a:off x="5181764" y="4908636"/>
              <a:ext cx="1981315" cy="501611"/>
            </a:xfrm>
            <a:custGeom>
              <a:avLst/>
              <a:gdLst>
                <a:gd name="connsiteX0" fmla="*/ 1626919 w 1626919"/>
                <a:gd name="connsiteY0" fmla="*/ 0 h 403760"/>
                <a:gd name="connsiteX1" fmla="*/ 1045029 w 1626919"/>
                <a:gd name="connsiteY1" fmla="*/ 344384 h 403760"/>
                <a:gd name="connsiteX2" fmla="*/ 0 w 1626919"/>
                <a:gd name="connsiteY2" fmla="*/ 356259 h 40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6919" h="403760">
                  <a:moveTo>
                    <a:pt x="1626919" y="0"/>
                  </a:moveTo>
                  <a:cubicBezTo>
                    <a:pt x="1471550" y="142504"/>
                    <a:pt x="1316182" y="285008"/>
                    <a:pt x="1045029" y="344384"/>
                  </a:cubicBezTo>
                  <a:cubicBezTo>
                    <a:pt x="773876" y="403760"/>
                    <a:pt x="386938" y="380009"/>
                    <a:pt x="0" y="356259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181764" y="4908636"/>
              <a:ext cx="3129145" cy="1111164"/>
            </a:xfrm>
            <a:custGeom>
              <a:avLst/>
              <a:gdLst>
                <a:gd name="connsiteX0" fmla="*/ 1626919 w 1626919"/>
                <a:gd name="connsiteY0" fmla="*/ 0 h 403760"/>
                <a:gd name="connsiteX1" fmla="*/ 1045029 w 1626919"/>
                <a:gd name="connsiteY1" fmla="*/ 344384 h 403760"/>
                <a:gd name="connsiteX2" fmla="*/ 0 w 1626919"/>
                <a:gd name="connsiteY2" fmla="*/ 356259 h 40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6919" h="403760">
                  <a:moveTo>
                    <a:pt x="1626919" y="0"/>
                  </a:moveTo>
                  <a:cubicBezTo>
                    <a:pt x="1471550" y="142504"/>
                    <a:pt x="1316182" y="285008"/>
                    <a:pt x="1045029" y="344384"/>
                  </a:cubicBezTo>
                  <a:cubicBezTo>
                    <a:pt x="773876" y="403760"/>
                    <a:pt x="386938" y="380009"/>
                    <a:pt x="0" y="356259"/>
                  </a:cubicBezTo>
                </a:path>
              </a:pathLst>
            </a:custGeom>
            <a:noFill/>
            <a:ln w="38100">
              <a:solidFill>
                <a:srgbClr val="6600FF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235742" y="4445121"/>
              <a:ext cx="1808268" cy="974650"/>
            </a:xfrm>
            <a:custGeom>
              <a:avLst/>
              <a:gdLst>
                <a:gd name="connsiteX0" fmla="*/ 1484415 w 1484415"/>
                <a:gd name="connsiteY0" fmla="*/ 0 h 783771"/>
                <a:gd name="connsiteX1" fmla="*/ 641267 w 1484415"/>
                <a:gd name="connsiteY1" fmla="*/ 665018 h 783771"/>
                <a:gd name="connsiteX2" fmla="*/ 0 w 1484415"/>
                <a:gd name="connsiteY2" fmla="*/ 712519 h 7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4415" h="783771">
                  <a:moveTo>
                    <a:pt x="1484415" y="0"/>
                  </a:moveTo>
                  <a:cubicBezTo>
                    <a:pt x="1186542" y="273132"/>
                    <a:pt x="888670" y="546265"/>
                    <a:pt x="641267" y="665018"/>
                  </a:cubicBezTo>
                  <a:cubicBezTo>
                    <a:pt x="393864" y="783771"/>
                    <a:pt x="196932" y="748145"/>
                    <a:pt x="0" y="712519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213516" y="4470519"/>
              <a:ext cx="3097393" cy="1439751"/>
            </a:xfrm>
            <a:custGeom>
              <a:avLst/>
              <a:gdLst>
                <a:gd name="connsiteX0" fmla="*/ 1484415 w 1484415"/>
                <a:gd name="connsiteY0" fmla="*/ 0 h 783771"/>
                <a:gd name="connsiteX1" fmla="*/ 641267 w 1484415"/>
                <a:gd name="connsiteY1" fmla="*/ 665018 h 783771"/>
                <a:gd name="connsiteX2" fmla="*/ 0 w 1484415"/>
                <a:gd name="connsiteY2" fmla="*/ 712519 h 7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4415" h="783771">
                  <a:moveTo>
                    <a:pt x="1484415" y="0"/>
                  </a:moveTo>
                  <a:cubicBezTo>
                    <a:pt x="1186542" y="273132"/>
                    <a:pt x="888670" y="546265"/>
                    <a:pt x="641267" y="665018"/>
                  </a:cubicBezTo>
                  <a:cubicBezTo>
                    <a:pt x="393864" y="783771"/>
                    <a:pt x="196932" y="748145"/>
                    <a:pt x="0" y="712519"/>
                  </a:cubicBezTo>
                </a:path>
              </a:pathLst>
            </a:custGeom>
            <a:noFill/>
            <a:ln w="38100">
              <a:solidFill>
                <a:srgbClr val="6600FF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9" name="Date Placeholder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190329-FE24-4128-8E6F-A7BE4F82BBB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51" name="Footer Placeholder 5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471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/>
          <p:nvPr/>
        </p:nvGrpSpPr>
        <p:grpSpPr>
          <a:xfrm>
            <a:off x="4329771" y="1600200"/>
            <a:ext cx="4661829" cy="3614286"/>
            <a:chOff x="4267200" y="1600200"/>
            <a:chExt cx="4661829" cy="3614286"/>
          </a:xfrm>
        </p:grpSpPr>
        <p:pic>
          <p:nvPicPr>
            <p:cNvPr id="9" name="Picture 8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67200" y="1600200"/>
              <a:ext cx="4601217" cy="3614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6758050" y="3181290"/>
              <a:ext cx="21709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[nLevels][nTimes]</a:t>
              </a:r>
              <a:endParaRPr lang="en-US" sz="2000" b="1" dirty="0"/>
            </a:p>
          </p:txBody>
        </p:sp>
      </p:grp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314" y="2209885"/>
            <a:ext cx="4214286" cy="68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Handling missing metadata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191000" cy="5486400"/>
          </a:xfrm>
        </p:spPr>
        <p:txBody>
          <a:bodyPr/>
          <a:lstStyle/>
          <a:p>
            <a:r>
              <a:rPr lang="en-US" sz="2400" dirty="0" smtClean="0"/>
              <a:t>The following input file is required:</a:t>
            </a:r>
          </a:p>
          <a:p>
            <a:pPr>
              <a:buNone/>
            </a:pP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We need similar information for other instruments.</a:t>
            </a:r>
          </a:p>
        </p:txBody>
      </p:sp>
      <p:grpSp>
        <p:nvGrpSpPr>
          <p:cNvPr id="6" name="Group 18"/>
          <p:cNvGrpSpPr/>
          <p:nvPr/>
        </p:nvGrpSpPr>
        <p:grpSpPr>
          <a:xfrm>
            <a:off x="5867400" y="3810000"/>
            <a:ext cx="1066800" cy="1447800"/>
            <a:chOff x="5867400" y="3810000"/>
            <a:chExt cx="1066800" cy="1447800"/>
          </a:xfrm>
          <a:solidFill>
            <a:srgbClr val="FF0000"/>
          </a:solidFill>
        </p:grpSpPr>
        <p:sp>
          <p:nvSpPr>
            <p:cNvPr id="17" name="Circular Arrow 16"/>
            <p:cNvSpPr/>
            <p:nvPr/>
          </p:nvSpPr>
          <p:spPr bwMode="auto">
            <a:xfrm rot="5400000">
              <a:off x="5905500" y="4229100"/>
              <a:ext cx="9906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988383"/>
                <a:gd name="adj5" fmla="val 12500"/>
              </a:avLst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Circular Arrow 17"/>
            <p:cNvSpPr/>
            <p:nvPr/>
          </p:nvSpPr>
          <p:spPr bwMode="auto">
            <a:xfrm rot="5400000">
              <a:off x="5905500" y="3771900"/>
              <a:ext cx="9906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3283549"/>
                <a:gd name="adj5" fmla="val 12500"/>
              </a:avLst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33136-703F-4508-A360-A2B814084A81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67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5"/>
    </mc:Choice>
    <mc:Fallback>
      <p:transition spd="slow" advTm="2935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HDF-EOS2 dumper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4"/>
    </mc:Choice>
    <mc:Fallback xmlns="">
      <p:transition spd="slow" advTm="3254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HDFEOS2 dumper - motivation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19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HDF-EOS2 Grid </a:t>
            </a:r>
            <a:endParaRPr lang="en-US" dirty="0"/>
          </a:p>
          <a:p>
            <a:pPr lvl="1"/>
            <a:r>
              <a:rPr lang="en-US" dirty="0" smtClean="0"/>
              <a:t>Latitude and longitude values are not stored inside the file.</a:t>
            </a:r>
          </a:p>
          <a:p>
            <a:pPr lvl="1"/>
            <a:r>
              <a:rPr lang="en-US" dirty="0" smtClean="0"/>
              <a:t>It is not straightforward for users to calculate the latitude and longitude for some projections.</a:t>
            </a:r>
          </a:p>
          <a:p>
            <a:r>
              <a:rPr lang="en-US" dirty="0" smtClean="0"/>
              <a:t>HDF-EOS2 Swath using dimension map</a:t>
            </a:r>
          </a:p>
          <a:p>
            <a:pPr lvl="1"/>
            <a:r>
              <a:rPr lang="en-US" dirty="0" smtClean="0"/>
              <a:t>Latitude/longitude values are provided either in a separate  HDF-EOS2 file or need to be interpolated.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190329-FE24-4128-8E6F-A7BE4F82BBB5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42657"/>
      </p:ext>
    </p:extLst>
  </p:cSld>
  <p:clrMapOvr>
    <a:masterClrMapping/>
  </p:clrMapOvr>
  <p:transition spd="med" advTm="46378"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EOS2 dumper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EOS2 dumper can be used to quickly obtain the latitude and longitude data </a:t>
            </a:r>
          </a:p>
          <a:p>
            <a:r>
              <a:rPr lang="en-US" dirty="0" smtClean="0"/>
              <a:t>It is a command-line tool only supported on Linux</a:t>
            </a:r>
          </a:p>
          <a:p>
            <a:r>
              <a:rPr lang="en-US" dirty="0" smtClean="0"/>
              <a:t>The output is ASCII format</a:t>
            </a:r>
          </a:p>
          <a:p>
            <a:r>
              <a:rPr lang="en-US" dirty="0" smtClean="0"/>
              <a:t>The dumper is used to generate some HDF-EOS2 plots via IDL,NCL and MATLAB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190329-FE24-4128-8E6F-A7BE4F82BBB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63031"/>
      </p:ext>
    </p:extLst>
  </p:cSld>
  <p:clrMapOvr>
    <a:masterClrMapping/>
  </p:clrMapOvr>
  <p:transition spd="med" advTm="34839"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EOS2 dumper – example usage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166019"/>
            <a:ext cx="8991600" cy="4525963"/>
          </a:xfrm>
        </p:spPr>
        <p:txBody>
          <a:bodyPr/>
          <a:lstStyle/>
          <a:p>
            <a:r>
              <a:rPr lang="en-US" dirty="0" smtClean="0"/>
              <a:t>For the file only including one HDF-EOS2 grid or swath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./eos2dump –c1 filename 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/>
              <a:t>provide all latitude values in this grid.</a:t>
            </a:r>
          </a:p>
          <a:p>
            <a:r>
              <a:rPr lang="en-US" dirty="0" smtClean="0"/>
              <a:t>For the file only including multiple HDF-EOS2 grids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./eos2dump –c1 filename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gridname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/>
              <a:t>provide all latitude values in this grid.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190329-FE24-4128-8E6F-A7BE4F82BBB5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83687"/>
      </p:ext>
    </p:extLst>
  </p:cSld>
  <p:clrMapOvr>
    <a:masterClrMapping/>
  </p:clrMapOvr>
  <p:transition spd="med" advTm="6187"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Augmentation tool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hlinkClick r:id="rId2"/>
              </a:rPr>
              <a:t>http://hdfeos.org/software/aug_hdfeos5.php</a:t>
            </a:r>
            <a:endParaRPr lang="en-US" dirty="0" smtClean="0"/>
          </a:p>
          <a:p>
            <a:r>
              <a:rPr lang="en-US" dirty="0" smtClean="0"/>
              <a:t>HDF-EOS2 dumper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hlinkClick r:id="rId3"/>
              </a:rPr>
              <a:t>http://www.hdfeos.org/software/eosdump.php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190329-FE24-4128-8E6F-A7BE4F82BBB5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92736"/>
      </p:ext>
    </p:extLst>
  </p:cSld>
  <p:clrMapOvr>
    <a:masterClrMapping/>
  </p:clrMapOvr>
  <p:transition spd="med" advTm="5206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279" name="Rectangle 7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OPeNDAP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B2FE-20E2-4510-B979-0A7F36A96B4B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8" name="Picture 2" descr="http://opendap.org/images/opendap_logo_masthead.gif"/>
          <p:cNvPicPr>
            <a:picLocks noChangeAspect="1" noChangeArrowheads="1"/>
          </p:cNvPicPr>
          <p:nvPr/>
        </p:nvPicPr>
        <p:blipFill>
          <a:blip r:embed="rId3">
            <a:lum bright="2000" contrast="10000"/>
          </a:blip>
          <a:stretch>
            <a:fillRect/>
          </a:stretch>
        </p:blipFill>
        <p:spPr bwMode="auto">
          <a:xfrm>
            <a:off x="2356467" y="1888354"/>
            <a:ext cx="4425333" cy="199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1612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OPeNDAP Update 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HDF4-OPeNDAP handler </a:t>
            </a:r>
          </a:p>
          <a:p>
            <a:pPr lvl="1"/>
            <a:r>
              <a:rPr lang="en-US" dirty="0" smtClean="0"/>
              <a:t>Access many NASA HDF-EOS and HDF4 products</a:t>
            </a:r>
          </a:p>
          <a:p>
            <a:r>
              <a:rPr lang="en-US" dirty="0" smtClean="0"/>
              <a:t>HDF5-OPeNDAP handler</a:t>
            </a:r>
          </a:p>
          <a:p>
            <a:pPr lvl="1"/>
            <a:r>
              <a:rPr lang="en-US" dirty="0" smtClean="0"/>
              <a:t>Access MLS/HIRDLS Swath data and bug fixes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sz="3200" dirty="0" smtClean="0"/>
              <a:t>More information in the afternoon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3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55"/>
    </mc:Choice>
    <mc:Fallback xmlns="">
      <p:transition spd="slow" advTm="36555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C:\Users\hyoklee\Pictures\MISR_AM1_AGP_P001_F01_24.hdf.AveSceneElevU1.id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362200"/>
            <a:ext cx="3522722" cy="2743200"/>
          </a:xfrm>
          <a:prstGeom prst="rect">
            <a:avLst/>
          </a:prstGeom>
          <a:noFill/>
        </p:spPr>
      </p:pic>
      <p:pic>
        <p:nvPicPr>
          <p:cNvPr id="5" name="Picture 18" descr="C:\Users\hyoklee\Pictures\MISR_AM1_AGP_P001_F01_24.hdf.AveSceneElevU1.idv.asi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133600"/>
            <a:ext cx="3522721" cy="27432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 bwMode="auto">
          <a:xfrm>
            <a:off x="2133600" y="3200400"/>
            <a:ext cx="4648200" cy="457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752600" y="224135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295400" y="224135"/>
            <a:ext cx="7848600" cy="685800"/>
          </a:xfrm>
        </p:spPr>
        <p:txBody>
          <a:bodyPr>
            <a:noAutofit/>
          </a:bodyPr>
          <a:lstStyle/>
          <a:p>
            <a:r>
              <a:rPr lang="en-US" sz="2800" dirty="0"/>
              <a:t>Use IDV to Access MISR data via OPeNDAP  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228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67"/>
    </mc:Choice>
    <mc:Fallback>
      <p:transition spd="slow" advTm="7967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 Group Support for NPP/NPOESS/JPSS </a:t>
            </a:r>
            <a:endParaRPr lang="en-US" sz="3600" dirty="0" smtClean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56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3316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2009-2010 Priorities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Implement software to simplify working with NPOESS data</a:t>
            </a:r>
          </a:p>
          <a:p>
            <a:r>
              <a:rPr lang="en-US" dirty="0" smtClean="0"/>
              <a:t>Include changes in mainstream</a:t>
            </a:r>
          </a:p>
          <a:p>
            <a:r>
              <a:rPr lang="en-US" dirty="0" smtClean="0"/>
              <a:t>Begin work on an h5edit tool</a:t>
            </a:r>
          </a:p>
          <a:p>
            <a:r>
              <a:rPr lang="en-US" dirty="0"/>
              <a:t>T</a:t>
            </a:r>
            <a:r>
              <a:rPr lang="en-US" dirty="0" smtClean="0"/>
              <a:t>esting on NASA mini-IDPS system</a:t>
            </a:r>
          </a:p>
          <a:p>
            <a:r>
              <a:rPr lang="en-US" dirty="0" smtClean="0"/>
              <a:t>Regular meetings with NPOESS community</a:t>
            </a:r>
          </a:p>
          <a:p>
            <a:r>
              <a:rPr lang="en-US" dirty="0" smtClean="0"/>
              <a:t>High priority helpdesk support</a:t>
            </a:r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166484"/>
      </p:ext>
    </p:extLst>
  </p:cSld>
  <p:clrMapOvr>
    <a:masterClrMapping/>
  </p:clrMapOvr>
  <p:transition spd="med" advTm="50354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2010-2011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Deploy/maintain new </a:t>
            </a:r>
            <a:r>
              <a:rPr lang="en-US" sz="3200" dirty="0" smtClean="0"/>
              <a:t>software for working with HDF5 objects used by NPOESS</a:t>
            </a:r>
            <a:endParaRPr lang="en-US" sz="3200" dirty="0" smtClean="0">
              <a:solidFill>
                <a:srgbClr val="000000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  <a:p>
            <a:pPr lvl="0"/>
            <a:r>
              <a:rPr lang="en-US" sz="3200" dirty="0" smtClean="0">
                <a:solidFill>
                  <a:srgbClr val="00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Implement h5edit tool</a:t>
            </a:r>
          </a:p>
          <a:p>
            <a:pPr lvl="0"/>
            <a:r>
              <a:rPr lang="en-US" sz="3200" dirty="0" smtClean="0">
                <a:solidFill>
                  <a:srgbClr val="00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Help facilitat</a:t>
            </a:r>
            <a:r>
              <a:rPr lang="en-US" sz="3200" dirty="0" smtClean="0"/>
              <a:t>e access to NPOESS data by netCDF applications</a:t>
            </a:r>
            <a:endParaRPr lang="en-US" sz="3200" dirty="0" smtClean="0">
              <a:solidFill>
                <a:srgbClr val="000000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  <a:p>
            <a:pPr lvl="0"/>
            <a:r>
              <a:rPr lang="en-US" sz="3200" dirty="0" smtClean="0"/>
              <a:t>Streamline testing on NASA mini-IDPS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dirty="0" smtClean="0">
                <a:solidFill>
                  <a:srgbClr val="00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User support</a:t>
            </a:r>
            <a:endParaRPr lang="en-US" sz="3000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57150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 pitchFamily="34" charset="0"/>
                <a:cs typeface="Arial" pitchFamily="34" charset="0"/>
              </a:rPr>
              <a:t>See Presentation Thursday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3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40"/>
    </mc:Choice>
    <mc:Fallback xmlns="">
      <p:transition spd="slow" advTm="4014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066" y="2895600"/>
            <a:ext cx="8549868" cy="2819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457325"/>
            <a:ext cx="7772400" cy="1362075"/>
          </a:xfrm>
        </p:spPr>
        <p:txBody>
          <a:bodyPr/>
          <a:lstStyle/>
          <a:p>
            <a:r>
              <a:rPr lang="en-US" dirty="0" smtClean="0"/>
              <a:t>HDF4 Layout Maps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B324-5D90-4399-9765-5D55AF61633A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8" name="Picture 15" descr="DISC Banner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381000"/>
            <a:ext cx="5200650" cy="590550"/>
          </a:xfrm>
          <a:prstGeom prst="rect">
            <a:avLst/>
          </a:prstGeom>
          <a:noFill/>
        </p:spPr>
      </p:pic>
      <p:pic>
        <p:nvPicPr>
          <p:cNvPr id="9" name="Picture 13" descr="National Snow and Ice Data Cent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152400"/>
            <a:ext cx="1371600" cy="1330659"/>
          </a:xfrm>
          <a:prstGeom prst="rect">
            <a:avLst/>
          </a:prstGeom>
          <a:noFill/>
        </p:spPr>
      </p:pic>
    </p:spTree>
  </p:cSld>
  <p:clrMapOvr>
    <a:masterClrMapping/>
  </p:clrMapOvr>
  <p:transition advTm="23132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Layout Map Project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</a:t>
            </a:r>
          </a:p>
          <a:p>
            <a:pPr lvl="1"/>
            <a:r>
              <a:rPr lang="en-US" dirty="0" smtClean="0"/>
              <a:t>Long-term readability of HDF data depends on long-term availability of software</a:t>
            </a:r>
          </a:p>
          <a:p>
            <a:r>
              <a:rPr lang="en-US" dirty="0" smtClean="0"/>
              <a:t>Proposed solution</a:t>
            </a:r>
          </a:p>
          <a:p>
            <a:pPr lvl="1"/>
            <a:r>
              <a:rPr lang="en-US" dirty="0" smtClean="0"/>
              <a:t>Create a map of the layout of data objects in an HDF file, allowing a simple reader to be written to access the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57150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 pitchFamily="34" charset="0"/>
                <a:cs typeface="Arial" pitchFamily="34" charset="0"/>
              </a:rPr>
              <a:t>See Presentation Thursday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Tm="22655"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06900"/>
            <a:ext cx="88392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Exploiting HDF5 to represent Geo-Information</a:t>
            </a:r>
            <a:br>
              <a:rPr lang="en-US" dirty="0" smtClean="0"/>
            </a:br>
            <a:r>
              <a:rPr lang="en-US" sz="3200" dirty="0" smtClean="0"/>
              <a:t>An example with complex terrain data</a:t>
            </a:r>
            <a:endParaRPr lang="en-US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/>
        <p:txBody>
          <a:bodyPr anchor="b">
            <a:normAutofit/>
          </a:bodyPr>
          <a:lstStyle/>
          <a:p>
            <a:endParaRPr lang="en-US" dirty="0" smtClean="0">
              <a:latin typeface="Arial (Body)"/>
            </a:endParaRPr>
          </a:p>
        </p:txBody>
      </p:sp>
      <p:sp>
        <p:nvSpPr>
          <p:cNvPr id="3074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 smtClean="0"/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06ACAB3-0A86-4516-ADB4-65709A0C0A71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6" name="TextBox 5"/>
          <p:cNvSpPr txBox="1"/>
          <p:nvPr/>
        </p:nvSpPr>
        <p:spPr>
          <a:xfrm>
            <a:off x="990600" y="8382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(Body)"/>
                <a:cs typeface="Arial" pitchFamily="34" charset="0"/>
              </a:rPr>
              <a:t>		</a:t>
            </a:r>
            <a:endParaRPr lang="en-US" dirty="0" smtClean="0">
              <a:latin typeface="Arial (Body)"/>
              <a:cs typeface="Arial" pitchFamily="34" charset="0"/>
            </a:endParaRPr>
          </a:p>
        </p:txBody>
      </p:sp>
      <p:pic>
        <p:nvPicPr>
          <p:cNvPr id="18" name="Picture 17" descr="BTRA-BC-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81000"/>
            <a:ext cx="6553200" cy="3385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55" y="1328104"/>
            <a:ext cx="3189612" cy="1338896"/>
          </a:xfrm>
          <a:prstGeom prst="roundRect">
            <a:avLst>
              <a:gd name="adj" fmla="val 16667"/>
            </a:avLst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13"/>
    </mc:Choice>
    <mc:Fallback xmlns="">
      <p:transition spd="slow" advTm="31213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90F34-26C7-40E7-9B48-AFD866DE2CB5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5" b="33811"/>
          <a:stretch/>
        </p:blipFill>
        <p:spPr bwMode="auto">
          <a:xfrm>
            <a:off x="25400" y="12700"/>
            <a:ext cx="9118600" cy="5918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38200" y="59436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 pitchFamily="34" charset="0"/>
                <a:cs typeface="Arial" pitchFamily="34" charset="0"/>
              </a:rPr>
              <a:t>See Presentation Thursday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2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40"/>
    </mc:Choice>
    <mc:Fallback xmlns="">
      <p:transition spd="slow" advTm="2184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spAutoFit/>
          </a:bodyPr>
          <a:lstStyle/>
          <a:p>
            <a:r>
              <a:rPr lang="en-US" dirty="0">
                <a:latin typeface="Gill Sans" pitchFamily="1" charset="0"/>
              </a:rPr>
              <a:t>BioHDF : Toward Scalable Bioinformatics Infrastructures</a:t>
            </a:r>
            <a:r>
              <a:rPr lang="en-US" dirty="0"/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NIH STTR with Geospiza, Seattle WA</a:t>
            </a:r>
            <a:endParaRPr lang="en-US" dirty="0"/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3"/>
          <a:srcRect t="11385" b="27870"/>
          <a:stretch>
            <a:fillRect/>
          </a:stretch>
        </p:blipFill>
        <p:spPr bwMode="auto">
          <a:xfrm>
            <a:off x="152400" y="762000"/>
            <a:ext cx="2438400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8147050" y="5981700"/>
            <a:ext cx="6254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00">
                <a:solidFill>
                  <a:schemeClr val="bg1"/>
                </a:solidFill>
                <a:latin typeface="Gill Sans MT" pitchFamily="34" charset="0"/>
              </a:rPr>
              <a:t>TM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23659" y="533400"/>
            <a:ext cx="4758341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90F34-26C7-40E7-9B48-AFD866DE2CB5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pic>
        <p:nvPicPr>
          <p:cNvPr id="2050" name="Picture 2" descr="File:NIH logo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33600"/>
            <a:ext cx="1659541" cy="1659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3"/>
    </mc:Choice>
    <mc:Fallback xmlns="">
      <p:transition spd="slow" advTm="14423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BioHDF Project</a:t>
            </a:r>
            <a:endParaRPr lang="en-US" dirty="0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Goal: Reduce need to organize and structure data, so researchers can focus on asking questions and visualizing data</a:t>
            </a:r>
          </a:p>
          <a:p>
            <a:pPr lvl="1"/>
            <a:r>
              <a:rPr lang="en-US" dirty="0" smtClean="0"/>
              <a:t>Develop data models and tools to work with sequence data in HDF5</a:t>
            </a:r>
          </a:p>
          <a:p>
            <a:pPr lvl="1"/>
            <a:r>
              <a:rPr lang="en-US" dirty="0" smtClean="0"/>
              <a:t>Integrate BioHDF technologies into Geospiza products</a:t>
            </a:r>
          </a:p>
          <a:p>
            <a:pPr lvl="1"/>
            <a:r>
              <a:rPr lang="en-US" dirty="0" smtClean="0"/>
              <a:t>Deliver core BioHDF technologies to the community as open-source software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64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598"/>
    </mc:Choice>
    <mc:Fallback xmlns="">
      <p:transition spd="slow" advTm="104598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 All</a:t>
            </a:r>
            <a:br>
              <a:rPr lang="en-US" dirty="0" smtClean="0"/>
            </a:br>
            <a:r>
              <a:rPr lang="en-US" dirty="0" smtClean="0"/>
              <a:t>and</a:t>
            </a:r>
            <a:br>
              <a:rPr lang="en-US" dirty="0" smtClean="0"/>
            </a:br>
            <a:r>
              <a:rPr lang="en-US" dirty="0" smtClean="0"/>
              <a:t>Thank You NASA!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65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28929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This report is based on work supported by cooperative agreement number NNX08AO77A from the National Aeronautics and Space Administration (NASA).  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28 - 30,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66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September 28 - 30, 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HDF/HDF-EOS Workshop XIV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67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|4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25|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8.1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esentation on product or service 6">
    <a:dk1>
      <a:srgbClr val="000000"/>
    </a:dk1>
    <a:lt1>
      <a:srgbClr val="FFFFFF"/>
    </a:lt1>
    <a:dk2>
      <a:srgbClr val="000000"/>
    </a:dk2>
    <a:lt2>
      <a:srgbClr val="996633"/>
    </a:lt2>
    <a:accent1>
      <a:srgbClr val="CC9900"/>
    </a:accent1>
    <a:accent2>
      <a:srgbClr val="FFE28F"/>
    </a:accent2>
    <a:accent3>
      <a:srgbClr val="FFFFFF"/>
    </a:accent3>
    <a:accent4>
      <a:srgbClr val="000000"/>
    </a:accent4>
    <a:accent5>
      <a:srgbClr val="E2CAAA"/>
    </a:accent5>
    <a:accent6>
      <a:srgbClr val="E7CD81"/>
    </a:accent6>
    <a:hlink>
      <a:srgbClr val="996633"/>
    </a:hlink>
    <a:folHlink>
      <a:srgbClr val="FF9900"/>
    </a:folHlink>
  </a:clrScheme>
</a:themeOverride>
</file>

<file path=ppt/theme/themeOverride2.xml><?xml version="1.0" encoding="utf-8"?>
<a:themeOverride xmlns:a="http://schemas.openxmlformats.org/drawingml/2006/main">
  <a:clrScheme name="Presentation on product or service 6">
    <a:dk1>
      <a:srgbClr val="000000"/>
    </a:dk1>
    <a:lt1>
      <a:srgbClr val="FFFFFF"/>
    </a:lt1>
    <a:dk2>
      <a:srgbClr val="000000"/>
    </a:dk2>
    <a:lt2>
      <a:srgbClr val="996633"/>
    </a:lt2>
    <a:accent1>
      <a:srgbClr val="CC9900"/>
    </a:accent1>
    <a:accent2>
      <a:srgbClr val="FFE28F"/>
    </a:accent2>
    <a:accent3>
      <a:srgbClr val="FFFFFF"/>
    </a:accent3>
    <a:accent4>
      <a:srgbClr val="000000"/>
    </a:accent4>
    <a:accent5>
      <a:srgbClr val="E2CAAA"/>
    </a:accent5>
    <a:accent6>
      <a:srgbClr val="E7CD81"/>
    </a:accent6>
    <a:hlink>
      <a:srgbClr val="996633"/>
    </a:hlink>
    <a:folHlink>
      <a:srgbClr val="FF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9273</TotalTime>
  <Words>3639</Words>
  <Application>Microsoft Office PowerPoint</Application>
  <PresentationFormat>On-screen Show (4:3)</PresentationFormat>
  <Paragraphs>760</Paragraphs>
  <Slides>67</Slides>
  <Notes>46</Notes>
  <HiddenSlides>5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template2</vt:lpstr>
      <vt:lpstr>2_template2</vt:lpstr>
      <vt:lpstr>HDF Update</vt:lpstr>
      <vt:lpstr>Topics</vt:lpstr>
      <vt:lpstr>What’s up with The HDF Group?</vt:lpstr>
      <vt:lpstr>What is  The HDF Group  And why does it exist?</vt:lpstr>
      <vt:lpstr>The HDF Group</vt:lpstr>
      <vt:lpstr>Data challenges addressed by HDF</vt:lpstr>
      <vt:lpstr>The HDF Group Services</vt:lpstr>
      <vt:lpstr>Members  of the HDF support community</vt:lpstr>
      <vt:lpstr>Some areas of increased recent interest</vt:lpstr>
      <vt:lpstr>Topics</vt:lpstr>
      <vt:lpstr>Software Releases Highlights</vt:lpstr>
      <vt:lpstr>Time-line of the HDF software releases</vt:lpstr>
      <vt:lpstr>HDF5 1.8.4 minor release (Nov 09)</vt:lpstr>
      <vt:lpstr>HDF5 1.8.4-patch1 (Feb 10)</vt:lpstr>
      <vt:lpstr>HDF5 1.8.5 minor release (Jun 10)</vt:lpstr>
      <vt:lpstr>HDF5 1.8.5-patch1 (Feb 10)</vt:lpstr>
      <vt:lpstr>Preview: HDF5 1.8.6 minor release (Oct 10)</vt:lpstr>
      <vt:lpstr>HDF 4.2.5 minor release (Feb 10)</vt:lpstr>
      <vt:lpstr>Preview: HDF 4.2.6 minor release (Feb 11)</vt:lpstr>
      <vt:lpstr>H4-H5 Conversion Software 2.1.1 (Feb 10) </vt:lpstr>
      <vt:lpstr>H5check Apr 10</vt:lpstr>
      <vt:lpstr>Lessons learned or what we do </vt:lpstr>
      <vt:lpstr>Lessons learned or what we do</vt:lpstr>
      <vt:lpstr>Lessons learned or how you can help </vt:lpstr>
      <vt:lpstr>Topics</vt:lpstr>
      <vt:lpstr>Command line tools</vt:lpstr>
      <vt:lpstr>Topics</vt:lpstr>
      <vt:lpstr>Support HDF5 1.8</vt:lpstr>
      <vt:lpstr>Topics</vt:lpstr>
      <vt:lpstr>New capabilities in the works</vt:lpstr>
      <vt:lpstr>Other Library Features</vt:lpstr>
      <vt:lpstr>Parallel I/O Improvement - Partnerships</vt:lpstr>
      <vt:lpstr>Future Parallel I/O Improvements</vt:lpstr>
      <vt:lpstr>Recent NSF proposals for new features</vt:lpstr>
      <vt:lpstr>Topics</vt:lpstr>
      <vt:lpstr>HDF-EOS Support</vt:lpstr>
      <vt:lpstr>EOS support</vt:lpstr>
      <vt:lpstr>PowerPoint Presentation</vt:lpstr>
      <vt:lpstr>HDF-EOS User Forum</vt:lpstr>
      <vt:lpstr>NCL/IDL/MATLAB examples </vt:lpstr>
      <vt:lpstr>An example to access AIRS Swath</vt:lpstr>
      <vt:lpstr>Interoperability</vt:lpstr>
      <vt:lpstr>HDF-EOS5/netCDF-4  Augmentation Tool</vt:lpstr>
      <vt:lpstr>HDF-EOS5 and NetCDF-4</vt:lpstr>
      <vt:lpstr>The Main Challenge </vt:lpstr>
      <vt:lpstr>Our Solution – Augmentation</vt:lpstr>
      <vt:lpstr>Handling missing metadata information</vt:lpstr>
      <vt:lpstr>HDF-EOS2 dumper</vt:lpstr>
      <vt:lpstr>HDFEOS2 dumper - motivation </vt:lpstr>
      <vt:lpstr>HDF EOS2 dumper</vt:lpstr>
      <vt:lpstr>HDF EOS2 dumper – example usage</vt:lpstr>
      <vt:lpstr>More information</vt:lpstr>
      <vt:lpstr>OPeNDAP</vt:lpstr>
      <vt:lpstr>OPeNDAP Update </vt:lpstr>
      <vt:lpstr>Use IDV to Access MISR data via OPeNDAP  </vt:lpstr>
      <vt:lpstr>HDF Group Support for NPP/NPOESS/JPSS </vt:lpstr>
      <vt:lpstr>2009-2010 Priorities</vt:lpstr>
      <vt:lpstr>2010-2011 Priorities</vt:lpstr>
      <vt:lpstr>HDF4 Layout Maps</vt:lpstr>
      <vt:lpstr>HDF4 Layout Map Project</vt:lpstr>
      <vt:lpstr>Exploiting HDF5 to represent Geo-Information An example with complex terrain data</vt:lpstr>
      <vt:lpstr>PowerPoint Presentation</vt:lpstr>
      <vt:lpstr>BioHDF : Toward Scalable Bioinformatics Infrastructures </vt:lpstr>
      <vt:lpstr>BioHDF Project</vt:lpstr>
      <vt:lpstr>Thank You All and Thank You NASA!</vt:lpstr>
      <vt:lpstr>Acknowledgements</vt:lpstr>
      <vt:lpstr>Questions/comments?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 Update</dc:title>
  <dc:creator>csingh3</dc:creator>
  <cp:lastModifiedBy>Folk, Michael J</cp:lastModifiedBy>
  <cp:revision>119</cp:revision>
  <cp:lastPrinted>1601-01-01T00:00:00Z</cp:lastPrinted>
  <dcterms:created xsi:type="dcterms:W3CDTF">2009-10-02T21:12:46Z</dcterms:created>
  <dcterms:modified xsi:type="dcterms:W3CDTF">2010-09-29T12:10:24Z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