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9"/>
  </p:notesMasterIdLst>
  <p:handoutMasterIdLst>
    <p:handoutMasterId r:id="rId10"/>
  </p:handoutMasterIdLst>
  <p:sldIdLst>
    <p:sldId id="345" r:id="rId2"/>
    <p:sldId id="340" r:id="rId3"/>
    <p:sldId id="342" r:id="rId4"/>
    <p:sldId id="343" r:id="rId5"/>
    <p:sldId id="341" r:id="rId6"/>
    <p:sldId id="346" r:id="rId7"/>
    <p:sldId id="344" r:id="rId8"/>
  </p:sldIdLst>
  <p:sldSz cx="9144000" cy="6858000" type="screen4x3"/>
  <p:notesSz cx="7315200" cy="96012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th Aydt" initials="R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FF"/>
    <a:srgbClr val="CCFF66"/>
    <a:srgbClr val="FFFF66"/>
    <a:srgbClr val="006600"/>
    <a:srgbClr val="66FF33"/>
    <a:srgbClr val="FA7406"/>
    <a:srgbClr val="FF9900"/>
    <a:srgbClr val="FB8005"/>
    <a:srgbClr val="0070C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61222" autoAdjust="0"/>
  </p:normalViewPr>
  <p:slideViewPr>
    <p:cSldViewPr>
      <p:cViewPr>
        <p:scale>
          <a:sx n="77" d="100"/>
          <a:sy n="77" d="100"/>
        </p:scale>
        <p:origin x="-1474" y="7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2" d="100"/>
          <a:sy n="122" d="100"/>
        </p:scale>
        <p:origin x="-4808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A6F599-4FC0-454C-B454-1D20F5637159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61BC1C9-6FDC-4F0B-B1B7-639BA31A9D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7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09B6E9B6-1C19-44CE-97C3-214AEE21FD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74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Content map checker: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Develop verification utility to extract object data for every Vdata, SDS, Dimension Scale, 8-bit Raster, Palette, and Attribute in Map and compare it to values read using the HDF4 library. </a:t>
            </a:r>
          </a:p>
          <a:p>
            <a:endParaRPr lang="en-US" i="1" dirty="0" smtClean="0"/>
          </a:p>
          <a:p>
            <a:r>
              <a:rPr lang="en-US" i="1" dirty="0" err="1" smtClean="0"/>
              <a:t>Retranslator</a:t>
            </a:r>
            <a:r>
              <a:rPr lang="en-US" i="1" dirty="0" smtClean="0"/>
              <a:t> utility</a:t>
            </a:r>
            <a:r>
              <a:rPr lang="en-US" i="1" baseline="0" dirty="0" smtClean="0"/>
              <a:t> for manual verification</a:t>
            </a:r>
            <a:endParaRPr lang="en-US" i="1" dirty="0" smtClean="0"/>
          </a:p>
          <a:p>
            <a:pPr marL="514350" indent="-514350" eaLnBrk="1" hangingPunct="1"/>
            <a:r>
              <a:rPr lang="en-US" sz="2800" dirty="0" smtClean="0"/>
              <a:t>Develop production-quality “HDF4 Creator” to produce new HDF4 files.</a:t>
            </a:r>
          </a:p>
          <a:p>
            <a:pPr marL="914400" lvl="1" indent="-514350" eaLnBrk="1" hangingPunct="1"/>
            <a:r>
              <a:rPr lang="en-US" sz="2600" dirty="0" smtClean="0"/>
              <a:t>Allows developers and scientists to use tools they are already familiar with.</a:t>
            </a:r>
          </a:p>
          <a:p>
            <a:pPr marL="914400" lvl="1" indent="-514350" eaLnBrk="1" hangingPunct="1"/>
            <a:r>
              <a:rPr lang="en-US" sz="2600" dirty="0" smtClean="0"/>
              <a:t>If unable to produce new HDF4 file that is “the same” from a user perspective, Content Maps are not capturing all the necessary information or the original file is ambiguous.  Resolve ASAP!</a:t>
            </a:r>
          </a:p>
          <a:p>
            <a:r>
              <a:rPr lang="en-US" i="1" dirty="0" smtClean="0"/>
              <a:t>Modular infrastructure would provide</a:t>
            </a:r>
            <a:r>
              <a:rPr lang="en-US" i="1" baseline="0" dirty="0" smtClean="0"/>
              <a:t> a framework that would simplify how these tools were deployed and could support additional tools.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31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7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7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9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2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8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1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1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3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HDF4 </a:t>
            </a:r>
            <a:r>
              <a:rPr lang="en-US" dirty="0" smtClean="0"/>
              <a:t>Mapping</a:t>
            </a:r>
            <a:br>
              <a:rPr lang="en-US" dirty="0" smtClean="0"/>
            </a:br>
            <a:r>
              <a:rPr lang="en-US" dirty="0" smtClean="0"/>
              <a:t>Status and Proposal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Folk, Ruth Aydt</a:t>
            </a:r>
          </a:p>
          <a:p>
            <a:r>
              <a:rPr lang="en-US" dirty="0"/>
              <a:t>The HDF Group</a:t>
            </a:r>
          </a:p>
          <a:p>
            <a:r>
              <a:rPr lang="en-US" dirty="0"/>
              <a:t>Oct. </a:t>
            </a:r>
            <a:r>
              <a:rPr lang="en-US" dirty="0" smtClean="0"/>
              <a:t>17, 2012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1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Mapping - Status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 smtClean="0"/>
              <a:t>Goal: Provide tools and support to ensure long-term access to EOS data via HDF4 File Content Maps</a:t>
            </a:r>
          </a:p>
          <a:p>
            <a:endParaRPr lang="en-US" sz="2400" dirty="0" smtClean="0"/>
          </a:p>
        </p:txBody>
      </p:sp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B91B745-80FA-4F31-9857-6C9DDDB93D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4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2400" dirty="0" smtClean="0"/>
              <a:t>Maintenance and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smtClean="0"/>
              <a:t>Support users, diagnose &amp; correct deficiencies</a:t>
            </a:r>
          </a:p>
          <a:p>
            <a:pPr lvl="0"/>
            <a:r>
              <a:rPr lang="en-US" sz="2400" dirty="0" smtClean="0"/>
              <a:t>H4mapwriter releases</a:t>
            </a:r>
          </a:p>
          <a:p>
            <a:pPr lvl="1"/>
            <a:r>
              <a:rPr lang="en-US" sz="2000" dirty="0" smtClean="0"/>
              <a:t>July 2011 (1.0.0)	  first official release</a:t>
            </a:r>
          </a:p>
          <a:p>
            <a:pPr lvl="1"/>
            <a:r>
              <a:rPr lang="en-US" sz="2000" dirty="0" smtClean="0"/>
              <a:t>Sept 2011 (1.0.1)	  minor bug fixes</a:t>
            </a:r>
          </a:p>
          <a:p>
            <a:pPr lvl="1"/>
            <a:r>
              <a:rPr lang="en-US" sz="2000" dirty="0" smtClean="0"/>
              <a:t>Nov 2011 (1.0.2)	  handle empty SDS robustly</a:t>
            </a:r>
          </a:p>
          <a:p>
            <a:pPr lvl="1"/>
            <a:r>
              <a:rPr lang="en-US" sz="2000" dirty="0" smtClean="0"/>
              <a:t>June 2012 (1.0.3)	  fix issues found mapping ASDC files</a:t>
            </a:r>
          </a:p>
          <a:p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Verification Study (Jan-Apr 2012):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Work with DAACs to identify HDF4 map verification requirements. </a:t>
            </a:r>
          </a:p>
          <a:p>
            <a:pPr lvl="0"/>
            <a:r>
              <a:rPr lang="en-US" dirty="0" smtClean="0"/>
              <a:t>Recommendations presented at Workshop and in Final Report.</a:t>
            </a:r>
          </a:p>
          <a:p>
            <a:pPr lvl="1"/>
            <a:r>
              <a:rPr lang="en-US" i="1" dirty="0" smtClean="0"/>
              <a:t>Content Map Checker tool </a:t>
            </a:r>
            <a:r>
              <a:rPr lang="en-US" dirty="0" smtClean="0"/>
              <a:t>- for automated checking.</a:t>
            </a:r>
          </a:p>
          <a:p>
            <a:pPr lvl="1"/>
            <a:r>
              <a:rPr lang="en-US" i="1" dirty="0" err="1" smtClean="0"/>
              <a:t>Retranslator</a:t>
            </a:r>
            <a:r>
              <a:rPr lang="en-US" i="1" dirty="0" smtClean="0"/>
              <a:t> Utility</a:t>
            </a:r>
            <a:r>
              <a:rPr lang="en-US" dirty="0" smtClean="0"/>
              <a:t> - for manual checking with familiar tools.</a:t>
            </a:r>
          </a:p>
          <a:p>
            <a:pPr lvl="1"/>
            <a:r>
              <a:rPr lang="en-US" i="1" dirty="0" smtClean="0"/>
              <a:t>Modular Infrastructure</a:t>
            </a:r>
            <a:r>
              <a:rPr lang="en-US" dirty="0" smtClean="0"/>
              <a:t> - production-quality platform for Checker, </a:t>
            </a:r>
            <a:r>
              <a:rPr lang="en-US" dirty="0" err="1" smtClean="0"/>
              <a:t>Retranslator</a:t>
            </a:r>
            <a:r>
              <a:rPr lang="en-US" dirty="0" smtClean="0"/>
              <a:t>, and potentially other software (e.g., Map Reader).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4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HDF4 Mapping - Proposal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54102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Aft>
                <a:spcPts val="500"/>
              </a:spcAft>
              <a:buNone/>
            </a:pPr>
            <a:r>
              <a:rPr lang="en-US" sz="2400" b="1" dirty="0" smtClean="0"/>
              <a:t>Continue maintenance and support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2200" dirty="0" smtClean="0"/>
              <a:t>Map creation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800" dirty="0" smtClean="0"/>
              <a:t>HDF4 File Content Maps in use </a:t>
            </a:r>
            <a:r>
              <a:rPr lang="en-US" sz="1800" u="sng" dirty="0" smtClean="0"/>
              <a:t>now</a:t>
            </a:r>
            <a:r>
              <a:rPr lang="en-US" sz="1800" dirty="0" smtClean="0"/>
              <a:t> – not just for preservation.</a:t>
            </a:r>
          </a:p>
          <a:p>
            <a:pPr lvl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800" dirty="0" smtClean="0"/>
              <a:t>Issues often difficult to resolve; frequently involve HDF4 library.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 smtClean="0"/>
              <a:t>H4mapwriter releases planned: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</a:tabLst>
            </a:pPr>
            <a:r>
              <a:rPr lang="en-US" sz="1800" dirty="0" smtClean="0"/>
              <a:t>Nov 2012 (1.0.4) 	Fix palette mapping issue reported by GESDISC 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</a:tabLst>
            </a:pPr>
            <a:r>
              <a:rPr lang="en-US" sz="1800" dirty="0" smtClean="0"/>
              <a:t>May 2013 (1.0.5) 	Based on HDF4 spring release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</a:tabLst>
            </a:pPr>
            <a:r>
              <a:rPr lang="en-US" sz="1800" dirty="0" smtClean="0"/>
              <a:t>Nov 2013</a:t>
            </a:r>
            <a:r>
              <a:rPr lang="en-US" sz="1800" dirty="0"/>
              <a:t>	</a:t>
            </a:r>
            <a:r>
              <a:rPr lang="en-US" sz="1800" dirty="0" smtClean="0"/>
              <a:t>Bug fix release, if needed</a:t>
            </a:r>
          </a:p>
          <a:p>
            <a:pPr marL="0" indent="0">
              <a:spcAft>
                <a:spcPts val="500"/>
              </a:spcAft>
              <a:buNone/>
            </a:pPr>
            <a:endParaRPr lang="en-US" sz="2400" b="1" dirty="0" smtClean="0"/>
          </a:p>
          <a:p>
            <a:pPr marL="0" indent="0">
              <a:spcAft>
                <a:spcPts val="500"/>
              </a:spcAft>
              <a:buNone/>
            </a:pPr>
            <a:r>
              <a:rPr lang="en-US" sz="2400" b="1" dirty="0" smtClean="0"/>
              <a:t>Implement Recommended Verification Solution</a:t>
            </a:r>
            <a:r>
              <a:rPr lang="en-US" sz="2400" dirty="0" smtClean="0"/>
              <a:t>: 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sz="2200" i="1" dirty="0" smtClean="0"/>
              <a:t>Content Map Checker tool</a:t>
            </a:r>
            <a:endParaRPr lang="en-US" sz="2200" dirty="0" smtClean="0"/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sz="2200" i="1" dirty="0" err="1" smtClean="0"/>
              <a:t>Retranslator</a:t>
            </a:r>
            <a:r>
              <a:rPr lang="en-US" sz="2200" i="1" dirty="0" smtClean="0"/>
              <a:t> Utility 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sz="2200" i="1" dirty="0" smtClean="0"/>
              <a:t>Modular Infrastructure</a:t>
            </a:r>
            <a:endParaRPr lang="en-US" sz="2200" dirty="0"/>
          </a:p>
        </p:txBody>
      </p:sp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B91B745-80FA-4F31-9857-6C9DDDB93D68}" type="slidenum">
              <a:rPr lang="en-US" sz="1200" smtClean="0">
                <a:solidFill>
                  <a:schemeClr val="bg1"/>
                </a:solidFill>
                <a:latin typeface="Arial" pitchFamily="34" charset="0"/>
              </a:rPr>
              <a:pPr eaLnBrk="1" hangingPunct="1"/>
              <a:t>5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6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5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Acknowledgements</a:t>
            </a: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XV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C5E1DE-87EE-498E-9486-A08F3C133B1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277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April 17, 2012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2425" y="1181100"/>
            <a:ext cx="84391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This work was supported by Subcontract number 114820 under Raytheon Contract number NNG10HP02C, funded by the National Aeronautics and Space Administration (NASA). Any opinions, findings, conclusions, or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recommendations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expressed in this material are those of the authors and do not necessarily reflect the views of Raytheon or the National Aeronautics and Space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Administration.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26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7049</TotalTime>
  <Words>399</Words>
  <Application>Microsoft Office PowerPoint</Application>
  <PresentationFormat>On-screen Show (4:3)</PresentationFormat>
  <Paragraphs>63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template2</vt:lpstr>
      <vt:lpstr>HDF4 Mapping Status and Proposal</vt:lpstr>
      <vt:lpstr>HDF4 Mapping - Status</vt:lpstr>
      <vt:lpstr>Maintenance and support</vt:lpstr>
      <vt:lpstr>Verification Study (Jan-Apr 2012): </vt:lpstr>
      <vt:lpstr>HDF4 Mapping - Proposal</vt:lpstr>
      <vt:lpstr>PowerPoint Presentation</vt:lpstr>
      <vt:lpstr>Acknowledgements</vt:lpstr>
    </vt:vector>
  </TitlesOfParts>
  <Company>The HDF Group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HDF4 Mapping Project Update</dc:title>
  <dc:creator>Ruth Aydt</dc:creator>
  <cp:lastModifiedBy>Folk, Michael J</cp:lastModifiedBy>
  <cp:revision>335</cp:revision>
  <cp:lastPrinted>1601-01-01T00:00:00Z</cp:lastPrinted>
  <dcterms:created xsi:type="dcterms:W3CDTF">2012-04-27T13:54:41Z</dcterms:created>
  <dcterms:modified xsi:type="dcterms:W3CDTF">2012-10-17T12:24:15Z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