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3"/>
  </p:notesMasterIdLst>
  <p:sldIdLst>
    <p:sldId id="256" r:id="rId2"/>
    <p:sldId id="606" r:id="rId3"/>
    <p:sldId id="607" r:id="rId4"/>
    <p:sldId id="610" r:id="rId5"/>
    <p:sldId id="611" r:id="rId6"/>
    <p:sldId id="612" r:id="rId7"/>
    <p:sldId id="613" r:id="rId8"/>
    <p:sldId id="614" r:id="rId9"/>
    <p:sldId id="615" r:id="rId10"/>
    <p:sldId id="616" r:id="rId11"/>
    <p:sldId id="625" r:id="rId12"/>
    <p:sldId id="626" r:id="rId13"/>
    <p:sldId id="624" r:id="rId14"/>
    <p:sldId id="617" r:id="rId15"/>
    <p:sldId id="618" r:id="rId16"/>
    <p:sldId id="619" r:id="rId17"/>
    <p:sldId id="620" r:id="rId18"/>
    <p:sldId id="621" r:id="rId19"/>
    <p:sldId id="628" r:id="rId20"/>
    <p:sldId id="622" r:id="rId21"/>
    <p:sldId id="623" r:id="rId22"/>
  </p:sldIdLst>
  <p:sldSz cx="9144000" cy="6858000" type="screen4x3"/>
  <p:notesSz cx="7188200" cy="9448800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FF00"/>
    <a:srgbClr val="FF6633"/>
    <a:srgbClr val="009999"/>
    <a:srgbClr val="FF3300"/>
    <a:srgbClr val="F8F8F8"/>
    <a:srgbClr val="FFFF99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98" autoAdjust="0"/>
    <p:restoredTop sz="93536" autoAdjust="0"/>
  </p:normalViewPr>
  <p:slideViewPr>
    <p:cSldViewPr>
      <p:cViewPr>
        <p:scale>
          <a:sx n="72" d="100"/>
          <a:sy n="72" d="100"/>
        </p:scale>
        <p:origin x="-15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87863"/>
            <a:ext cx="52705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fld id="{99C4DEBC-2278-40A4-AC15-350006EF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62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2ADD1D-87B7-4FA4-97F2-1F4C7F7E0E97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8725" y="708025"/>
            <a:ext cx="4724400" cy="35433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673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890" indent="-285727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907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070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233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396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559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722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885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C6062D-9B0B-4B5D-B561-4985AF004F8B}" type="slidenum">
              <a:rPr lang="en-US" sz="1200"/>
              <a:pPr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890" indent="-285727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907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070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233" indent="-228582" defTabSz="950836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396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559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722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885" indent="-228582" defTabSz="9508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C6062D-9B0B-4B5D-B561-4985AF004F8B}" type="slidenum">
              <a:rPr lang="en-US" sz="1200"/>
              <a:pPr/>
              <a:t>13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6" descr="hdf_7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9181-801E-467E-8353-A32C05588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778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B1F2A-963A-4A73-AFEB-CF0D0641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391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3BB21-2F49-4880-95AB-422370B8E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40966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F46B1-0621-46B1-AC7E-5F6EE87DC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72788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66619-D69C-4FD8-BFC7-6D79DC396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24843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66CAE-ED34-45D0-B442-1E3E4909B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52870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6705C-C282-4D40-A245-09EABBE70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786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00353-F67B-4ABA-9074-F2C2E7EF8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0184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70262-549F-4BCC-9B11-B25E67B6B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16259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255A7-AA57-448C-9678-FC3841E7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04828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DBCBD-6366-47C7-B0DF-68F5BE166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53131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95218-2507-4314-B6C1-CCD224B5C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40465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97887-7A18-419E-A0AF-F59E982F9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5053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56" descr="hdf_no_banner_white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51" descr="hdf bluegreenotxt"/>
          <p:cNvPicPr>
            <a:picLocks noChangeAspect="1" noChangeArrowheads="1"/>
          </p:cNvPicPr>
          <p:nvPr userDrawn="1"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222E0C63-978D-4C08-9F63-990D162CC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11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HDF OPeNDAP support</a:t>
            </a:r>
          </a:p>
        </p:txBody>
      </p:sp>
      <p:sp>
        <p:nvSpPr>
          <p:cNvPr id="12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Kent Yang, Joe Lee, Mike Folk 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Oct. </a:t>
            </a:r>
            <a:r>
              <a:rPr lang="en-US" dirty="0"/>
              <a:t>1</a:t>
            </a:r>
            <a:r>
              <a:rPr lang="en-US" dirty="0" smtClean="0"/>
              <a:t>6, 2012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 OPeNDAP handler</a:t>
            </a:r>
          </a:p>
          <a:p>
            <a:pPr marL="857250" lvl="1" indent="-457200"/>
            <a:r>
              <a:rPr lang="en-US" dirty="0" smtClean="0"/>
              <a:t>Review</a:t>
            </a:r>
          </a:p>
          <a:p>
            <a:pPr marL="857250" lvl="1" indent="-457200"/>
            <a:r>
              <a:rPr lang="en-US" dirty="0" smtClean="0"/>
              <a:t>Current status </a:t>
            </a:r>
          </a:p>
          <a:p>
            <a:pPr marL="857250" lvl="1" indent="-457200"/>
            <a:r>
              <a:rPr lang="en-US" dirty="0" smtClean="0"/>
              <a:t>Future </a:t>
            </a:r>
            <a:r>
              <a:rPr lang="en-US" dirty="0"/>
              <a:t>p</a:t>
            </a:r>
            <a:r>
              <a:rPr lang="en-US" dirty="0" smtClean="0"/>
              <a:t>lans</a:t>
            </a:r>
          </a:p>
          <a:p>
            <a:pPr marL="457200" indent="-457200"/>
            <a:r>
              <a:rPr lang="en-US" dirty="0" smtClean="0"/>
              <a:t>HDF4 </a:t>
            </a:r>
            <a:r>
              <a:rPr lang="en-US" dirty="0"/>
              <a:t>OPeNDAP </a:t>
            </a:r>
            <a:r>
              <a:rPr lang="en-US" dirty="0" smtClean="0"/>
              <a:t>handler</a:t>
            </a:r>
          </a:p>
          <a:p>
            <a:pPr marL="857250" lvl="1" indent="-457200"/>
            <a:r>
              <a:rPr lang="en-US" dirty="0" smtClean="0"/>
              <a:t>Review</a:t>
            </a:r>
          </a:p>
          <a:p>
            <a:pPr marL="857250" lvl="1" indent="-457200"/>
            <a:r>
              <a:rPr lang="en-US" dirty="0" smtClean="0"/>
              <a:t>Current status</a:t>
            </a:r>
          </a:p>
          <a:p>
            <a:pPr marL="857250" lvl="1" indent="-457200"/>
            <a:r>
              <a:rPr lang="en-US" dirty="0" smtClean="0"/>
              <a:t>Future plans</a:t>
            </a:r>
            <a:endParaRPr lang="en-US" dirty="0"/>
          </a:p>
          <a:p>
            <a:pPr marL="857250" lvl="1" indent="-457200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808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HDF5-OPeNDAP handler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154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696200" cy="762000"/>
          </a:xfrm>
        </p:spPr>
        <p:txBody>
          <a:bodyPr/>
          <a:lstStyle/>
          <a:p>
            <a:r>
              <a:rPr lang="en-US" sz="2800" dirty="0" smtClean="0"/>
              <a:t>HDF5-OPeNDAP handler – what we proposed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077200" cy="4724400"/>
          </a:xfrm>
        </p:spPr>
        <p:txBody>
          <a:bodyPr/>
          <a:lstStyle/>
          <a:p>
            <a:r>
              <a:rPr lang="en-US" dirty="0" smtClean="0"/>
              <a:t>Significant development to make general HDF-EOS5 files to be CF-compliant</a:t>
            </a:r>
          </a:p>
          <a:p>
            <a:pPr lvl="1"/>
            <a:r>
              <a:rPr lang="en-US" dirty="0" smtClean="0"/>
              <a:t>Multiple swaths/grids</a:t>
            </a:r>
          </a:p>
          <a:p>
            <a:pPr lvl="1"/>
            <a:r>
              <a:rPr lang="en-US" dirty="0" smtClean="0"/>
              <a:t>Better way to handle name clashing</a:t>
            </a:r>
          </a:p>
          <a:p>
            <a:pPr lvl="1"/>
            <a:r>
              <a:rPr lang="en-US" dirty="0" smtClean="0"/>
              <a:t>Better support for handling CF attributes </a:t>
            </a:r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endParaRPr lang="en-US" dirty="0" smtClean="0"/>
          </a:p>
          <a:p>
            <a:pPr lvl="2"/>
            <a:r>
              <a:rPr lang="en-US" dirty="0" err="1" smtClean="0"/>
              <a:t>valid_min</a:t>
            </a:r>
            <a:r>
              <a:rPr lang="en-US" dirty="0" smtClean="0"/>
              <a:t> and </a:t>
            </a:r>
            <a:r>
              <a:rPr lang="en-US" dirty="0" err="1" smtClean="0"/>
              <a:t>valid_max</a:t>
            </a:r>
            <a:endParaRPr lang="en-US" dirty="0" smtClean="0"/>
          </a:p>
          <a:p>
            <a:r>
              <a:rPr lang="en-US" dirty="0" smtClean="0"/>
              <a:t>Support general NASA HDF5 files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MEaSUREs</a:t>
            </a:r>
            <a:r>
              <a:rPr lang="en-US" dirty="0" smtClean="0"/>
              <a:t> products</a:t>
            </a:r>
          </a:p>
          <a:p>
            <a:pPr lvl="1"/>
            <a:r>
              <a:rPr lang="en-US" dirty="0" smtClean="0"/>
              <a:t>Decadal mission products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1066800"/>
            <a:ext cx="691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-- The “future plan” slide from last year’s  briefing 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26103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610600" cy="533400"/>
          </a:xfrm>
        </p:spPr>
        <p:txBody>
          <a:bodyPr/>
          <a:lstStyle/>
          <a:p>
            <a:r>
              <a:rPr lang="en-US" sz="2800" dirty="0" smtClean="0"/>
              <a:t>HDF5-OPeNDAP handler – what we accomplished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Re-engineered the HDF5-OPeNDAP handler to accomplish all the tasks we proposed</a:t>
            </a:r>
          </a:p>
          <a:p>
            <a:r>
              <a:rPr lang="en-US" dirty="0" smtClean="0"/>
              <a:t>Additionally</a:t>
            </a:r>
          </a:p>
          <a:p>
            <a:pPr lvl="1"/>
            <a:r>
              <a:rPr lang="en-US" dirty="0" smtClean="0"/>
              <a:t>Enhanced the configuration process</a:t>
            </a:r>
          </a:p>
          <a:p>
            <a:pPr lvl="1"/>
            <a:r>
              <a:rPr lang="en-US" dirty="0" smtClean="0"/>
              <a:t>Implemented a comprehensive test suite</a:t>
            </a:r>
          </a:p>
          <a:p>
            <a:pPr lvl="1"/>
            <a:r>
              <a:rPr lang="en-US" dirty="0" smtClean="0"/>
              <a:t>Added support for new products</a:t>
            </a:r>
          </a:p>
          <a:p>
            <a:pPr lvl="2"/>
            <a:r>
              <a:rPr lang="en-US" dirty="0" smtClean="0"/>
              <a:t>Aquarius Grid, ICESat-2, GOSAT/</a:t>
            </a:r>
            <a:r>
              <a:rPr lang="en-US" dirty="0" err="1" smtClean="0"/>
              <a:t>acos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469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610600" cy="533400"/>
          </a:xfrm>
        </p:spPr>
        <p:txBody>
          <a:bodyPr/>
          <a:lstStyle/>
          <a:p>
            <a:r>
              <a:rPr lang="en-US" sz="2800" dirty="0" smtClean="0"/>
              <a:t>HDF5-OPeNDAP handler – Usage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handler was released on June 18</a:t>
            </a:r>
            <a:r>
              <a:rPr lang="en-US" baseline="30000" dirty="0" smtClean="0"/>
              <a:t>th</a:t>
            </a:r>
            <a:r>
              <a:rPr lang="en-US" dirty="0" smtClean="0"/>
              <a:t>, 2012</a:t>
            </a:r>
          </a:p>
          <a:p>
            <a:r>
              <a:rPr lang="en-US" dirty="0" smtClean="0"/>
              <a:t>GES DISC uses this handler</a:t>
            </a:r>
          </a:p>
          <a:p>
            <a:r>
              <a:rPr lang="en-US" dirty="0" smtClean="0"/>
              <a:t>Hope other data centers will test the handler and give us feedback</a:t>
            </a:r>
          </a:p>
          <a:p>
            <a:r>
              <a:rPr lang="en-US" dirty="0" smtClean="0"/>
              <a:t>Other data centers that distribute HDF5 data</a:t>
            </a:r>
          </a:p>
          <a:p>
            <a:pPr lvl="1"/>
            <a:r>
              <a:rPr lang="en-US" dirty="0" err="1" smtClean="0"/>
              <a:t>LaRC</a:t>
            </a:r>
            <a:r>
              <a:rPr lang="en-US" dirty="0" smtClean="0"/>
              <a:t>: TES</a:t>
            </a:r>
          </a:p>
          <a:p>
            <a:pPr lvl="1"/>
            <a:r>
              <a:rPr lang="en-US" dirty="0" smtClean="0"/>
              <a:t>P.O DAAC: Aquarius Grid</a:t>
            </a:r>
          </a:p>
          <a:p>
            <a:pPr lvl="1"/>
            <a:r>
              <a:rPr lang="en-US" dirty="0" smtClean="0"/>
              <a:t>NSIDC: Future SMAP and ICESat-2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34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Ozone Profile (BUV)</a:t>
            </a:r>
            <a:endParaRPr lang="en-US" dirty="0"/>
          </a:p>
        </p:txBody>
      </p:sp>
      <p:pic>
        <p:nvPicPr>
          <p:cNvPr id="8" name="Picture 7" descr="AprioriProfileOzone in BUV-Nimbus04_L3zm_v01-00-2012m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14400"/>
            <a:ext cx="86868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153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HDF5 OPeNDAP Handler – Recent </a:t>
            </a:r>
            <a:r>
              <a:rPr lang="en-US" sz="2800" dirty="0"/>
              <a:t>U</a:t>
            </a:r>
            <a:r>
              <a:rPr lang="en-US" sz="2800" dirty="0" smtClean="0"/>
              <a:t>pdate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improvement when handling many objects in a file</a:t>
            </a:r>
          </a:p>
          <a:p>
            <a:r>
              <a:rPr lang="en-US" dirty="0" smtClean="0"/>
              <a:t>Minor release soon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260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610600" cy="533400"/>
          </a:xfrm>
        </p:spPr>
        <p:txBody>
          <a:bodyPr/>
          <a:lstStyle/>
          <a:p>
            <a:r>
              <a:rPr lang="en-US" sz="2800" dirty="0" smtClean="0"/>
              <a:t>HDF5 handler Future Plans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supporting new NASA HDF5/HDF-EOS5 products </a:t>
            </a:r>
          </a:p>
          <a:p>
            <a:r>
              <a:rPr lang="en-US" dirty="0" smtClean="0"/>
              <a:t>Release on March 15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every year</a:t>
            </a:r>
          </a:p>
          <a:p>
            <a:r>
              <a:rPr lang="en-US" dirty="0" smtClean="0"/>
              <a:t>Provide customized versions to data centers if necessary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301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762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HDF5 handler future work discussion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Do we want to support this feature?</a:t>
            </a:r>
          </a:p>
          <a:p>
            <a:r>
              <a:rPr lang="en-US" dirty="0" smtClean="0"/>
              <a:t>Under the CF option</a:t>
            </a:r>
          </a:p>
          <a:p>
            <a:pPr lvl="1"/>
            <a:r>
              <a:rPr lang="en-US" dirty="0" smtClean="0"/>
              <a:t>Make the HDF5 handler also support the netCDF-4 enhanced model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038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762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HDF5 handler future work discussion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Question: How should we support the default option? </a:t>
            </a:r>
          </a:p>
          <a:p>
            <a:r>
              <a:rPr lang="en-US" dirty="0" smtClean="0"/>
              <a:t>Background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In 2007, the original HDF5 OPeNDAP handler was developed to support:</a:t>
            </a:r>
          </a:p>
          <a:p>
            <a:pPr lvl="2"/>
            <a:r>
              <a:rPr lang="en-US" sz="1800" dirty="0"/>
              <a:t>T</a:t>
            </a:r>
            <a:r>
              <a:rPr lang="en-US" sz="1800" dirty="0" smtClean="0"/>
              <a:t>he access of general HDF5 files via OPeNDAP</a:t>
            </a:r>
          </a:p>
          <a:p>
            <a:pPr lvl="2"/>
            <a:r>
              <a:rPr lang="en-US" sz="1800" dirty="0"/>
              <a:t>T</a:t>
            </a:r>
            <a:r>
              <a:rPr lang="en-US" sz="1800" dirty="0" smtClean="0"/>
              <a:t>he visualization of NASA HDF-EOS5 files via OPeNDAP clients by following CF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NASA data centers are only interested in the CF support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In 2011, work was funded to re-engineer the HDF5 OPeNDAP handler to enhance  the CF support for the current  and new products. This is the </a:t>
            </a:r>
            <a:r>
              <a:rPr lang="en-US" sz="2000" u="sng" dirty="0" smtClean="0"/>
              <a:t>CF option</a:t>
            </a:r>
            <a:r>
              <a:rPr lang="en-US" sz="2000" dirty="0"/>
              <a:t> </a:t>
            </a:r>
            <a:r>
              <a:rPr lang="en-US" sz="2000" dirty="0" smtClean="0"/>
              <a:t>part of the handler.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However, most codes that support the access of general HDF5 files have not been updated since 2007. This is the </a:t>
            </a:r>
            <a:r>
              <a:rPr lang="en-US" sz="2000" u="sng" dirty="0" smtClean="0"/>
              <a:t>default option</a:t>
            </a:r>
            <a:r>
              <a:rPr lang="en-US" sz="2000" dirty="0"/>
              <a:t> </a:t>
            </a:r>
            <a:r>
              <a:rPr lang="en-US" sz="2000" dirty="0" smtClean="0"/>
              <a:t>part of the handler.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859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762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HDF5 handler future work discussion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current status of the default option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Supports the default mapping from HDF5 to DAP2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Preserves the HDF5 group hierarchy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Maps HDF5 compound datatype to DAP structure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Maps HDF5 reference to DAP URL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Need to improve the code quality and tests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The default option is disabled in the handler release; users can turn on the option by themselves.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Proposal: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Can we gradually improve the support of the default option?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670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HDF4-OPeNDAP handler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72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MISR “swath” support</a:t>
            </a:r>
          </a:p>
          <a:p>
            <a:r>
              <a:rPr lang="en-US" dirty="0" smtClean="0"/>
              <a:t>Some TRMM support</a:t>
            </a:r>
          </a:p>
          <a:p>
            <a:r>
              <a:rPr lang="en-US" dirty="0" smtClean="0"/>
              <a:t>Added support for vdata in hybrid HDF-EOS2 files</a:t>
            </a:r>
          </a:p>
          <a:p>
            <a:r>
              <a:rPr lang="en-US" dirty="0" smtClean="0"/>
              <a:t>Better way to handle name clashing</a:t>
            </a:r>
          </a:p>
          <a:p>
            <a:r>
              <a:rPr lang="en-US" dirty="0" smtClean="0"/>
              <a:t>Support for more CF attributes 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endParaRPr lang="en-US" dirty="0" smtClean="0"/>
          </a:p>
          <a:p>
            <a:pPr lvl="1"/>
            <a:r>
              <a:rPr lang="en-US" dirty="0" err="1" smtClean="0"/>
              <a:t>valid_min</a:t>
            </a:r>
            <a:r>
              <a:rPr lang="en-US" dirty="0" smtClean="0"/>
              <a:t> and </a:t>
            </a:r>
            <a:r>
              <a:rPr lang="en-US" dirty="0" err="1" smtClean="0"/>
              <a:t>valid_max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696200" cy="762000"/>
          </a:xfrm>
        </p:spPr>
        <p:txBody>
          <a:bodyPr/>
          <a:lstStyle/>
          <a:p>
            <a:r>
              <a:rPr lang="en-US" sz="2800" dirty="0" smtClean="0"/>
              <a:t>HDF4-OPeNDAP handler – what we proposed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69926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CF support for MISR “swath”, MODIS level 1B, MODIS LAMAZ, TRMM, OBPG, HDF4 in P.O. DAAC</a:t>
            </a:r>
          </a:p>
          <a:p>
            <a:r>
              <a:rPr lang="en-US" dirty="0" smtClean="0"/>
              <a:t>Enhanced general vdata handling</a:t>
            </a:r>
          </a:p>
          <a:p>
            <a:r>
              <a:rPr lang="en-US" dirty="0" smtClean="0"/>
              <a:t>Generally to follow the naming conventions of HDF5 handler</a:t>
            </a:r>
          </a:p>
          <a:p>
            <a:r>
              <a:rPr lang="en-US" dirty="0" smtClean="0"/>
              <a:t>Better way to handle name clashing</a:t>
            </a:r>
          </a:p>
          <a:p>
            <a:r>
              <a:rPr lang="en-US" dirty="0" smtClean="0"/>
              <a:t>Support for more CF attributes 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endParaRPr lang="en-US" dirty="0" smtClean="0"/>
          </a:p>
          <a:p>
            <a:pPr lvl="1"/>
            <a:r>
              <a:rPr lang="en-US" dirty="0" err="1" smtClean="0"/>
              <a:t>valid_min</a:t>
            </a:r>
            <a:r>
              <a:rPr lang="en-US" dirty="0" smtClean="0"/>
              <a:t> and </a:t>
            </a:r>
            <a:r>
              <a:rPr lang="en-US" dirty="0" err="1" smtClean="0"/>
              <a:t>valid_max</a:t>
            </a:r>
            <a:endParaRPr lang="en-US" dirty="0" smtClean="0"/>
          </a:p>
          <a:p>
            <a:r>
              <a:rPr lang="en-US" dirty="0" smtClean="0"/>
              <a:t>Addition of a comprehensive test suite</a:t>
            </a:r>
          </a:p>
          <a:p>
            <a:r>
              <a:rPr lang="en-US" dirty="0" smtClean="0"/>
              <a:t>Improvements to the configuration process</a:t>
            </a:r>
          </a:p>
          <a:p>
            <a:r>
              <a:rPr lang="en-US" dirty="0" smtClean="0"/>
              <a:t>……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82000" cy="762000"/>
          </a:xfrm>
        </p:spPr>
        <p:txBody>
          <a:bodyPr/>
          <a:lstStyle/>
          <a:p>
            <a:r>
              <a:rPr lang="en-US" sz="2800" dirty="0" smtClean="0"/>
              <a:t>HDF4-OPeNDAP handler – what we accomplished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593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HDF4-OPeNDAP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release sometime in October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2920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EV_1KM_RefSB in MOD021KM</a:t>
            </a:r>
            <a:endParaRPr lang="en-US" dirty="0"/>
          </a:p>
        </p:txBody>
      </p:sp>
      <p:pic>
        <p:nvPicPr>
          <p:cNvPr id="7" name="Content Placeholder 6" descr="EV_1KM_RefSB in MOD021KM.A2010277.1710.005.201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007143"/>
            <a:ext cx="8458200" cy="545331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11606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Release on </a:t>
            </a:r>
            <a:r>
              <a:rPr lang="en-US" dirty="0" smtClean="0"/>
              <a:t>September </a:t>
            </a:r>
            <a:r>
              <a:rPr lang="en-US" dirty="0"/>
              <a:t>15</a:t>
            </a:r>
            <a:r>
              <a:rPr lang="en-US" baseline="30000" dirty="0"/>
              <a:t>th</a:t>
            </a:r>
            <a:r>
              <a:rPr lang="en-US" dirty="0"/>
              <a:t> every </a:t>
            </a:r>
            <a:r>
              <a:rPr lang="en-US" dirty="0" smtClean="0"/>
              <a:t>year</a:t>
            </a:r>
          </a:p>
          <a:p>
            <a:r>
              <a:rPr lang="en-US" dirty="0" smtClean="0"/>
              <a:t>Improve code readability, error handling, etc., for easy maintenance</a:t>
            </a:r>
          </a:p>
          <a:p>
            <a:r>
              <a:rPr lang="en-US" dirty="0" smtClean="0"/>
              <a:t>Improve support for MISR products</a:t>
            </a:r>
          </a:p>
          <a:p>
            <a:r>
              <a:rPr lang="en-US" dirty="0" smtClean="0"/>
              <a:t>May need to revise the handlers to accommodate new versions of NASA HDF4 and HDF-EOS2 products</a:t>
            </a:r>
          </a:p>
          <a:p>
            <a:pPr lvl="1"/>
            <a:r>
              <a:rPr lang="en-US" dirty="0" smtClean="0"/>
              <a:t>For example, the file structure of the new AIRS products is different than the previous versions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82000" cy="762000"/>
          </a:xfrm>
        </p:spPr>
        <p:txBody>
          <a:bodyPr/>
          <a:lstStyle/>
          <a:p>
            <a:r>
              <a:rPr lang="en-US" sz="2800" dirty="0" smtClean="0"/>
              <a:t>Future plans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59915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possible work: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Investigate access to VIIRS data distributed in MODAPS via IDV/Panoply</a:t>
            </a:r>
            <a:r>
              <a:rPr lang="en-US" dirty="0"/>
              <a:t>?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Support the netCDF file dumper module?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 err="1" smtClean="0"/>
              <a:t>netCDF</a:t>
            </a:r>
            <a:r>
              <a:rPr lang="en-US" dirty="0" smtClean="0"/>
              <a:t> file dumper converts </a:t>
            </a:r>
            <a:r>
              <a:rPr lang="en-US" dirty="0" err="1" smtClean="0"/>
              <a:t>OPeNDAP</a:t>
            </a:r>
            <a:r>
              <a:rPr lang="en-US" dirty="0" smtClean="0"/>
              <a:t> to </a:t>
            </a:r>
            <a:r>
              <a:rPr lang="en-US" dirty="0" err="1" smtClean="0"/>
              <a:t>netCDF</a:t>
            </a:r>
            <a:r>
              <a:rPr lang="en-US" dirty="0" smtClean="0"/>
              <a:t> and it was developed by </a:t>
            </a:r>
            <a:r>
              <a:rPr lang="en-US" dirty="0" err="1" smtClean="0"/>
              <a:t>OPeNDAP</a:t>
            </a:r>
            <a:endParaRPr lang="en-US" dirty="0"/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Some data centers use HDF </a:t>
            </a:r>
            <a:r>
              <a:rPr lang="en-US" dirty="0" err="1" smtClean="0"/>
              <a:t>OPeNDAP</a:t>
            </a:r>
            <a:r>
              <a:rPr lang="en-US" dirty="0" smtClean="0"/>
              <a:t> handlers and this module to generate </a:t>
            </a:r>
            <a:r>
              <a:rPr lang="en-US" dirty="0" err="1" smtClean="0"/>
              <a:t>netCDF</a:t>
            </a:r>
            <a:r>
              <a:rPr lang="en-US" dirty="0" smtClean="0"/>
              <a:t> output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Bugs in this module that prevent the generation of netCDF output may not be fixed promptly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Can we help </a:t>
            </a:r>
            <a:r>
              <a:rPr lang="en-US" dirty="0" err="1" smtClean="0"/>
              <a:t>OPeNDAP</a:t>
            </a:r>
            <a:r>
              <a:rPr lang="en-US" dirty="0" smtClean="0"/>
              <a:t> fix bugs related to generate </a:t>
            </a:r>
            <a:r>
              <a:rPr lang="en-US" dirty="0" err="1" smtClean="0"/>
              <a:t>netCDF</a:t>
            </a:r>
            <a:r>
              <a:rPr lang="en-US" dirty="0" smtClean="0"/>
              <a:t> output via this module?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10/16/2012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82000" cy="762000"/>
          </a:xfrm>
        </p:spPr>
        <p:txBody>
          <a:bodyPr/>
          <a:lstStyle/>
          <a:p>
            <a:r>
              <a:rPr lang="en-US" sz="2800" dirty="0" smtClean="0"/>
              <a:t>Future plans (continued)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84191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CE0D-01B3-4B6E-888D-222658E270B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515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C5E1DE-87EE-498E-9486-A08F3C133B15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277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10/16/2012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2425" y="1181100"/>
            <a:ext cx="84391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This work was supported by Subcontract number 114820 under Raytheon Contract number NNG10HP02C, funded by the National Aeronautics and Space Administration (NASA). Any opinions, findings, conclusions, or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 expressed in this material are those of the authors and do not necessarily reflect the views of Raytheon or the National Aeronautics and Space Administration.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0148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Presentation on product or service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20649</TotalTime>
  <Words>900</Words>
  <Application>Microsoft Office PowerPoint</Application>
  <PresentationFormat>On-screen Show (4:3)</PresentationFormat>
  <Paragraphs>182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 on product or service</vt:lpstr>
      <vt:lpstr>HDF OPeNDAP support</vt:lpstr>
      <vt:lpstr>Outline</vt:lpstr>
      <vt:lpstr>HDF5-OPeNDAP handler</vt:lpstr>
      <vt:lpstr>HDF5-OPeNDAP handler – what we proposed  </vt:lpstr>
      <vt:lpstr>HDF5-OPeNDAP handler – what we accomplished</vt:lpstr>
      <vt:lpstr>HDF5-OPeNDAP handler – Usage</vt:lpstr>
      <vt:lpstr>Ozone Profile (BUV)</vt:lpstr>
      <vt:lpstr>HDF5 OPeNDAP Handler – Recent Update </vt:lpstr>
      <vt:lpstr>HDF5 handler Future Plans</vt:lpstr>
      <vt:lpstr>HDF5 handler future work discussion</vt:lpstr>
      <vt:lpstr>HDF5 handler future work discussion</vt:lpstr>
      <vt:lpstr>HDF5 handler future work discussion</vt:lpstr>
      <vt:lpstr>HDF4-OPeNDAP handler</vt:lpstr>
      <vt:lpstr>HDF4-OPeNDAP handler – what we proposed  </vt:lpstr>
      <vt:lpstr>HDF4-OPeNDAP handler – what we accomplished  </vt:lpstr>
      <vt:lpstr>HDF4-OPeNDAP handler</vt:lpstr>
      <vt:lpstr>EV_1KM_RefSB in MOD021KM</vt:lpstr>
      <vt:lpstr>Future plans</vt:lpstr>
      <vt:lpstr>Future plans (continued)</vt:lpstr>
      <vt:lpstr>Thank You!</vt:lpstr>
      <vt:lpstr>Acknowledgements</vt:lpstr>
    </vt:vector>
  </TitlesOfParts>
  <Company>NCSA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a Product or Service</dc:title>
  <dc:creator>Peter X. Cao</dc:creator>
  <cp:lastModifiedBy>Yang, Muqun</cp:lastModifiedBy>
  <cp:revision>244</cp:revision>
  <cp:lastPrinted>2009-04-22T19:24:48Z</cp:lastPrinted>
  <dcterms:created xsi:type="dcterms:W3CDTF">2006-05-18T14:39:14Z</dcterms:created>
  <dcterms:modified xsi:type="dcterms:W3CDTF">2012-10-15T14:38:08Z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