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1"/>
  </p:notesMasterIdLst>
  <p:handoutMasterIdLst>
    <p:handoutMasterId r:id="rId72"/>
  </p:handoutMasterIdLst>
  <p:sldIdLst>
    <p:sldId id="256" r:id="rId2"/>
    <p:sldId id="860" r:id="rId3"/>
    <p:sldId id="761" r:id="rId4"/>
    <p:sldId id="894" r:id="rId5"/>
    <p:sldId id="895" r:id="rId6"/>
    <p:sldId id="896" r:id="rId7"/>
    <p:sldId id="901" r:id="rId8"/>
    <p:sldId id="902" r:id="rId9"/>
    <p:sldId id="900" r:id="rId10"/>
    <p:sldId id="923" r:id="rId11"/>
    <p:sldId id="861" r:id="rId12"/>
    <p:sldId id="862" r:id="rId13"/>
    <p:sldId id="863" r:id="rId14"/>
    <p:sldId id="864" r:id="rId15"/>
    <p:sldId id="865" r:id="rId16"/>
    <p:sldId id="866" r:id="rId17"/>
    <p:sldId id="867" r:id="rId18"/>
    <p:sldId id="868" r:id="rId19"/>
    <p:sldId id="869" r:id="rId20"/>
    <p:sldId id="871" r:id="rId21"/>
    <p:sldId id="872" r:id="rId22"/>
    <p:sldId id="873" r:id="rId23"/>
    <p:sldId id="874" r:id="rId24"/>
    <p:sldId id="875" r:id="rId25"/>
    <p:sldId id="876" r:id="rId26"/>
    <p:sldId id="877" r:id="rId27"/>
    <p:sldId id="888" r:id="rId28"/>
    <p:sldId id="889" r:id="rId29"/>
    <p:sldId id="890" r:id="rId30"/>
    <p:sldId id="887" r:id="rId31"/>
    <p:sldId id="913" r:id="rId32"/>
    <p:sldId id="914" r:id="rId33"/>
    <p:sldId id="916" r:id="rId34"/>
    <p:sldId id="918" r:id="rId35"/>
    <p:sldId id="919" r:id="rId36"/>
    <p:sldId id="880" r:id="rId37"/>
    <p:sldId id="881" r:id="rId38"/>
    <p:sldId id="882" r:id="rId39"/>
    <p:sldId id="883" r:id="rId40"/>
    <p:sldId id="884" r:id="rId41"/>
    <p:sldId id="885" r:id="rId42"/>
    <p:sldId id="842" r:id="rId43"/>
    <p:sldId id="843" r:id="rId44"/>
    <p:sldId id="844" r:id="rId45"/>
    <p:sldId id="845" r:id="rId46"/>
    <p:sldId id="846" r:id="rId47"/>
    <p:sldId id="847" r:id="rId48"/>
    <p:sldId id="848" r:id="rId49"/>
    <p:sldId id="849" r:id="rId50"/>
    <p:sldId id="851" r:id="rId51"/>
    <p:sldId id="856" r:id="rId52"/>
    <p:sldId id="912" r:id="rId53"/>
    <p:sldId id="854" r:id="rId54"/>
    <p:sldId id="855" r:id="rId55"/>
    <p:sldId id="836" r:id="rId56"/>
    <p:sldId id="858" r:id="rId57"/>
    <p:sldId id="859" r:id="rId58"/>
    <p:sldId id="903" r:id="rId59"/>
    <p:sldId id="904" r:id="rId60"/>
    <p:sldId id="905" r:id="rId61"/>
    <p:sldId id="910" r:id="rId62"/>
    <p:sldId id="911" r:id="rId63"/>
    <p:sldId id="906" r:id="rId64"/>
    <p:sldId id="907" r:id="rId65"/>
    <p:sldId id="908" r:id="rId66"/>
    <p:sldId id="909" r:id="rId67"/>
    <p:sldId id="857" r:id="rId68"/>
    <p:sldId id="790" r:id="rId69"/>
    <p:sldId id="791" r:id="rId70"/>
  </p:sldIdLst>
  <p:sldSz cx="9144000" cy="6858000" type="screen4x3"/>
  <p:notesSz cx="6881813" cy="9296400"/>
  <p:custDataLst>
    <p:tags r:id="rId7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dfadmin" initials="h" lastIdx="1" clrIdx="0"/>
  <p:cmAuthor id="1" name="Elena Pourmal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000000"/>
    <a:srgbClr val="000066"/>
    <a:srgbClr val="969696"/>
    <a:srgbClr val="808080"/>
    <a:srgbClr val="B2B2B2"/>
    <a:srgbClr val="3366FF"/>
    <a:srgbClr val="DDDDDD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8706" autoAdjust="0"/>
    <p:restoredTop sz="86442" autoAdjust="0"/>
  </p:normalViewPr>
  <p:slideViewPr>
    <p:cSldViewPr showGuides="1">
      <p:cViewPr varScale="1">
        <p:scale>
          <a:sx n="77" d="100"/>
          <a:sy n="77" d="100"/>
        </p:scale>
        <p:origin x="-18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211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gs" Target="tags/tag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52.xml"/><Relationship Id="rId13" Type="http://schemas.openxmlformats.org/officeDocument/2006/relationships/slide" Target="slides/slide63.xml"/><Relationship Id="rId3" Type="http://schemas.openxmlformats.org/officeDocument/2006/relationships/slide" Target="slides/slide11.xml"/><Relationship Id="rId7" Type="http://schemas.openxmlformats.org/officeDocument/2006/relationships/slide" Target="slides/slide51.xml"/><Relationship Id="rId12" Type="http://schemas.openxmlformats.org/officeDocument/2006/relationships/slide" Target="slides/slide61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49.xml"/><Relationship Id="rId11" Type="http://schemas.openxmlformats.org/officeDocument/2006/relationships/slide" Target="slides/slide55.xml"/><Relationship Id="rId5" Type="http://schemas.openxmlformats.org/officeDocument/2006/relationships/slide" Target="slides/slide44.xml"/><Relationship Id="rId15" Type="http://schemas.openxmlformats.org/officeDocument/2006/relationships/slide" Target="slides/slide67.xml"/><Relationship Id="rId10" Type="http://schemas.openxmlformats.org/officeDocument/2006/relationships/slide" Target="slides/slide54.xml"/><Relationship Id="rId4" Type="http://schemas.openxmlformats.org/officeDocument/2006/relationships/slide" Target="slides/slide43.xml"/><Relationship Id="rId9" Type="http://schemas.openxmlformats.org/officeDocument/2006/relationships/slide" Target="slides/slide53.xml"/><Relationship Id="rId14" Type="http://schemas.openxmlformats.org/officeDocument/2006/relationships/slide" Target="slides/slide6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Macintosh%20HD:Users:epourmal:THG-Projects:ESDIS:NASA%20annual%202011:annual-helpdesk-sta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pourmal:THG-Projects:ESDIS:NASA%20annual%202011:annual-helpdesk-sta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pourmal:THG-Projects:ESDIS:NASA%20annual%202011:annual-helpdesk-sta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pourmal:THG-Projects:ESDIS:NASA%20annual%202011:annual-helpdesk-sta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pourmal:THG-Projects:ESDIS:NASA%20annual%202011:annual-helpdesk-stat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pourmal:THG-Projects:ESDIS:NASA%20annual%202011:annual-helpdesk-sta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9858923884514"/>
          <c:y val="5.9496567505720799E-2"/>
          <c:w val="0.69001377952755905"/>
          <c:h val="0.82450062163282201"/>
        </c:manualLayout>
      </c:layout>
      <c:lineChart>
        <c:grouping val="standard"/>
        <c:varyColors val="0"/>
        <c:ser>
          <c:idx val="0"/>
          <c:order val="0"/>
          <c:tx>
            <c:strRef>
              <c:f>'Helpdesk-swap'!$B$64</c:f>
              <c:strCache>
                <c:ptCount val="1"/>
                <c:pt idx="0">
                  <c:v>HDF4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'Helpdesk-swap'!$A$65:$A$75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'Helpdesk-swap'!$B$65:$B$75</c:f>
              <c:numCache>
                <c:formatCode>General</c:formatCode>
                <c:ptCount val="11"/>
                <c:pt idx="0">
                  <c:v>450</c:v>
                </c:pt>
                <c:pt idx="1">
                  <c:v>334</c:v>
                </c:pt>
                <c:pt idx="2">
                  <c:v>305</c:v>
                </c:pt>
                <c:pt idx="3">
                  <c:v>216</c:v>
                </c:pt>
                <c:pt idx="4">
                  <c:v>237</c:v>
                </c:pt>
                <c:pt idx="5">
                  <c:v>242</c:v>
                </c:pt>
                <c:pt idx="6">
                  <c:v>226</c:v>
                </c:pt>
                <c:pt idx="7">
                  <c:v>163</c:v>
                </c:pt>
                <c:pt idx="8">
                  <c:v>134</c:v>
                </c:pt>
                <c:pt idx="9">
                  <c:v>121</c:v>
                </c:pt>
                <c:pt idx="10">
                  <c:v>94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'Helpdesk-swap'!$C$64</c:f>
              <c:strCache>
                <c:ptCount val="1"/>
                <c:pt idx="0">
                  <c:v>HDF5</c:v>
                </c:pt>
              </c:strCache>
            </c:strRef>
          </c:tx>
          <c:spPr>
            <a:ln>
              <a:solidFill>
                <a:srgbClr val="0000FF"/>
              </a:solidFill>
            </a:ln>
          </c:spPr>
          <c:marker>
            <c:symbol val="none"/>
          </c:marker>
          <c:cat>
            <c:numRef>
              <c:f>'Helpdesk-swap'!$A$65:$A$75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'Helpdesk-swap'!$C$65:$C$75</c:f>
              <c:numCache>
                <c:formatCode>General</c:formatCode>
                <c:ptCount val="11"/>
                <c:pt idx="0">
                  <c:v>362</c:v>
                </c:pt>
                <c:pt idx="1">
                  <c:v>539</c:v>
                </c:pt>
                <c:pt idx="2">
                  <c:v>696</c:v>
                </c:pt>
                <c:pt idx="3">
                  <c:v>834</c:v>
                </c:pt>
                <c:pt idx="4">
                  <c:v>711</c:v>
                </c:pt>
                <c:pt idx="5">
                  <c:v>717</c:v>
                </c:pt>
                <c:pt idx="6">
                  <c:v>691</c:v>
                </c:pt>
                <c:pt idx="7">
                  <c:v>896</c:v>
                </c:pt>
                <c:pt idx="8">
                  <c:v>920</c:v>
                </c:pt>
                <c:pt idx="9">
                  <c:v>751</c:v>
                </c:pt>
                <c:pt idx="10">
                  <c:v>672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471552"/>
        <c:axId val="38473728"/>
      </c:lineChart>
      <c:catAx>
        <c:axId val="384715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8473728"/>
        <c:crosses val="autoZero"/>
        <c:auto val="1"/>
        <c:lblAlgn val="ctr"/>
        <c:lblOffset val="100"/>
        <c:noMultiLvlLbl val="0"/>
      </c:catAx>
      <c:valAx>
        <c:axId val="384737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issues opened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84715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0"/>
          <c:tx>
            <c:strRef>
              <c:f>'Helpdesk-swap'!$D$19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rgbClr val="008000"/>
            </a:solidFill>
          </c:spPr>
          <c:invertIfNegative val="0"/>
          <c:cat>
            <c:strRef>
              <c:f>'Helpdesk-swap'!$A$20:$A$25</c:f>
              <c:strCache>
                <c:ptCount val="6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 and doc</c:v>
                </c:pt>
                <c:pt idx="4">
                  <c:v>apps</c:v>
                </c:pt>
                <c:pt idx="5">
                  <c:v>general</c:v>
                </c:pt>
              </c:strCache>
            </c:strRef>
          </c:cat>
          <c:val>
            <c:numRef>
              <c:f>'Helpdesk-swap'!$D$20:$D$25</c:f>
              <c:numCache>
                <c:formatCode>General</c:formatCode>
                <c:ptCount val="6"/>
                <c:pt idx="0">
                  <c:v>74</c:v>
                </c:pt>
                <c:pt idx="1">
                  <c:v>26</c:v>
                </c:pt>
                <c:pt idx="2">
                  <c:v>23</c:v>
                </c:pt>
                <c:pt idx="3">
                  <c:v>2</c:v>
                </c:pt>
                <c:pt idx="4">
                  <c:v>6</c:v>
                </c:pt>
                <c:pt idx="5">
                  <c:v>24</c:v>
                </c:pt>
              </c:numCache>
            </c:numRef>
          </c:val>
        </c:ser>
        <c:ser>
          <c:idx val="3"/>
          <c:order val="1"/>
          <c:tx>
            <c:strRef>
              <c:f>'Helpdesk-swap'!$E$19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cat>
            <c:strRef>
              <c:f>'Helpdesk-swap'!$A$20:$A$25</c:f>
              <c:strCache>
                <c:ptCount val="6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 and doc</c:v>
                </c:pt>
                <c:pt idx="4">
                  <c:v>apps</c:v>
                </c:pt>
                <c:pt idx="5">
                  <c:v>general</c:v>
                </c:pt>
              </c:strCache>
            </c:strRef>
          </c:cat>
          <c:val>
            <c:numRef>
              <c:f>'Helpdesk-swap'!$E$20:$E$25</c:f>
              <c:numCache>
                <c:formatCode>General</c:formatCode>
                <c:ptCount val="6"/>
                <c:pt idx="0">
                  <c:v>60</c:v>
                </c:pt>
                <c:pt idx="1">
                  <c:v>31</c:v>
                </c:pt>
                <c:pt idx="2">
                  <c:v>9</c:v>
                </c:pt>
                <c:pt idx="3">
                  <c:v>2</c:v>
                </c:pt>
                <c:pt idx="4">
                  <c:v>12</c:v>
                </c:pt>
                <c:pt idx="5">
                  <c:v>12</c:v>
                </c:pt>
              </c:numCache>
            </c:numRef>
          </c:val>
        </c:ser>
        <c:ser>
          <c:idx val="4"/>
          <c:order val="2"/>
          <c:tx>
            <c:strRef>
              <c:f>'Helpdesk-swap'!$F$19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cat>
            <c:strRef>
              <c:f>'Helpdesk-swap'!$A$20:$A$25</c:f>
              <c:strCache>
                <c:ptCount val="6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 and doc</c:v>
                </c:pt>
                <c:pt idx="4">
                  <c:v>apps</c:v>
                </c:pt>
                <c:pt idx="5">
                  <c:v>general</c:v>
                </c:pt>
              </c:strCache>
            </c:strRef>
          </c:cat>
          <c:val>
            <c:numRef>
              <c:f>'Helpdesk-swap'!$F$20:$F$25</c:f>
              <c:numCache>
                <c:formatCode>General</c:formatCode>
                <c:ptCount val="6"/>
                <c:pt idx="0">
                  <c:v>60</c:v>
                </c:pt>
                <c:pt idx="1">
                  <c:v>19</c:v>
                </c:pt>
                <c:pt idx="2">
                  <c:v>8</c:v>
                </c:pt>
                <c:pt idx="3">
                  <c:v>2</c:v>
                </c:pt>
                <c:pt idx="4">
                  <c:v>9</c:v>
                </c:pt>
                <c:pt idx="5">
                  <c:v>16</c:v>
                </c:pt>
              </c:numCache>
            </c:numRef>
          </c:val>
        </c:ser>
        <c:ser>
          <c:idx val="5"/>
          <c:order val="3"/>
          <c:tx>
            <c:strRef>
              <c:f>'Helpdesk-swap'!$G$19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0000FF"/>
            </a:solidFill>
          </c:spPr>
          <c:invertIfNegative val="0"/>
          <c:cat>
            <c:strRef>
              <c:f>'Helpdesk-swap'!$A$20:$A$25</c:f>
              <c:strCache>
                <c:ptCount val="6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 and doc</c:v>
                </c:pt>
                <c:pt idx="4">
                  <c:v>apps</c:v>
                </c:pt>
                <c:pt idx="5">
                  <c:v>general</c:v>
                </c:pt>
              </c:strCache>
            </c:strRef>
          </c:cat>
          <c:val>
            <c:numRef>
              <c:f>'Helpdesk-swap'!$G$20:$G$25</c:f>
              <c:numCache>
                <c:formatCode>General</c:formatCode>
                <c:ptCount val="6"/>
                <c:pt idx="0">
                  <c:v>31</c:v>
                </c:pt>
                <c:pt idx="1">
                  <c:v>24</c:v>
                </c:pt>
                <c:pt idx="2">
                  <c:v>14</c:v>
                </c:pt>
                <c:pt idx="3">
                  <c:v>0</c:v>
                </c:pt>
                <c:pt idx="4">
                  <c:v>12</c:v>
                </c:pt>
                <c:pt idx="5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528896"/>
        <c:axId val="38530432"/>
      </c:barChart>
      <c:catAx>
        <c:axId val="3852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38530432"/>
        <c:crosses val="autoZero"/>
        <c:auto val="1"/>
        <c:lblAlgn val="ctr"/>
        <c:lblOffset val="100"/>
        <c:noMultiLvlLbl val="0"/>
      </c:catAx>
      <c:valAx>
        <c:axId val="3853043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385288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0"/>
          <c:tx>
            <c:strRef>
              <c:f>'Helpdesk-swap'!$D$6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rgbClr val="008000"/>
            </a:solidFill>
          </c:spPr>
          <c:invertIfNegative val="0"/>
          <c:cat>
            <c:strRef>
              <c:f>'Helpdesk-swap'!$A$7:$A$13</c:f>
              <c:strCache>
                <c:ptCount val="7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</c:v>
                </c:pt>
                <c:pt idx="4">
                  <c:v>doc</c:v>
                </c:pt>
                <c:pt idx="5">
                  <c:v>apps</c:v>
                </c:pt>
                <c:pt idx="6">
                  <c:v>general</c:v>
                </c:pt>
              </c:strCache>
            </c:strRef>
          </c:cat>
          <c:val>
            <c:numRef>
              <c:f>'Helpdesk-swap'!$D$7:$D$13</c:f>
              <c:numCache>
                <c:formatCode>General</c:formatCode>
                <c:ptCount val="7"/>
                <c:pt idx="0">
                  <c:v>170</c:v>
                </c:pt>
                <c:pt idx="1">
                  <c:v>294</c:v>
                </c:pt>
                <c:pt idx="2">
                  <c:v>51</c:v>
                </c:pt>
                <c:pt idx="3">
                  <c:v>149</c:v>
                </c:pt>
                <c:pt idx="4">
                  <c:v>23</c:v>
                </c:pt>
                <c:pt idx="5">
                  <c:v>17</c:v>
                </c:pt>
                <c:pt idx="6">
                  <c:v>132</c:v>
                </c:pt>
              </c:numCache>
            </c:numRef>
          </c:val>
        </c:ser>
        <c:ser>
          <c:idx val="3"/>
          <c:order val="1"/>
          <c:tx>
            <c:strRef>
              <c:f>'Helpdesk-swap'!$E$6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bg2"/>
            </a:solidFill>
          </c:spPr>
          <c:invertIfNegative val="0"/>
          <c:cat>
            <c:strRef>
              <c:f>'Helpdesk-swap'!$A$7:$A$13</c:f>
              <c:strCache>
                <c:ptCount val="7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</c:v>
                </c:pt>
                <c:pt idx="4">
                  <c:v>doc</c:v>
                </c:pt>
                <c:pt idx="5">
                  <c:v>apps</c:v>
                </c:pt>
                <c:pt idx="6">
                  <c:v>general</c:v>
                </c:pt>
              </c:strCache>
            </c:strRef>
          </c:cat>
          <c:val>
            <c:numRef>
              <c:f>'Helpdesk-swap'!$E$7:$E$13</c:f>
              <c:numCache>
                <c:formatCode>General</c:formatCode>
                <c:ptCount val="7"/>
                <c:pt idx="0">
                  <c:v>225</c:v>
                </c:pt>
                <c:pt idx="1">
                  <c:v>294</c:v>
                </c:pt>
                <c:pt idx="2">
                  <c:v>43</c:v>
                </c:pt>
                <c:pt idx="3">
                  <c:v>140</c:v>
                </c:pt>
                <c:pt idx="4">
                  <c:v>31</c:v>
                </c:pt>
                <c:pt idx="5">
                  <c:v>20</c:v>
                </c:pt>
                <c:pt idx="6">
                  <c:v>99</c:v>
                </c:pt>
              </c:numCache>
            </c:numRef>
          </c:val>
        </c:ser>
        <c:ser>
          <c:idx val="4"/>
          <c:order val="2"/>
          <c:tx>
            <c:strRef>
              <c:f>'Helpdesk-swap'!$F$6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cat>
            <c:strRef>
              <c:f>'Helpdesk-swap'!$A$7:$A$13</c:f>
              <c:strCache>
                <c:ptCount val="7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</c:v>
                </c:pt>
                <c:pt idx="4">
                  <c:v>doc</c:v>
                </c:pt>
                <c:pt idx="5">
                  <c:v>apps</c:v>
                </c:pt>
                <c:pt idx="6">
                  <c:v>general</c:v>
                </c:pt>
              </c:strCache>
            </c:strRef>
          </c:cat>
          <c:val>
            <c:numRef>
              <c:f>'Helpdesk-swap'!$F$7:$F$13</c:f>
              <c:numCache>
                <c:formatCode>General</c:formatCode>
                <c:ptCount val="7"/>
                <c:pt idx="0">
                  <c:v>162</c:v>
                </c:pt>
                <c:pt idx="1">
                  <c:v>244</c:v>
                </c:pt>
                <c:pt idx="2">
                  <c:v>32</c:v>
                </c:pt>
                <c:pt idx="3">
                  <c:v>147</c:v>
                </c:pt>
                <c:pt idx="4">
                  <c:v>12</c:v>
                </c:pt>
                <c:pt idx="5">
                  <c:v>22</c:v>
                </c:pt>
                <c:pt idx="6">
                  <c:v>81</c:v>
                </c:pt>
              </c:numCache>
            </c:numRef>
          </c:val>
        </c:ser>
        <c:ser>
          <c:idx val="5"/>
          <c:order val="3"/>
          <c:tx>
            <c:strRef>
              <c:f>'Helpdesk-swap'!$G$6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0000FF"/>
            </a:solidFill>
          </c:spPr>
          <c:invertIfNegative val="0"/>
          <c:cat>
            <c:strRef>
              <c:f>'Helpdesk-swap'!$A$7:$A$13</c:f>
              <c:strCache>
                <c:ptCount val="7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</c:v>
                </c:pt>
                <c:pt idx="4">
                  <c:v>doc</c:v>
                </c:pt>
                <c:pt idx="5">
                  <c:v>apps</c:v>
                </c:pt>
                <c:pt idx="6">
                  <c:v>general</c:v>
                </c:pt>
              </c:strCache>
            </c:strRef>
          </c:cat>
          <c:val>
            <c:numRef>
              <c:f>'Helpdesk-swap'!$G$7:$G$13</c:f>
              <c:numCache>
                <c:formatCode>General</c:formatCode>
                <c:ptCount val="7"/>
                <c:pt idx="0">
                  <c:v>124</c:v>
                </c:pt>
                <c:pt idx="1">
                  <c:v>218</c:v>
                </c:pt>
                <c:pt idx="2">
                  <c:v>29</c:v>
                </c:pt>
                <c:pt idx="3">
                  <c:v>125</c:v>
                </c:pt>
                <c:pt idx="4">
                  <c:v>12</c:v>
                </c:pt>
                <c:pt idx="5">
                  <c:v>24</c:v>
                </c:pt>
                <c:pt idx="6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018304"/>
        <c:axId val="40019840"/>
      </c:barChart>
      <c:catAx>
        <c:axId val="4001830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0019840"/>
        <c:crosses val="autoZero"/>
        <c:auto val="1"/>
        <c:lblAlgn val="ctr"/>
        <c:lblOffset val="100"/>
        <c:noMultiLvlLbl val="0"/>
      </c:catAx>
      <c:valAx>
        <c:axId val="4001984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001830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4"/>
          <c:order val="0"/>
          <c:tx>
            <c:strRef>
              <c:f>'Helpdesk-swap'!$F$43</c:f>
              <c:strCache>
                <c:ptCount val="1"/>
                <c:pt idx="0">
                  <c:v>2009</c:v>
                </c:pt>
              </c:strCache>
            </c:strRef>
          </c:tx>
          <c:spPr>
            <a:ln>
              <a:solidFill>
                <a:srgbClr val="FF6600"/>
              </a:solidFill>
            </a:ln>
          </c:spPr>
          <c:marker>
            <c:symbol val="none"/>
          </c:marker>
          <c:cat>
            <c:strRef>
              <c:f>'Helpdesk-swap'!$A$44:$A$51</c:f>
              <c:strCache>
                <c:ptCount val="8"/>
                <c:pt idx="0">
                  <c:v>&lt; 4 hours</c:v>
                </c:pt>
                <c:pt idx="1">
                  <c:v>&lt; 1 day</c:v>
                </c:pt>
                <c:pt idx="2">
                  <c:v>&lt; 2 days</c:v>
                </c:pt>
                <c:pt idx="3">
                  <c:v>&lt; 1 week</c:v>
                </c:pt>
                <c:pt idx="4">
                  <c:v>&lt; 2 weeks</c:v>
                </c:pt>
                <c:pt idx="5">
                  <c:v>&lt; 1 month</c:v>
                </c:pt>
                <c:pt idx="6">
                  <c:v>&lt; 6 month</c:v>
                </c:pt>
                <c:pt idx="7">
                  <c:v>not closed</c:v>
                </c:pt>
              </c:strCache>
            </c:strRef>
          </c:cat>
          <c:val>
            <c:numRef>
              <c:f>'Helpdesk-swap'!$F$44:$F$51</c:f>
              <c:numCache>
                <c:formatCode>0.0</c:formatCode>
                <c:ptCount val="8"/>
                <c:pt idx="0">
                  <c:v>45.912653975363916</c:v>
                </c:pt>
                <c:pt idx="1">
                  <c:v>17.69316909294513</c:v>
                </c:pt>
                <c:pt idx="2">
                  <c:v>13.88577827547592</c:v>
                </c:pt>
                <c:pt idx="3">
                  <c:v>13.88577827547592</c:v>
                </c:pt>
                <c:pt idx="4">
                  <c:v>4.8152295632698756</c:v>
                </c:pt>
                <c:pt idx="5">
                  <c:v>3.6954087346024642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</c:ser>
        <c:ser>
          <c:idx val="5"/>
          <c:order val="1"/>
          <c:tx>
            <c:strRef>
              <c:f>'Helpdesk-swap'!$G$43</c:f>
              <c:strCache>
                <c:ptCount val="1"/>
                <c:pt idx="0">
                  <c:v>2010</c:v>
                </c:pt>
              </c:strCache>
            </c:strRef>
          </c:tx>
          <c:spPr>
            <a:ln>
              <a:solidFill>
                <a:srgbClr val="008000"/>
              </a:solidFill>
            </a:ln>
          </c:spPr>
          <c:marker>
            <c:symbol val="none"/>
          </c:marker>
          <c:cat>
            <c:strRef>
              <c:f>'Helpdesk-swap'!$A$44:$A$51</c:f>
              <c:strCache>
                <c:ptCount val="8"/>
                <c:pt idx="0">
                  <c:v>&lt; 4 hours</c:v>
                </c:pt>
                <c:pt idx="1">
                  <c:v>&lt; 1 day</c:v>
                </c:pt>
                <c:pt idx="2">
                  <c:v>&lt; 2 days</c:v>
                </c:pt>
                <c:pt idx="3">
                  <c:v>&lt; 1 week</c:v>
                </c:pt>
                <c:pt idx="4">
                  <c:v>&lt; 2 weeks</c:v>
                </c:pt>
                <c:pt idx="5">
                  <c:v>&lt; 1 month</c:v>
                </c:pt>
                <c:pt idx="6">
                  <c:v>&lt; 6 month</c:v>
                </c:pt>
                <c:pt idx="7">
                  <c:v>not closed</c:v>
                </c:pt>
              </c:strCache>
            </c:strRef>
          </c:cat>
          <c:val>
            <c:numRef>
              <c:f>'Helpdesk-swap'!$G$44:$G$51</c:f>
              <c:numCache>
                <c:formatCode>General</c:formatCode>
                <c:ptCount val="8"/>
                <c:pt idx="0">
                  <c:v>50.8</c:v>
                </c:pt>
                <c:pt idx="1">
                  <c:v>14.7</c:v>
                </c:pt>
                <c:pt idx="2">
                  <c:v>14.2</c:v>
                </c:pt>
                <c:pt idx="3">
                  <c:v>13.2</c:v>
                </c:pt>
                <c:pt idx="4">
                  <c:v>5.9</c:v>
                </c:pt>
                <c:pt idx="5">
                  <c:v>1</c:v>
                </c:pt>
                <c:pt idx="6">
                  <c:v>0.1</c:v>
                </c:pt>
                <c:pt idx="7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433856"/>
        <c:axId val="95435392"/>
      </c:lineChart>
      <c:catAx>
        <c:axId val="9543385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95435392"/>
        <c:crosses val="autoZero"/>
        <c:auto val="1"/>
        <c:lblAlgn val="ctr"/>
        <c:lblOffset val="100"/>
        <c:noMultiLvlLbl val="0"/>
      </c:catAx>
      <c:valAx>
        <c:axId val="95435392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9543385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'Helpdesk-swap'!$B$88</c:f>
              <c:strCache>
                <c:ptCount val="1"/>
                <c:pt idx="0">
                  <c:v>Opened</c:v>
                </c:pt>
              </c:strCache>
            </c:strRef>
          </c:tx>
          <c:spPr>
            <a:ln>
              <a:solidFill>
                <a:srgbClr val="800000"/>
              </a:solidFill>
            </a:ln>
          </c:spPr>
          <c:marker>
            <c:symbol val="none"/>
          </c:marker>
          <c:cat>
            <c:numRef>
              <c:f>'Helpdesk-swap'!$A$89:$A$96</c:f>
              <c:numCache>
                <c:formatCode>General</c:formatCode>
                <c:ptCount val="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</c:numCache>
            </c:numRef>
          </c:cat>
          <c:val>
            <c:numRef>
              <c:f>'Helpdesk-swap'!$B$89:$B$96</c:f>
              <c:numCache>
                <c:formatCode>General</c:formatCode>
                <c:ptCount val="8"/>
                <c:pt idx="0">
                  <c:v>4</c:v>
                </c:pt>
                <c:pt idx="1">
                  <c:v>32</c:v>
                </c:pt>
                <c:pt idx="2">
                  <c:v>44</c:v>
                </c:pt>
                <c:pt idx="3">
                  <c:v>37</c:v>
                </c:pt>
                <c:pt idx="4">
                  <c:v>27</c:v>
                </c:pt>
                <c:pt idx="5">
                  <c:v>27</c:v>
                </c:pt>
                <c:pt idx="6">
                  <c:v>21</c:v>
                </c:pt>
                <c:pt idx="7">
                  <c:v>57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'Helpdesk-swap'!$C$88</c:f>
              <c:strCache>
                <c:ptCount val="1"/>
                <c:pt idx="0">
                  <c:v>Resolved/Closed</c:v>
                </c:pt>
              </c:strCache>
            </c:strRef>
          </c:tx>
          <c:spPr>
            <a:ln>
              <a:solidFill>
                <a:srgbClr val="008000"/>
              </a:solidFill>
            </a:ln>
          </c:spPr>
          <c:marker>
            <c:symbol val="none"/>
          </c:marker>
          <c:cat>
            <c:numRef>
              <c:f>'Helpdesk-swap'!$A$89:$A$96</c:f>
              <c:numCache>
                <c:formatCode>General</c:formatCode>
                <c:ptCount val="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</c:numCache>
            </c:numRef>
          </c:cat>
          <c:val>
            <c:numRef>
              <c:f>'Helpdesk-swap'!$C$89:$C$96</c:f>
              <c:numCache>
                <c:formatCode>General</c:formatCode>
                <c:ptCount val="8"/>
                <c:pt idx="0">
                  <c:v>0</c:v>
                </c:pt>
                <c:pt idx="1">
                  <c:v>7</c:v>
                </c:pt>
                <c:pt idx="2">
                  <c:v>20</c:v>
                </c:pt>
                <c:pt idx="3">
                  <c:v>30</c:v>
                </c:pt>
                <c:pt idx="4">
                  <c:v>38</c:v>
                </c:pt>
                <c:pt idx="5">
                  <c:v>12</c:v>
                </c:pt>
                <c:pt idx="6">
                  <c:v>24</c:v>
                </c:pt>
                <c:pt idx="7">
                  <c:v>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643968"/>
        <c:axId val="40645760"/>
      </c:lineChart>
      <c:catAx>
        <c:axId val="40643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0645760"/>
        <c:crosses val="autoZero"/>
        <c:auto val="1"/>
        <c:lblAlgn val="ctr"/>
        <c:lblOffset val="100"/>
        <c:noMultiLvlLbl val="0"/>
      </c:catAx>
      <c:valAx>
        <c:axId val="40645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064396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'Helpdesk-swap'!$H$88</c:f>
              <c:strCache>
                <c:ptCount val="1"/>
                <c:pt idx="0">
                  <c:v>Opened</c:v>
                </c:pt>
              </c:strCache>
            </c:strRef>
          </c:tx>
          <c:spPr>
            <a:ln>
              <a:solidFill>
                <a:srgbClr val="800000"/>
              </a:solidFill>
            </a:ln>
          </c:spPr>
          <c:marker>
            <c:symbol val="none"/>
          </c:marker>
          <c:cat>
            <c:numRef>
              <c:f>'Helpdesk-swap'!$G$89:$G$96</c:f>
              <c:numCache>
                <c:formatCode>General</c:formatCode>
                <c:ptCount val="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</c:numCache>
            </c:numRef>
          </c:cat>
          <c:val>
            <c:numRef>
              <c:f>'Helpdesk-swap'!$H$89:$H$96</c:f>
              <c:numCache>
                <c:formatCode>General</c:formatCode>
                <c:ptCount val="8"/>
                <c:pt idx="0">
                  <c:v>18</c:v>
                </c:pt>
                <c:pt idx="1">
                  <c:v>114</c:v>
                </c:pt>
                <c:pt idx="2">
                  <c:v>166</c:v>
                </c:pt>
                <c:pt idx="3">
                  <c:v>175</c:v>
                </c:pt>
                <c:pt idx="4">
                  <c:v>162</c:v>
                </c:pt>
                <c:pt idx="5">
                  <c:v>312</c:v>
                </c:pt>
                <c:pt idx="6">
                  <c:v>253</c:v>
                </c:pt>
                <c:pt idx="7">
                  <c:v>272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'Helpdesk-swap'!$I$88</c:f>
              <c:strCache>
                <c:ptCount val="1"/>
                <c:pt idx="0">
                  <c:v>Resolved/Closed</c:v>
                </c:pt>
              </c:strCache>
            </c:strRef>
          </c:tx>
          <c:spPr>
            <a:ln>
              <a:solidFill>
                <a:srgbClr val="008000"/>
              </a:solidFill>
            </a:ln>
          </c:spPr>
          <c:marker>
            <c:symbol val="none"/>
          </c:marker>
          <c:cat>
            <c:numRef>
              <c:f>'Helpdesk-swap'!$G$89:$G$96</c:f>
              <c:numCache>
                <c:formatCode>General</c:formatCode>
                <c:ptCount val="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</c:numCache>
            </c:numRef>
          </c:cat>
          <c:val>
            <c:numRef>
              <c:f>'Helpdesk-swap'!$I$89:$I$96</c:f>
              <c:numCache>
                <c:formatCode>General</c:formatCode>
                <c:ptCount val="8"/>
                <c:pt idx="0">
                  <c:v>0</c:v>
                </c:pt>
                <c:pt idx="1">
                  <c:v>44</c:v>
                </c:pt>
                <c:pt idx="2">
                  <c:v>73</c:v>
                </c:pt>
                <c:pt idx="3">
                  <c:v>90</c:v>
                </c:pt>
                <c:pt idx="4">
                  <c:v>97</c:v>
                </c:pt>
                <c:pt idx="5">
                  <c:v>236</c:v>
                </c:pt>
                <c:pt idx="6">
                  <c:v>207</c:v>
                </c:pt>
                <c:pt idx="7">
                  <c:v>161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692352"/>
        <c:axId val="40571264"/>
      </c:lineChart>
      <c:catAx>
        <c:axId val="40692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0571264"/>
        <c:crosses val="autoZero"/>
        <c:auto val="1"/>
        <c:lblAlgn val="ctr"/>
        <c:lblOffset val="100"/>
        <c:noMultiLvlLbl val="0"/>
      </c:catAx>
      <c:valAx>
        <c:axId val="405712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069235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BFABDE-A487-964F-B0E7-D1A9E32AFC97}" type="doc">
      <dgm:prSet loTypeId="urn:microsoft.com/office/officeart/2005/8/layout/lProcess3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8E3CCE-1502-0348-8E6A-1FFC8904D74D}">
      <dgm:prSet phldrT="[Text]"/>
      <dgm:spPr>
        <a:solidFill>
          <a:srgbClr val="CCFFCC"/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Arial"/>
              <a:cs typeface="Arial"/>
            </a:rPr>
            <a:t>Product</a:t>
          </a:r>
          <a:endParaRPr lang="en-US" dirty="0">
            <a:solidFill>
              <a:schemeClr val="tx1"/>
            </a:solidFill>
            <a:latin typeface="Arial"/>
            <a:cs typeface="Arial"/>
          </a:endParaRPr>
        </a:p>
      </dgm:t>
    </dgm:pt>
    <dgm:pt modelId="{1AFB6432-F44B-164F-B7E7-DDE75D3E9153}" type="parTrans" cxnId="{7C289B8D-50F2-914A-BEA4-1093D8A4A89B}">
      <dgm:prSet/>
      <dgm:spPr/>
      <dgm:t>
        <a:bodyPr/>
        <a:lstStyle/>
        <a:p>
          <a:endParaRPr lang="en-US"/>
        </a:p>
      </dgm:t>
    </dgm:pt>
    <dgm:pt modelId="{7A0E7B11-5D55-C14C-A65F-5658B8907591}" type="sibTrans" cxnId="{7C289B8D-50F2-914A-BEA4-1093D8A4A89B}">
      <dgm:prSet/>
      <dgm:spPr/>
      <dgm:t>
        <a:bodyPr/>
        <a:lstStyle/>
        <a:p>
          <a:endParaRPr lang="en-US"/>
        </a:p>
      </dgm:t>
    </dgm:pt>
    <dgm:pt modelId="{80BF9BF2-7990-3C4D-B7B2-49B72F55877E}">
      <dgm:prSet phldrT="[Text]" custT="1"/>
      <dgm:spPr>
        <a:ln w="50800">
          <a:noFill/>
        </a:ln>
      </dgm:spPr>
      <dgm:t>
        <a:bodyPr/>
        <a:lstStyle/>
        <a:p>
          <a:r>
            <a:rPr lang="en-US" sz="1800" dirty="0" smtClean="0">
              <a:latin typeface="Arial"/>
              <a:cs typeface="Arial"/>
            </a:rPr>
            <a:t>June 2010</a:t>
          </a:r>
          <a:endParaRPr lang="en-US" sz="1800" dirty="0">
            <a:latin typeface="Arial"/>
            <a:cs typeface="Arial"/>
          </a:endParaRPr>
        </a:p>
      </dgm:t>
    </dgm:pt>
    <dgm:pt modelId="{8833C326-A764-BD46-A0A5-ADFAA1780DEC}" type="parTrans" cxnId="{08AB9226-DBD9-174B-A85A-952D614AB64B}">
      <dgm:prSet/>
      <dgm:spPr/>
      <dgm:t>
        <a:bodyPr/>
        <a:lstStyle/>
        <a:p>
          <a:endParaRPr lang="en-US"/>
        </a:p>
      </dgm:t>
    </dgm:pt>
    <dgm:pt modelId="{CD9AFE97-C73E-9A41-8EC5-574A0899092C}" type="sibTrans" cxnId="{08AB9226-DBD9-174B-A85A-952D614AB64B}">
      <dgm:prSet/>
      <dgm:spPr/>
      <dgm:t>
        <a:bodyPr/>
        <a:lstStyle/>
        <a:p>
          <a:endParaRPr lang="en-US"/>
        </a:p>
      </dgm:t>
    </dgm:pt>
    <dgm:pt modelId="{5994E6E7-B75B-0F43-B0B8-6BD0341B6EB7}">
      <dgm:prSet phldrT="[Text]" custT="1"/>
      <dgm:spPr>
        <a:ln w="50800">
          <a:noFill/>
        </a:ln>
      </dgm:spPr>
      <dgm:t>
        <a:bodyPr/>
        <a:lstStyle/>
        <a:p>
          <a:r>
            <a:rPr lang="en-US" sz="1800" dirty="0" smtClean="0">
              <a:latin typeface="Arial"/>
              <a:cs typeface="Arial"/>
            </a:rPr>
            <a:t>August2010</a:t>
          </a:r>
          <a:endParaRPr lang="en-US" sz="1800" dirty="0">
            <a:latin typeface="Arial"/>
            <a:cs typeface="Arial"/>
          </a:endParaRPr>
        </a:p>
      </dgm:t>
    </dgm:pt>
    <dgm:pt modelId="{D73F1F8E-899C-8D4A-B6F3-3C486A7E7933}" type="parTrans" cxnId="{0182C00E-3EBC-DF49-9BFE-6EB10CAD5574}">
      <dgm:prSet/>
      <dgm:spPr/>
      <dgm:t>
        <a:bodyPr/>
        <a:lstStyle/>
        <a:p>
          <a:endParaRPr lang="en-US"/>
        </a:p>
      </dgm:t>
    </dgm:pt>
    <dgm:pt modelId="{B1B4C9FC-B13B-9C43-AD3A-0F358C56DFA4}" type="sibTrans" cxnId="{0182C00E-3EBC-DF49-9BFE-6EB10CAD5574}">
      <dgm:prSet/>
      <dgm:spPr/>
      <dgm:t>
        <a:bodyPr/>
        <a:lstStyle/>
        <a:p>
          <a:endParaRPr lang="en-US"/>
        </a:p>
      </dgm:t>
    </dgm:pt>
    <dgm:pt modelId="{64FBDED2-F252-7A43-9689-4548DE9B2E3A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>
              <a:solidFill>
                <a:srgbClr val="000000"/>
              </a:solidFill>
              <a:latin typeface="Arial"/>
              <a:cs typeface="Arial"/>
            </a:rPr>
            <a:t>H4toH5</a:t>
          </a:r>
          <a:endParaRPr lang="en-US" dirty="0">
            <a:solidFill>
              <a:srgbClr val="000000"/>
            </a:solidFill>
            <a:latin typeface="Arial"/>
            <a:cs typeface="Arial"/>
          </a:endParaRPr>
        </a:p>
      </dgm:t>
    </dgm:pt>
    <dgm:pt modelId="{A0C20A9D-7A2C-0D4E-BB43-595255BD8FDB}" type="parTrans" cxnId="{5B890ACA-B8DD-A34C-B494-A63915DF576B}">
      <dgm:prSet/>
      <dgm:spPr/>
      <dgm:t>
        <a:bodyPr/>
        <a:lstStyle/>
        <a:p>
          <a:endParaRPr lang="en-US"/>
        </a:p>
      </dgm:t>
    </dgm:pt>
    <dgm:pt modelId="{86D36EA2-5E9E-4042-AD72-6B3E5A6EAB23}" type="sibTrans" cxnId="{5B890ACA-B8DD-A34C-B494-A63915DF576B}">
      <dgm:prSet/>
      <dgm:spPr/>
      <dgm:t>
        <a:bodyPr/>
        <a:lstStyle/>
        <a:p>
          <a:endParaRPr lang="en-US"/>
        </a:p>
      </dgm:t>
    </dgm:pt>
    <dgm:pt modelId="{E59809F6-BA7A-A840-96E7-C54A37B1C948}">
      <dgm:prSet phldrT="[Text]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dirty="0" smtClean="0"/>
            <a:t>       </a:t>
          </a:r>
          <a:endParaRPr lang="en-US" dirty="0"/>
        </a:p>
      </dgm:t>
    </dgm:pt>
    <dgm:pt modelId="{8DBDDEEB-8AA1-794E-B0F2-8D78773D7B5E}" type="parTrans" cxnId="{CB8F38D4-6816-D745-BFBD-D1E7E2BF5731}">
      <dgm:prSet/>
      <dgm:spPr/>
      <dgm:t>
        <a:bodyPr/>
        <a:lstStyle/>
        <a:p>
          <a:endParaRPr lang="en-US"/>
        </a:p>
      </dgm:t>
    </dgm:pt>
    <dgm:pt modelId="{F8182BBD-12C9-8F4F-BE61-85E4C91B337B}" type="sibTrans" cxnId="{CB8F38D4-6816-D745-BFBD-D1E7E2BF5731}">
      <dgm:prSet/>
      <dgm:spPr/>
      <dgm:t>
        <a:bodyPr/>
        <a:lstStyle/>
        <a:p>
          <a:endParaRPr lang="en-US"/>
        </a:p>
      </dgm:t>
    </dgm:pt>
    <dgm:pt modelId="{95E2D80A-1E62-E047-B71B-C20580144059}">
      <dgm:prSet phldrT="[Text]"/>
      <dgm:spPr>
        <a:solidFill>
          <a:schemeClr val="accent5">
            <a:lumMod val="40000"/>
            <a:lumOff val="60000"/>
          </a:schemeClr>
        </a:solidFill>
        <a:ln w="34925">
          <a:noFill/>
        </a:ln>
      </dgm:spPr>
      <dgm:t>
        <a:bodyPr/>
        <a:lstStyle/>
        <a:p>
          <a:endParaRPr lang="en-US" dirty="0">
            <a:latin typeface="Arial"/>
            <a:cs typeface="Arial"/>
          </a:endParaRPr>
        </a:p>
      </dgm:t>
    </dgm:pt>
    <dgm:pt modelId="{681590DB-5066-7449-B07A-25C7B900EED4}" type="parTrans" cxnId="{9A034A54-59A8-5E48-8DEA-93C54139A66D}">
      <dgm:prSet/>
      <dgm:spPr/>
      <dgm:t>
        <a:bodyPr/>
        <a:lstStyle/>
        <a:p>
          <a:endParaRPr lang="en-US"/>
        </a:p>
      </dgm:t>
    </dgm:pt>
    <dgm:pt modelId="{0B3022A3-7BA8-A944-BC03-B40E6981936B}" type="sibTrans" cxnId="{9A034A54-59A8-5E48-8DEA-93C54139A66D}">
      <dgm:prSet/>
      <dgm:spPr/>
      <dgm:t>
        <a:bodyPr/>
        <a:lstStyle/>
        <a:p>
          <a:endParaRPr lang="en-US"/>
        </a:p>
      </dgm:t>
    </dgm:pt>
    <dgm:pt modelId="{C145CFF3-6360-C248-850E-AAB2F861A9F1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>
              <a:solidFill>
                <a:srgbClr val="000000"/>
              </a:solidFill>
              <a:latin typeface="Arial"/>
              <a:cs typeface="Arial"/>
            </a:rPr>
            <a:t>Java Products</a:t>
          </a:r>
          <a:endParaRPr lang="en-US" dirty="0">
            <a:solidFill>
              <a:srgbClr val="000000"/>
            </a:solidFill>
            <a:latin typeface="Arial"/>
            <a:cs typeface="Arial"/>
          </a:endParaRPr>
        </a:p>
      </dgm:t>
    </dgm:pt>
    <dgm:pt modelId="{3985051B-9597-764C-90E9-7824CF2B0392}" type="parTrans" cxnId="{164F25AD-DFC2-A146-ACC4-F88DF263F38E}">
      <dgm:prSet/>
      <dgm:spPr/>
      <dgm:t>
        <a:bodyPr/>
        <a:lstStyle/>
        <a:p>
          <a:endParaRPr lang="en-US"/>
        </a:p>
      </dgm:t>
    </dgm:pt>
    <dgm:pt modelId="{798EBA28-91A9-1F4B-9238-60EFECD21EAB}" type="sibTrans" cxnId="{164F25AD-DFC2-A146-ACC4-F88DF263F38E}">
      <dgm:prSet/>
      <dgm:spPr/>
      <dgm:t>
        <a:bodyPr/>
        <a:lstStyle/>
        <a:p>
          <a:endParaRPr lang="en-US"/>
        </a:p>
      </dgm:t>
    </dgm:pt>
    <dgm:pt modelId="{7668EAF3-5B3E-504B-A480-7C59B3041FF6}">
      <dgm:prSet/>
      <dgm:spPr>
        <a:ln w="50800">
          <a:solidFill>
            <a:schemeClr val="bg2"/>
          </a:solidFill>
        </a:ln>
      </dgm:spPr>
      <dgm:t>
        <a:bodyPr/>
        <a:lstStyle/>
        <a:p>
          <a:r>
            <a:rPr lang="en-US" dirty="0" smtClean="0">
              <a:latin typeface="Arial"/>
              <a:cs typeface="Arial"/>
            </a:rPr>
            <a:t>Nov 2011</a:t>
          </a:r>
          <a:endParaRPr lang="en-US" dirty="0">
            <a:latin typeface="Arial"/>
            <a:cs typeface="Arial"/>
          </a:endParaRPr>
        </a:p>
      </dgm:t>
    </dgm:pt>
    <dgm:pt modelId="{61D5090B-A02B-1542-9C43-CC08E7F39F8E}" type="parTrans" cxnId="{889890B1-6761-8547-A44C-AFB5731B4670}">
      <dgm:prSet/>
      <dgm:spPr/>
      <dgm:t>
        <a:bodyPr/>
        <a:lstStyle/>
        <a:p>
          <a:endParaRPr lang="en-US"/>
        </a:p>
      </dgm:t>
    </dgm:pt>
    <dgm:pt modelId="{A68B1DF7-F2FD-CF44-A2B2-BB2565DF31E3}" type="sibTrans" cxnId="{889890B1-6761-8547-A44C-AFB5731B4670}">
      <dgm:prSet/>
      <dgm:spPr/>
      <dgm:t>
        <a:bodyPr/>
        <a:lstStyle/>
        <a:p>
          <a:endParaRPr lang="en-US"/>
        </a:p>
      </dgm:t>
    </dgm:pt>
    <dgm:pt modelId="{1626B41E-30E0-E541-B0D2-3021536EAE11}">
      <dgm:prSet/>
      <dgm:spPr>
        <a:ln w="50800">
          <a:solidFill>
            <a:schemeClr val="bg2"/>
          </a:solidFill>
        </a:ln>
      </dgm:spPr>
      <dgm:t>
        <a:bodyPr/>
        <a:lstStyle/>
        <a:p>
          <a:r>
            <a:rPr lang="en-US" dirty="0" smtClean="0">
              <a:latin typeface="Arial"/>
              <a:cs typeface="Arial"/>
            </a:rPr>
            <a:t>Jun 2011</a:t>
          </a:r>
          <a:endParaRPr lang="en-US" dirty="0">
            <a:latin typeface="Arial"/>
            <a:cs typeface="Arial"/>
          </a:endParaRPr>
        </a:p>
      </dgm:t>
    </dgm:pt>
    <dgm:pt modelId="{C15C1DB5-B8D2-C246-80BE-4902A348D41C}" type="parTrans" cxnId="{6ED939C1-761B-F94A-8CF4-59E161510021}">
      <dgm:prSet/>
      <dgm:spPr/>
      <dgm:t>
        <a:bodyPr/>
        <a:lstStyle/>
        <a:p>
          <a:endParaRPr lang="en-US"/>
        </a:p>
      </dgm:t>
    </dgm:pt>
    <dgm:pt modelId="{4E810F65-88D9-644F-B80D-F8A6362108F8}" type="sibTrans" cxnId="{6ED939C1-761B-F94A-8CF4-59E161510021}">
      <dgm:prSet/>
      <dgm:spPr/>
      <dgm:t>
        <a:bodyPr/>
        <a:lstStyle/>
        <a:p>
          <a:endParaRPr lang="en-US"/>
        </a:p>
      </dgm:t>
    </dgm:pt>
    <dgm:pt modelId="{FE843900-D5F9-B04D-BA4B-23BBA62CADB5}">
      <dgm:prSet custT="1"/>
      <dgm:spPr>
        <a:ln w="44450">
          <a:solidFill>
            <a:schemeClr val="bg2"/>
          </a:solidFill>
        </a:ln>
      </dgm:spPr>
      <dgm:t>
        <a:bodyPr/>
        <a:lstStyle/>
        <a:p>
          <a:r>
            <a:rPr lang="en-US" sz="1800" dirty="0" smtClean="0">
              <a:latin typeface="Arial"/>
              <a:cs typeface="Arial"/>
            </a:rPr>
            <a:t>May 2011</a:t>
          </a:r>
          <a:endParaRPr lang="en-US" sz="1800" dirty="0">
            <a:latin typeface="Arial"/>
            <a:cs typeface="Arial"/>
          </a:endParaRPr>
        </a:p>
      </dgm:t>
    </dgm:pt>
    <dgm:pt modelId="{BF8CA860-8625-BE44-A35A-A30311FC6591}" type="parTrans" cxnId="{DA749275-EA58-1D49-80BC-80520F3DE718}">
      <dgm:prSet/>
      <dgm:spPr/>
      <dgm:t>
        <a:bodyPr/>
        <a:lstStyle/>
        <a:p>
          <a:endParaRPr lang="en-US"/>
        </a:p>
      </dgm:t>
    </dgm:pt>
    <dgm:pt modelId="{316AA27A-5091-CE45-B159-41BD92E26AAE}" type="sibTrans" cxnId="{DA749275-EA58-1D49-80BC-80520F3DE718}">
      <dgm:prSet/>
      <dgm:spPr/>
      <dgm:t>
        <a:bodyPr/>
        <a:lstStyle/>
        <a:p>
          <a:endParaRPr lang="en-US"/>
        </a:p>
      </dgm:t>
    </dgm:pt>
    <dgm:pt modelId="{910B7CED-65B6-5C40-A96B-ECB454CDA4A4}">
      <dgm:prSet custT="1"/>
      <dgm:spPr>
        <a:ln w="50800">
          <a:noFill/>
        </a:ln>
      </dgm:spPr>
      <dgm:t>
        <a:bodyPr/>
        <a:lstStyle/>
        <a:p>
          <a:r>
            <a:rPr lang="en-US" sz="1800" dirty="0" smtClean="0">
              <a:latin typeface="Arial"/>
              <a:cs typeface="Arial"/>
            </a:rPr>
            <a:t>Feb 2011</a:t>
          </a:r>
          <a:endParaRPr lang="en-US" sz="1800" dirty="0">
            <a:latin typeface="Arial"/>
            <a:cs typeface="Arial"/>
          </a:endParaRPr>
        </a:p>
      </dgm:t>
    </dgm:pt>
    <dgm:pt modelId="{7701539E-0764-7C45-84C4-AABF9987E96B}" type="parTrans" cxnId="{72AA09B2-8833-4E47-8B37-D2AE5B4C8453}">
      <dgm:prSet/>
      <dgm:spPr/>
      <dgm:t>
        <a:bodyPr/>
        <a:lstStyle/>
        <a:p>
          <a:endParaRPr lang="en-US"/>
        </a:p>
      </dgm:t>
    </dgm:pt>
    <dgm:pt modelId="{55EB34A9-E9FD-A040-BF4E-A69798C81338}" type="sibTrans" cxnId="{72AA09B2-8833-4E47-8B37-D2AE5B4C8453}">
      <dgm:prSet/>
      <dgm:spPr/>
      <dgm:t>
        <a:bodyPr/>
        <a:lstStyle/>
        <a:p>
          <a:endParaRPr lang="en-US"/>
        </a:p>
      </dgm:t>
    </dgm:pt>
    <dgm:pt modelId="{E0E03001-56F4-AF49-95CC-79416C7B6B1E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/>
            <a:t>2.2</a:t>
          </a:r>
          <a:endParaRPr lang="en-US" dirty="0"/>
        </a:p>
      </dgm:t>
    </dgm:pt>
    <dgm:pt modelId="{D2A56BC4-8887-9D4C-8756-5F78AA28112E}" type="parTrans" cxnId="{8C0264F9-38E0-4340-BDFF-E9F9A538ADAD}">
      <dgm:prSet/>
      <dgm:spPr/>
      <dgm:t>
        <a:bodyPr/>
        <a:lstStyle/>
        <a:p>
          <a:endParaRPr lang="en-US"/>
        </a:p>
      </dgm:t>
    </dgm:pt>
    <dgm:pt modelId="{30228B5D-73F1-F249-A178-C009AB0683E7}" type="sibTrans" cxnId="{8C0264F9-38E0-4340-BDFF-E9F9A538ADAD}">
      <dgm:prSet/>
      <dgm:spPr/>
      <dgm:t>
        <a:bodyPr/>
        <a:lstStyle/>
        <a:p>
          <a:endParaRPr lang="en-US"/>
        </a:p>
      </dgm:t>
    </dgm:pt>
    <dgm:pt modelId="{AC3F4D6F-992B-CB4A-ADA8-595614660DAB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/>
        </a:p>
      </dgm:t>
    </dgm:pt>
    <dgm:pt modelId="{1AADD498-BF11-BD4F-8FB8-D0482F619105}" type="parTrans" cxnId="{ED4D451E-9264-6846-B94F-ED805F5784EE}">
      <dgm:prSet/>
      <dgm:spPr/>
      <dgm:t>
        <a:bodyPr/>
        <a:lstStyle/>
        <a:p>
          <a:endParaRPr lang="en-US"/>
        </a:p>
      </dgm:t>
    </dgm:pt>
    <dgm:pt modelId="{622F07BD-BDE6-674E-98FB-A96A57B850DC}" type="sibTrans" cxnId="{ED4D451E-9264-6846-B94F-ED805F5784EE}">
      <dgm:prSet/>
      <dgm:spPr/>
      <dgm:t>
        <a:bodyPr/>
        <a:lstStyle/>
        <a:p>
          <a:endParaRPr lang="en-US"/>
        </a:p>
      </dgm:t>
    </dgm:pt>
    <dgm:pt modelId="{338DE29B-3EE7-5448-8753-130A1904003C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/>
        </a:p>
      </dgm:t>
    </dgm:pt>
    <dgm:pt modelId="{517820BB-F10F-E14A-8759-4C41E89C30ED}" type="parTrans" cxnId="{248279FF-2A84-7845-AE3A-D302F9367745}">
      <dgm:prSet/>
      <dgm:spPr/>
      <dgm:t>
        <a:bodyPr/>
        <a:lstStyle/>
        <a:p>
          <a:endParaRPr lang="en-US"/>
        </a:p>
      </dgm:t>
    </dgm:pt>
    <dgm:pt modelId="{04219950-8EB2-064C-9F1E-836AB8F7AD8A}" type="sibTrans" cxnId="{248279FF-2A84-7845-AE3A-D302F9367745}">
      <dgm:prSet/>
      <dgm:spPr/>
      <dgm:t>
        <a:bodyPr/>
        <a:lstStyle/>
        <a:p>
          <a:endParaRPr lang="en-US"/>
        </a:p>
      </dgm:t>
    </dgm:pt>
    <dgm:pt modelId="{14A10D53-C5A7-9C4F-8445-6F565BEEFF46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/>
        </a:p>
      </dgm:t>
    </dgm:pt>
    <dgm:pt modelId="{5B06E85C-F369-B343-B0D9-5CB24C141AE4}" type="parTrans" cxnId="{AE2D2D3F-03C0-4B47-83F4-6EB8276A3D85}">
      <dgm:prSet/>
      <dgm:spPr/>
      <dgm:t>
        <a:bodyPr/>
        <a:lstStyle/>
        <a:p>
          <a:endParaRPr lang="en-US"/>
        </a:p>
      </dgm:t>
    </dgm:pt>
    <dgm:pt modelId="{6B4546D5-2985-A248-8DB2-D1222F75E6D9}" type="sibTrans" cxnId="{AE2D2D3F-03C0-4B47-83F4-6EB8276A3D85}">
      <dgm:prSet/>
      <dgm:spPr/>
      <dgm:t>
        <a:bodyPr/>
        <a:lstStyle/>
        <a:p>
          <a:endParaRPr lang="en-US"/>
        </a:p>
      </dgm:t>
    </dgm:pt>
    <dgm:pt modelId="{2E726A5B-5346-0A41-A121-48CD2F834FE0}">
      <dgm:prSet/>
      <dgm:spPr>
        <a:solidFill>
          <a:schemeClr val="accent5">
            <a:lumMod val="40000"/>
            <a:lumOff val="60000"/>
          </a:schemeClr>
        </a:solidFill>
        <a:ln w="31750">
          <a:noFill/>
        </a:ln>
      </dgm:spPr>
      <dgm:t>
        <a:bodyPr/>
        <a:lstStyle/>
        <a:p>
          <a:endParaRPr lang="en-US" dirty="0">
            <a:latin typeface="Arial"/>
            <a:cs typeface="Arial"/>
          </a:endParaRPr>
        </a:p>
      </dgm:t>
    </dgm:pt>
    <dgm:pt modelId="{03A0A46A-CDA1-A64A-B951-73E468F3FE21}" type="parTrans" cxnId="{0756D8E6-E548-7942-8EE6-6A051B35C9A9}">
      <dgm:prSet/>
      <dgm:spPr/>
      <dgm:t>
        <a:bodyPr/>
        <a:lstStyle/>
        <a:p>
          <a:endParaRPr lang="en-US"/>
        </a:p>
      </dgm:t>
    </dgm:pt>
    <dgm:pt modelId="{DF7B3D5E-5B7D-3C4D-9D3E-FFDDE31B1178}" type="sibTrans" cxnId="{0756D8E6-E548-7942-8EE6-6A051B35C9A9}">
      <dgm:prSet/>
      <dgm:spPr/>
      <dgm:t>
        <a:bodyPr/>
        <a:lstStyle/>
        <a:p>
          <a:endParaRPr lang="en-US"/>
        </a:p>
      </dgm:t>
    </dgm:pt>
    <dgm:pt modelId="{98BDE8FD-192B-204E-B024-9CFFBD486B21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 dirty="0"/>
        </a:p>
      </dgm:t>
    </dgm:pt>
    <dgm:pt modelId="{441038B1-2711-5C4B-BE0F-3DF7784AEB2D}" type="parTrans" cxnId="{21D341F3-8CA7-9041-A874-2B7BB0221E36}">
      <dgm:prSet/>
      <dgm:spPr/>
      <dgm:t>
        <a:bodyPr/>
        <a:lstStyle/>
        <a:p>
          <a:endParaRPr lang="en-US"/>
        </a:p>
      </dgm:t>
    </dgm:pt>
    <dgm:pt modelId="{4C9C3432-BFC2-9A45-AC77-D9EEA5C58C8E}" type="sibTrans" cxnId="{21D341F3-8CA7-9041-A874-2B7BB0221E36}">
      <dgm:prSet/>
      <dgm:spPr/>
      <dgm:t>
        <a:bodyPr/>
        <a:lstStyle/>
        <a:p>
          <a:endParaRPr lang="en-US"/>
        </a:p>
      </dgm:t>
    </dgm:pt>
    <dgm:pt modelId="{156C3569-7974-5A4E-BAAA-F66F96591AAD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en-US" dirty="0">
            <a:latin typeface="Arial"/>
            <a:cs typeface="Arial"/>
          </a:endParaRPr>
        </a:p>
      </dgm:t>
    </dgm:pt>
    <dgm:pt modelId="{A4D312F6-0244-2B4B-BE6C-7BC31E21C0E6}" type="parTrans" cxnId="{D74F1D9A-F6C7-E547-8FEB-153262C6129E}">
      <dgm:prSet/>
      <dgm:spPr/>
      <dgm:t>
        <a:bodyPr/>
        <a:lstStyle/>
        <a:p>
          <a:endParaRPr lang="en-US"/>
        </a:p>
      </dgm:t>
    </dgm:pt>
    <dgm:pt modelId="{6C2124D3-4F86-6E4C-B5A4-B9A10DD6C037}" type="sibTrans" cxnId="{D74F1D9A-F6C7-E547-8FEB-153262C6129E}">
      <dgm:prSet/>
      <dgm:spPr/>
      <dgm:t>
        <a:bodyPr/>
        <a:lstStyle/>
        <a:p>
          <a:endParaRPr lang="en-US"/>
        </a:p>
      </dgm:t>
    </dgm:pt>
    <dgm:pt modelId="{EE7A9505-00B4-E742-A8A1-BBF4CCCC0D47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>
              <a:solidFill>
                <a:srgbClr val="000000"/>
              </a:solidFill>
              <a:latin typeface="Arial"/>
              <a:cs typeface="Arial"/>
            </a:rPr>
            <a:t>HDF5 1.8</a:t>
          </a:r>
          <a:endParaRPr lang="en-US" dirty="0">
            <a:solidFill>
              <a:srgbClr val="000000"/>
            </a:solidFill>
            <a:latin typeface="Arial"/>
            <a:cs typeface="Arial"/>
          </a:endParaRPr>
        </a:p>
      </dgm:t>
    </dgm:pt>
    <dgm:pt modelId="{54754FF9-26DA-8942-8AE3-D284B564AEA1}" type="parTrans" cxnId="{D0925922-5D24-614E-87D1-FCAF2868DCB8}">
      <dgm:prSet/>
      <dgm:spPr/>
      <dgm:t>
        <a:bodyPr/>
        <a:lstStyle/>
        <a:p>
          <a:endParaRPr lang="en-US"/>
        </a:p>
      </dgm:t>
    </dgm:pt>
    <dgm:pt modelId="{41A57D65-8A4A-B140-9F2E-753789774AF5}" type="sibTrans" cxnId="{D0925922-5D24-614E-87D1-FCAF2868DCB8}">
      <dgm:prSet/>
      <dgm:spPr/>
      <dgm:t>
        <a:bodyPr/>
        <a:lstStyle/>
        <a:p>
          <a:endParaRPr lang="en-US"/>
        </a:p>
      </dgm:t>
    </dgm:pt>
    <dgm:pt modelId="{A6AA23A7-3E28-8E40-BD24-1760B6D2994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>
              <a:solidFill>
                <a:srgbClr val="000000"/>
              </a:solidFill>
              <a:latin typeface="Arial"/>
              <a:cs typeface="Arial"/>
            </a:rPr>
            <a:t>HDF4</a:t>
          </a:r>
          <a:endParaRPr lang="en-US" dirty="0">
            <a:solidFill>
              <a:srgbClr val="000000"/>
            </a:solidFill>
            <a:latin typeface="Arial"/>
            <a:cs typeface="Arial"/>
          </a:endParaRPr>
        </a:p>
      </dgm:t>
    </dgm:pt>
    <dgm:pt modelId="{977A6567-1D06-5A4F-A1E3-BA1794238186}" type="parTrans" cxnId="{7ED1D73C-FBC2-0249-8F29-372B42F940D4}">
      <dgm:prSet/>
      <dgm:spPr/>
      <dgm:t>
        <a:bodyPr/>
        <a:lstStyle/>
        <a:p>
          <a:endParaRPr lang="en-US"/>
        </a:p>
      </dgm:t>
    </dgm:pt>
    <dgm:pt modelId="{77172CDE-2D0B-C74C-8C96-C47466704FDD}" type="sibTrans" cxnId="{7ED1D73C-FBC2-0249-8F29-372B42F940D4}">
      <dgm:prSet/>
      <dgm:spPr/>
      <dgm:t>
        <a:bodyPr/>
        <a:lstStyle/>
        <a:p>
          <a:endParaRPr lang="en-US"/>
        </a:p>
      </dgm:t>
    </dgm:pt>
    <dgm:pt modelId="{CF14D02B-EA8B-2744-991B-2BF553FC94AD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 dirty="0"/>
        </a:p>
      </dgm:t>
    </dgm:pt>
    <dgm:pt modelId="{A8C429FD-C0B1-B04C-A9B7-5BDF64FBC987}" type="parTrans" cxnId="{44299DE7-CDF0-124B-9BDA-A85E297E6E22}">
      <dgm:prSet/>
      <dgm:spPr/>
      <dgm:t>
        <a:bodyPr/>
        <a:lstStyle/>
        <a:p>
          <a:endParaRPr lang="en-US"/>
        </a:p>
      </dgm:t>
    </dgm:pt>
    <dgm:pt modelId="{59573FFB-E1ED-F94E-8E4E-3F66B6713C6B}" type="sibTrans" cxnId="{44299DE7-CDF0-124B-9BDA-A85E297E6E22}">
      <dgm:prSet/>
      <dgm:spPr/>
      <dgm:t>
        <a:bodyPr/>
        <a:lstStyle/>
        <a:p>
          <a:endParaRPr lang="en-US"/>
        </a:p>
      </dgm:t>
    </dgm:pt>
    <dgm:pt modelId="{5283302D-B36D-AB46-AA08-0754083ECB89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 dirty="0"/>
        </a:p>
      </dgm:t>
    </dgm:pt>
    <dgm:pt modelId="{87AEBDD7-7E15-E349-98C4-A35FD7426CF4}" type="parTrans" cxnId="{F716A088-487C-2A40-8731-BF7618D3524E}">
      <dgm:prSet/>
      <dgm:spPr/>
      <dgm:t>
        <a:bodyPr/>
        <a:lstStyle/>
        <a:p>
          <a:endParaRPr lang="en-US"/>
        </a:p>
      </dgm:t>
    </dgm:pt>
    <dgm:pt modelId="{186E4853-4125-5743-A6E7-3A36563AF353}" type="sibTrans" cxnId="{F716A088-487C-2A40-8731-BF7618D3524E}">
      <dgm:prSet/>
      <dgm:spPr/>
      <dgm:t>
        <a:bodyPr/>
        <a:lstStyle/>
        <a:p>
          <a:endParaRPr lang="en-US"/>
        </a:p>
      </dgm:t>
    </dgm:pt>
    <dgm:pt modelId="{DE080ABD-A29F-EB4D-9E01-AC045C09ECF6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 dirty="0"/>
        </a:p>
      </dgm:t>
    </dgm:pt>
    <dgm:pt modelId="{CECADF90-5A99-4343-9EB6-06D6794A5E2C}" type="parTrans" cxnId="{B8EC0E00-4D92-4248-8588-EA777C8446B2}">
      <dgm:prSet/>
      <dgm:spPr/>
      <dgm:t>
        <a:bodyPr/>
        <a:lstStyle/>
        <a:p>
          <a:endParaRPr lang="en-US"/>
        </a:p>
      </dgm:t>
    </dgm:pt>
    <dgm:pt modelId="{7CAC4B14-663C-AC44-B9F3-D9CB48947B9D}" type="sibTrans" cxnId="{B8EC0E00-4D92-4248-8588-EA777C8446B2}">
      <dgm:prSet/>
      <dgm:spPr/>
      <dgm:t>
        <a:bodyPr/>
        <a:lstStyle/>
        <a:p>
          <a:endParaRPr lang="en-US"/>
        </a:p>
      </dgm:t>
    </dgm:pt>
    <dgm:pt modelId="{32BBF4AD-92B1-DD47-95FB-FD8025D664F6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 dirty="0"/>
        </a:p>
      </dgm:t>
    </dgm:pt>
    <dgm:pt modelId="{11BE2DA7-23D9-CD4A-A9D4-937ED2264924}" type="parTrans" cxnId="{0C6690C7-7C57-CE4D-A8CF-E822AA3F4CD7}">
      <dgm:prSet/>
      <dgm:spPr/>
      <dgm:t>
        <a:bodyPr/>
        <a:lstStyle/>
        <a:p>
          <a:endParaRPr lang="en-US"/>
        </a:p>
      </dgm:t>
    </dgm:pt>
    <dgm:pt modelId="{D2E1F420-A207-154B-8D45-3754B6947343}" type="sibTrans" cxnId="{0C6690C7-7C57-CE4D-A8CF-E822AA3F4CD7}">
      <dgm:prSet/>
      <dgm:spPr/>
      <dgm:t>
        <a:bodyPr/>
        <a:lstStyle/>
        <a:p>
          <a:endParaRPr lang="en-US"/>
        </a:p>
      </dgm:t>
    </dgm:pt>
    <dgm:pt modelId="{8F469A75-A171-4D41-81BB-DC58F43D212C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 dirty="0"/>
        </a:p>
      </dgm:t>
    </dgm:pt>
    <dgm:pt modelId="{5CC5D580-012E-5D44-9E86-B0F3D99ACE0B}" type="parTrans" cxnId="{EA6810AD-62F3-4B40-A7A3-6FAECBB66800}">
      <dgm:prSet/>
      <dgm:spPr/>
      <dgm:t>
        <a:bodyPr/>
        <a:lstStyle/>
        <a:p>
          <a:endParaRPr lang="en-US"/>
        </a:p>
      </dgm:t>
    </dgm:pt>
    <dgm:pt modelId="{1775230A-F7D8-BC4F-917C-734B237DB794}" type="sibTrans" cxnId="{EA6810AD-62F3-4B40-A7A3-6FAECBB66800}">
      <dgm:prSet/>
      <dgm:spPr/>
      <dgm:t>
        <a:bodyPr/>
        <a:lstStyle/>
        <a:p>
          <a:endParaRPr lang="en-US"/>
        </a:p>
      </dgm:t>
    </dgm:pt>
    <dgm:pt modelId="{2D49ABFB-0A1D-0845-BA92-4A353657489B}">
      <dgm:prSet custT="1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US" sz="1800" dirty="0" smtClean="0">
              <a:solidFill>
                <a:schemeClr val="tx1"/>
              </a:solidFill>
              <a:latin typeface="Arial"/>
              <a:cs typeface="Arial"/>
            </a:rPr>
            <a:t>4.2.6</a:t>
          </a:r>
          <a:endParaRPr lang="en-US" sz="1800" dirty="0">
            <a:solidFill>
              <a:schemeClr val="tx1"/>
            </a:solidFill>
            <a:latin typeface="Arial"/>
            <a:cs typeface="Arial"/>
          </a:endParaRPr>
        </a:p>
      </dgm:t>
    </dgm:pt>
    <dgm:pt modelId="{4774B7D3-166A-8348-8782-4D40DA0C4BAD}" type="parTrans" cxnId="{40C232FD-F878-794A-B383-D4B1A3E0F1C9}">
      <dgm:prSet/>
      <dgm:spPr/>
      <dgm:t>
        <a:bodyPr/>
        <a:lstStyle/>
        <a:p>
          <a:endParaRPr lang="en-US"/>
        </a:p>
      </dgm:t>
    </dgm:pt>
    <dgm:pt modelId="{7B21FD39-13E1-334E-AB11-BBE48E3D8A0A}" type="sibTrans" cxnId="{40C232FD-F878-794A-B383-D4B1A3E0F1C9}">
      <dgm:prSet/>
      <dgm:spPr/>
      <dgm:t>
        <a:bodyPr/>
        <a:lstStyle/>
        <a:p>
          <a:endParaRPr lang="en-US"/>
        </a:p>
      </dgm:t>
    </dgm:pt>
    <dgm:pt modelId="{FA4ECD92-87F8-814B-B659-28D9181B80A9}">
      <dgm:prSet custT="1"/>
      <dgm:spPr>
        <a:solidFill>
          <a:schemeClr val="accent5"/>
        </a:solidFill>
      </dgm:spPr>
      <dgm:t>
        <a:bodyPr/>
        <a:lstStyle/>
        <a:p>
          <a:r>
            <a:rPr lang="en-US" sz="1800" dirty="0" smtClean="0">
              <a:latin typeface="Arial"/>
              <a:cs typeface="Arial"/>
            </a:rPr>
            <a:t>1.8.5</a:t>
          </a:r>
          <a:endParaRPr lang="en-US" sz="1800" dirty="0">
            <a:latin typeface="Arial"/>
            <a:cs typeface="Arial"/>
          </a:endParaRPr>
        </a:p>
      </dgm:t>
    </dgm:pt>
    <dgm:pt modelId="{88DFB7C0-0ECD-2543-B343-328144E90E0E}" type="parTrans" cxnId="{4B48AD43-37B7-EC4F-939C-A9EEA24A6C68}">
      <dgm:prSet/>
      <dgm:spPr/>
      <dgm:t>
        <a:bodyPr/>
        <a:lstStyle/>
        <a:p>
          <a:endParaRPr lang="en-US"/>
        </a:p>
      </dgm:t>
    </dgm:pt>
    <dgm:pt modelId="{A6373481-8316-FC44-8B0F-B28CF416E69F}" type="sibTrans" cxnId="{4B48AD43-37B7-EC4F-939C-A9EEA24A6C68}">
      <dgm:prSet/>
      <dgm:spPr/>
      <dgm:t>
        <a:bodyPr/>
        <a:lstStyle/>
        <a:p>
          <a:endParaRPr lang="en-US"/>
        </a:p>
      </dgm:t>
    </dgm:pt>
    <dgm:pt modelId="{5AC4B369-474D-2042-AC2D-B4AFF6008E43}">
      <dgm:prSet/>
      <dgm:spPr>
        <a:solidFill>
          <a:schemeClr val="accent5"/>
        </a:solidFill>
      </dgm:spPr>
      <dgm:t>
        <a:bodyPr/>
        <a:lstStyle/>
        <a:p>
          <a:r>
            <a:rPr lang="en-US" dirty="0" smtClean="0"/>
            <a:t>1.8.5-patch1</a:t>
          </a:r>
          <a:endParaRPr lang="en-US" dirty="0"/>
        </a:p>
      </dgm:t>
    </dgm:pt>
    <dgm:pt modelId="{75B6D640-5E6E-B74E-9FA1-6CE705B62E60}" type="parTrans" cxnId="{A8AA8889-6751-1140-A305-5D5E7B8D3AF7}">
      <dgm:prSet/>
      <dgm:spPr/>
      <dgm:t>
        <a:bodyPr/>
        <a:lstStyle/>
        <a:p>
          <a:endParaRPr lang="en-US"/>
        </a:p>
      </dgm:t>
    </dgm:pt>
    <dgm:pt modelId="{239211D8-FF58-0A4D-AE40-F755FB846D8F}" type="sibTrans" cxnId="{A8AA8889-6751-1140-A305-5D5E7B8D3AF7}">
      <dgm:prSet/>
      <dgm:spPr/>
      <dgm:t>
        <a:bodyPr/>
        <a:lstStyle/>
        <a:p>
          <a:endParaRPr lang="en-US"/>
        </a:p>
      </dgm:t>
    </dgm:pt>
    <dgm:pt modelId="{30175989-BE40-C24B-B3DF-8695B0CE7713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/>
            <a:t>1.8.7</a:t>
          </a:r>
          <a:endParaRPr lang="en-US" dirty="0"/>
        </a:p>
      </dgm:t>
    </dgm:pt>
    <dgm:pt modelId="{6D0D137B-89C6-C54B-96AB-0740FB96E7DF}" type="parTrans" cxnId="{27FB3DAB-C6BB-144F-B418-37841F0BF680}">
      <dgm:prSet/>
      <dgm:spPr/>
      <dgm:t>
        <a:bodyPr/>
        <a:lstStyle/>
        <a:p>
          <a:endParaRPr lang="en-US"/>
        </a:p>
      </dgm:t>
    </dgm:pt>
    <dgm:pt modelId="{CC477A90-749E-0444-A5A2-CBF48216AAC0}" type="sibTrans" cxnId="{27FB3DAB-C6BB-144F-B418-37841F0BF680}">
      <dgm:prSet/>
      <dgm:spPr/>
      <dgm:t>
        <a:bodyPr/>
        <a:lstStyle/>
        <a:p>
          <a:endParaRPr lang="en-US"/>
        </a:p>
      </dgm:t>
    </dgm:pt>
    <dgm:pt modelId="{54E38838-8B1F-A44C-96F2-D0866B963728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 dirty="0"/>
        </a:p>
      </dgm:t>
    </dgm:pt>
    <dgm:pt modelId="{B1E7A434-3728-744C-A39D-B66F0ED9F9CF}" type="parTrans" cxnId="{32D8CB68-E572-5746-A77B-F87D15404213}">
      <dgm:prSet/>
      <dgm:spPr/>
      <dgm:t>
        <a:bodyPr/>
        <a:lstStyle/>
        <a:p>
          <a:endParaRPr lang="en-US"/>
        </a:p>
      </dgm:t>
    </dgm:pt>
    <dgm:pt modelId="{D49EE41E-6D40-464A-BA47-FC07F03CDA94}" type="sibTrans" cxnId="{32D8CB68-E572-5746-A77B-F87D15404213}">
      <dgm:prSet/>
      <dgm:spPr/>
      <dgm:t>
        <a:bodyPr/>
        <a:lstStyle/>
        <a:p>
          <a:endParaRPr lang="en-US"/>
        </a:p>
      </dgm:t>
    </dgm:pt>
    <dgm:pt modelId="{84BB6D6A-C424-BC40-9186-8D3A5E5B25E3}">
      <dgm:prSet custT="1"/>
      <dgm:spPr>
        <a:solidFill>
          <a:schemeClr val="accent1">
            <a:lumMod val="40000"/>
            <a:lumOff val="60000"/>
          </a:schemeClr>
        </a:solidFill>
        <a:ln>
          <a:noFill/>
        </a:ln>
      </dgm:spPr>
      <dgm:t>
        <a:bodyPr/>
        <a:lstStyle/>
        <a:p>
          <a:r>
            <a:rPr lang="en-US" sz="1800" dirty="0" smtClean="0">
              <a:latin typeface="Arial"/>
              <a:cs typeface="Arial"/>
            </a:rPr>
            <a:t>1.8.8</a:t>
          </a:r>
          <a:endParaRPr lang="en-US" sz="1800" dirty="0">
            <a:latin typeface="Arial"/>
            <a:cs typeface="Arial"/>
          </a:endParaRPr>
        </a:p>
      </dgm:t>
    </dgm:pt>
    <dgm:pt modelId="{B9821C70-20A2-6146-95CC-72FA932687FF}" type="parTrans" cxnId="{D81F38BB-B82C-4C40-86F8-1495375DBCC2}">
      <dgm:prSet/>
      <dgm:spPr/>
      <dgm:t>
        <a:bodyPr/>
        <a:lstStyle/>
        <a:p>
          <a:endParaRPr lang="en-US"/>
        </a:p>
      </dgm:t>
    </dgm:pt>
    <dgm:pt modelId="{FF35DB98-9594-3A4B-8FD6-09BCF52F9C04}" type="sibTrans" cxnId="{D81F38BB-B82C-4C40-86F8-1495375DBCC2}">
      <dgm:prSet/>
      <dgm:spPr/>
      <dgm:t>
        <a:bodyPr/>
        <a:lstStyle/>
        <a:p>
          <a:endParaRPr lang="en-US"/>
        </a:p>
      </dgm:t>
    </dgm:pt>
    <dgm:pt modelId="{B6BD7CFE-DEE6-CB40-B57D-3ADD9FEB682A}">
      <dgm:prSet custT="1"/>
      <dgm:spPr>
        <a:solidFill>
          <a:schemeClr val="bg2">
            <a:lumMod val="40000"/>
            <a:lumOff val="60000"/>
          </a:schemeClr>
        </a:solidFill>
      </dgm:spPr>
      <dgm:t>
        <a:bodyPr/>
        <a:lstStyle/>
        <a:p>
          <a:r>
            <a:rPr lang="en-US" sz="1800" dirty="0" smtClean="0">
              <a:latin typeface="Arial"/>
              <a:cs typeface="Arial"/>
            </a:rPr>
            <a:t>2.7</a:t>
          </a:r>
          <a:endParaRPr lang="en-US" sz="1800" dirty="0">
            <a:latin typeface="Arial"/>
            <a:cs typeface="Arial"/>
          </a:endParaRPr>
        </a:p>
      </dgm:t>
    </dgm:pt>
    <dgm:pt modelId="{8E17D82E-AB59-D74F-845F-262157E572E8}" type="sibTrans" cxnId="{5C21CD8F-07C4-164C-9F3C-C5D1B31BB2A7}">
      <dgm:prSet/>
      <dgm:spPr/>
      <dgm:t>
        <a:bodyPr/>
        <a:lstStyle/>
        <a:p>
          <a:endParaRPr lang="en-US"/>
        </a:p>
      </dgm:t>
    </dgm:pt>
    <dgm:pt modelId="{D07D5364-6718-3D42-9723-D649B2F1AB57}" type="parTrans" cxnId="{5C21CD8F-07C4-164C-9F3C-C5D1B31BB2A7}">
      <dgm:prSet/>
      <dgm:spPr/>
      <dgm:t>
        <a:bodyPr/>
        <a:lstStyle/>
        <a:p>
          <a:endParaRPr lang="en-US"/>
        </a:p>
      </dgm:t>
    </dgm:pt>
    <dgm:pt modelId="{184AD3AA-6B36-9446-9C70-0F045132CBCD}">
      <dgm:prSet phldrT="[Text]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dirty="0" smtClean="0"/>
            <a:t>   </a:t>
          </a:r>
          <a:endParaRPr lang="en-US" dirty="0"/>
        </a:p>
      </dgm:t>
    </dgm:pt>
    <dgm:pt modelId="{42BB6580-0A84-2E4F-9A1C-E76401F22BD8}" type="sibTrans" cxnId="{9F5830A6-5A6B-5F4E-BFD7-5FA43E3835E6}">
      <dgm:prSet/>
      <dgm:spPr/>
      <dgm:t>
        <a:bodyPr/>
        <a:lstStyle/>
        <a:p>
          <a:endParaRPr lang="en-US"/>
        </a:p>
      </dgm:t>
    </dgm:pt>
    <dgm:pt modelId="{942F81C2-B3FA-AA48-B0D2-F63ED6629BBA}" type="parTrans" cxnId="{9F5830A6-5A6B-5F4E-BFD7-5FA43E3835E6}">
      <dgm:prSet/>
      <dgm:spPr/>
      <dgm:t>
        <a:bodyPr/>
        <a:lstStyle/>
        <a:p>
          <a:endParaRPr lang="en-US"/>
        </a:p>
      </dgm:t>
    </dgm:pt>
    <dgm:pt modelId="{F7CC7D4F-AC71-A64A-8796-4FEF8F9FECCD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en-US" dirty="0">
            <a:latin typeface="Arial"/>
            <a:cs typeface="Arial"/>
          </a:endParaRPr>
        </a:p>
      </dgm:t>
    </dgm:pt>
    <dgm:pt modelId="{7D7BA06D-8BAC-8248-BA9F-8D0D153B0510}" type="parTrans" cxnId="{2FB91D07-A9F7-9941-B4BF-AE465B6A7807}">
      <dgm:prSet/>
      <dgm:spPr/>
      <dgm:t>
        <a:bodyPr/>
        <a:lstStyle/>
        <a:p>
          <a:endParaRPr lang="en-US"/>
        </a:p>
      </dgm:t>
    </dgm:pt>
    <dgm:pt modelId="{E4E6D3F6-82F5-0248-9A65-8583C9094144}" type="sibTrans" cxnId="{2FB91D07-A9F7-9941-B4BF-AE465B6A7807}">
      <dgm:prSet/>
      <dgm:spPr/>
      <dgm:t>
        <a:bodyPr/>
        <a:lstStyle/>
        <a:p>
          <a:endParaRPr lang="en-US"/>
        </a:p>
      </dgm:t>
    </dgm:pt>
    <dgm:pt modelId="{4D1796AB-264A-4C45-8B30-5E9C54D3C8CB}">
      <dgm:prSet custT="1"/>
      <dgm:spPr>
        <a:solidFill>
          <a:srgbClr val="CCFFCC"/>
        </a:solidFill>
      </dgm:spPr>
      <dgm:t>
        <a:bodyPr/>
        <a:lstStyle/>
        <a:p>
          <a:r>
            <a:rPr lang="en-US" sz="1800" dirty="0" smtClean="0">
              <a:solidFill>
                <a:srgbClr val="000000"/>
              </a:solidFill>
              <a:latin typeface="Arial"/>
              <a:cs typeface="Arial"/>
            </a:rPr>
            <a:t>Time Frame and versions of the products</a:t>
          </a:r>
          <a:endParaRPr lang="en-US" sz="1800" dirty="0">
            <a:solidFill>
              <a:srgbClr val="000000"/>
            </a:solidFill>
            <a:latin typeface="Arial"/>
            <a:cs typeface="Arial"/>
          </a:endParaRPr>
        </a:p>
      </dgm:t>
    </dgm:pt>
    <dgm:pt modelId="{BE00C9ED-6BC4-D345-A1A4-61753762E6BE}" type="parTrans" cxnId="{48DA6A3D-50C9-D945-A02C-073226678747}">
      <dgm:prSet/>
      <dgm:spPr/>
      <dgm:t>
        <a:bodyPr/>
        <a:lstStyle/>
        <a:p>
          <a:endParaRPr lang="en-US"/>
        </a:p>
      </dgm:t>
    </dgm:pt>
    <dgm:pt modelId="{AC8C01BC-9E21-0248-A20D-01ACF1D803E1}" type="sibTrans" cxnId="{48DA6A3D-50C9-D945-A02C-073226678747}">
      <dgm:prSet/>
      <dgm:spPr/>
      <dgm:t>
        <a:bodyPr/>
        <a:lstStyle/>
        <a:p>
          <a:endParaRPr lang="en-US"/>
        </a:p>
      </dgm:t>
    </dgm:pt>
    <dgm:pt modelId="{9CA99C4D-869E-CF4B-A042-569F941CCBC9}">
      <dgm:prSet/>
      <dgm:spPr>
        <a:solidFill>
          <a:schemeClr val="bg2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>
              <a:latin typeface="Arial"/>
              <a:cs typeface="Arial"/>
            </a:rPr>
            <a:t>1.8.6</a:t>
          </a:r>
          <a:endParaRPr lang="en-US" dirty="0">
            <a:latin typeface="Arial"/>
            <a:cs typeface="Arial"/>
          </a:endParaRPr>
        </a:p>
      </dgm:t>
    </dgm:pt>
    <dgm:pt modelId="{405636B7-DFDC-714F-B51E-A2276A52AD2F}" type="parTrans" cxnId="{21566EED-546C-8C4A-B74E-73F7F10257BE}">
      <dgm:prSet/>
      <dgm:spPr/>
      <dgm:t>
        <a:bodyPr/>
        <a:lstStyle/>
        <a:p>
          <a:endParaRPr lang="en-US"/>
        </a:p>
      </dgm:t>
    </dgm:pt>
    <dgm:pt modelId="{CEA741B2-AC7D-7344-8478-0A2CC47DB702}" type="sibTrans" cxnId="{21566EED-546C-8C4A-B74E-73F7F10257BE}">
      <dgm:prSet/>
      <dgm:spPr/>
      <dgm:t>
        <a:bodyPr/>
        <a:lstStyle/>
        <a:p>
          <a:endParaRPr lang="en-US"/>
        </a:p>
      </dgm:t>
    </dgm:pt>
    <dgm:pt modelId="{EDB3E957-CFE2-FC49-A516-07D197B6C209}" type="pres">
      <dgm:prSet presAssocID="{78BFABDE-A487-964F-B0E7-D1A9E32AFC97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87269CB-E90B-B946-9DA9-10CFB442FA36}" type="pres">
      <dgm:prSet presAssocID="{4D1796AB-264A-4C45-8B30-5E9C54D3C8CB}" presName="horFlow" presStyleCnt="0"/>
      <dgm:spPr/>
    </dgm:pt>
    <dgm:pt modelId="{F0A45B9E-280E-6944-B1F0-6C3CB395C116}" type="pres">
      <dgm:prSet presAssocID="{4D1796AB-264A-4C45-8B30-5E9C54D3C8CB}" presName="bigChev" presStyleLbl="node1" presStyleIdx="0" presStyleCnt="6" custScaleX="527156" custScaleY="65815" custLinFactNeighborX="80340"/>
      <dgm:spPr/>
      <dgm:t>
        <a:bodyPr/>
        <a:lstStyle/>
        <a:p>
          <a:endParaRPr lang="en-US"/>
        </a:p>
      </dgm:t>
    </dgm:pt>
    <dgm:pt modelId="{8E8EAAD3-2590-F540-A5B3-478E893AE2F6}" type="pres">
      <dgm:prSet presAssocID="{4D1796AB-264A-4C45-8B30-5E9C54D3C8CB}" presName="vSp" presStyleCnt="0"/>
      <dgm:spPr/>
    </dgm:pt>
    <dgm:pt modelId="{605C1B18-F99A-7C4D-B25B-8D7B7B8827F1}" type="pres">
      <dgm:prSet presAssocID="{6C8E3CCE-1502-0348-8E6A-1FFC8904D74D}" presName="horFlow" presStyleCnt="0"/>
      <dgm:spPr/>
    </dgm:pt>
    <dgm:pt modelId="{520038CD-EAE5-464C-B021-77B101F7A2C8}" type="pres">
      <dgm:prSet presAssocID="{6C8E3CCE-1502-0348-8E6A-1FFC8904D74D}" presName="bigChev" presStyleLbl="node1" presStyleIdx="1" presStyleCnt="6" custAng="5400000" custLinFactNeighborX="-94390" custLinFactNeighborY="-86296"/>
      <dgm:spPr/>
      <dgm:t>
        <a:bodyPr/>
        <a:lstStyle/>
        <a:p>
          <a:endParaRPr lang="en-US"/>
        </a:p>
      </dgm:t>
    </dgm:pt>
    <dgm:pt modelId="{A9F5FB3C-1A9B-7E4D-9213-7F3DA4FDBDC6}" type="pres">
      <dgm:prSet presAssocID="{8833C326-A764-BD46-A0A5-ADFAA1780DEC}" presName="parTrans" presStyleCnt="0"/>
      <dgm:spPr/>
    </dgm:pt>
    <dgm:pt modelId="{81ED1014-F2FB-1745-962C-C0CAC4FB4E37}" type="pres">
      <dgm:prSet presAssocID="{80BF9BF2-7990-3C4D-B7B2-49B72F55877E}" presName="node" presStyleLbl="alignAccFollowNode1" presStyleIdx="0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029666-D262-7F43-9F8B-1BFF8950160E}" type="pres">
      <dgm:prSet presAssocID="{CD9AFE97-C73E-9A41-8EC5-574A0899092C}" presName="sibTrans" presStyleCnt="0"/>
      <dgm:spPr/>
    </dgm:pt>
    <dgm:pt modelId="{D52380F7-DD4C-C346-9703-AFC881463FD2}" type="pres">
      <dgm:prSet presAssocID="{5994E6E7-B75B-0F43-B0B8-6BD0341B6EB7}" presName="node" presStyleLbl="alignAccFollowNode1" presStyleIdx="1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B781B4-653E-0747-AA22-F45EDD4E1518}" type="pres">
      <dgm:prSet presAssocID="{B1B4C9FC-B13B-9C43-AD3A-0F358C56DFA4}" presName="sibTrans" presStyleCnt="0"/>
      <dgm:spPr/>
    </dgm:pt>
    <dgm:pt modelId="{3C1A5754-040E-7A48-B5CE-A991232E8122}" type="pres">
      <dgm:prSet presAssocID="{910B7CED-65B6-5C40-A96B-ECB454CDA4A4}" presName="node" presStyleLbl="alignAccFollowNode1" presStyleIdx="2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E65880-CDF5-364C-BFB2-5DAC90C0B7BA}" type="pres">
      <dgm:prSet presAssocID="{55EB34A9-E9FD-A040-BF4E-A69798C81338}" presName="sibTrans" presStyleCnt="0"/>
      <dgm:spPr/>
    </dgm:pt>
    <dgm:pt modelId="{A304161A-4D21-2145-BA8C-EE5FD89A1718}" type="pres">
      <dgm:prSet presAssocID="{FE843900-D5F9-B04D-BA4B-23BBA62CADB5}" presName="node" presStyleLbl="alignAccFollowNode1" presStyleIdx="3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905760-7A31-1E47-A62F-154C695145E2}" type="pres">
      <dgm:prSet presAssocID="{316AA27A-5091-CE45-B159-41BD92E26AAE}" presName="sibTrans" presStyleCnt="0"/>
      <dgm:spPr/>
    </dgm:pt>
    <dgm:pt modelId="{5B98C27E-B749-154B-AF15-515E1CAE5994}" type="pres">
      <dgm:prSet presAssocID="{1626B41E-30E0-E541-B0D2-3021536EAE11}" presName="node" presStyleLbl="alignAccFollowNode1" presStyleIdx="4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8F4756-42F5-C94A-A341-32262EC19EF0}" type="pres">
      <dgm:prSet presAssocID="{4E810F65-88D9-644F-B80D-F8A6362108F8}" presName="sibTrans" presStyleCnt="0"/>
      <dgm:spPr/>
    </dgm:pt>
    <dgm:pt modelId="{9F404CC0-F678-4D4A-ACEA-6D871CDDB25A}" type="pres">
      <dgm:prSet presAssocID="{7668EAF3-5B3E-504B-A480-7C59B3041FF6}" presName="node" presStyleLbl="alignAccFollowNode1" presStyleIdx="5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A93B6D-5E55-0D46-B9D1-88B8EFCEA6AE}" type="pres">
      <dgm:prSet presAssocID="{6C8E3CCE-1502-0348-8E6A-1FFC8904D74D}" presName="vSp" presStyleCnt="0"/>
      <dgm:spPr/>
    </dgm:pt>
    <dgm:pt modelId="{F84060FB-9385-5D45-9F11-44D0FCF3CF81}" type="pres">
      <dgm:prSet presAssocID="{A6AA23A7-3E28-8E40-BD24-1760B6D29942}" presName="horFlow" presStyleCnt="0"/>
      <dgm:spPr/>
    </dgm:pt>
    <dgm:pt modelId="{8A106D54-9084-3B40-8EB6-CC5474FD08B6}" type="pres">
      <dgm:prSet presAssocID="{A6AA23A7-3E28-8E40-BD24-1760B6D29942}" presName="bigChev" presStyleLbl="node1" presStyleIdx="2" presStyleCnt="6"/>
      <dgm:spPr/>
      <dgm:t>
        <a:bodyPr/>
        <a:lstStyle/>
        <a:p>
          <a:endParaRPr lang="en-US"/>
        </a:p>
      </dgm:t>
    </dgm:pt>
    <dgm:pt modelId="{910B93FD-30A2-2049-A03F-000A0107DB95}" type="pres">
      <dgm:prSet presAssocID="{87AEBDD7-7E15-E349-98C4-A35FD7426CF4}" presName="parTrans" presStyleCnt="0"/>
      <dgm:spPr/>
    </dgm:pt>
    <dgm:pt modelId="{9C60C7AA-2E51-8B4C-A846-B75C589CB510}" type="pres">
      <dgm:prSet presAssocID="{5283302D-B36D-AB46-AA08-0754083ECB89}" presName="node" presStyleLbl="alignAccFollowNode1" presStyleIdx="6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E7A7E9-C4C8-B043-9F66-C47A485E9D04}" type="pres">
      <dgm:prSet presAssocID="{186E4853-4125-5743-A6E7-3A36563AF353}" presName="sibTrans" presStyleCnt="0"/>
      <dgm:spPr/>
    </dgm:pt>
    <dgm:pt modelId="{F102437D-3A13-304C-8A72-E9AA796FB810}" type="pres">
      <dgm:prSet presAssocID="{DE080ABD-A29F-EB4D-9E01-AC045C09ECF6}" presName="node" presStyleLbl="alignAccFollowNode1" presStyleIdx="7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0F730F-5743-5745-9E7D-C645AD273FF2}" type="pres">
      <dgm:prSet presAssocID="{7CAC4B14-663C-AC44-B9F3-D9CB48947B9D}" presName="sibTrans" presStyleCnt="0"/>
      <dgm:spPr/>
    </dgm:pt>
    <dgm:pt modelId="{726915DB-57E7-9C4B-9403-F3F716E58692}" type="pres">
      <dgm:prSet presAssocID="{32BBF4AD-92B1-DD47-95FB-FD8025D664F6}" presName="node" presStyleLbl="alignAccFollowNode1" presStyleIdx="8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A5979C-92EF-7146-AE50-DE419D96A98C}" type="pres">
      <dgm:prSet presAssocID="{D2E1F420-A207-154B-8D45-3754B6947343}" presName="sibTrans" presStyleCnt="0"/>
      <dgm:spPr/>
    </dgm:pt>
    <dgm:pt modelId="{2B4ADCF4-932C-F34E-BB0B-E86FF5AD8635}" type="pres">
      <dgm:prSet presAssocID="{8F469A75-A171-4D41-81BB-DC58F43D212C}" presName="node" presStyleLbl="alignAccFollowNode1" presStyleIdx="9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C971CE-784E-A34C-BFBF-2B433F63A355}" type="pres">
      <dgm:prSet presAssocID="{1775230A-F7D8-BC4F-917C-734B237DB794}" presName="sibTrans" presStyleCnt="0"/>
      <dgm:spPr/>
    </dgm:pt>
    <dgm:pt modelId="{69F79181-3817-1A41-B990-8BDC69E98F2D}" type="pres">
      <dgm:prSet presAssocID="{2D49ABFB-0A1D-0845-BA92-4A353657489B}" presName="node" presStyleLbl="alignAccFollowNode1" presStyleIdx="10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D7FCC4-622E-1342-9F8B-806E2CE9CDEF}" type="pres">
      <dgm:prSet presAssocID="{7B21FD39-13E1-334E-AB11-BBE48E3D8A0A}" presName="sibTrans" presStyleCnt="0"/>
      <dgm:spPr/>
    </dgm:pt>
    <dgm:pt modelId="{00635B38-4065-D647-B2B8-BE69189D3354}" type="pres">
      <dgm:prSet presAssocID="{CF14D02B-EA8B-2744-991B-2BF553FC94AD}" presName="node" presStyleLbl="alignAccFollowNode1" presStyleIdx="11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E24F66-4DFC-8847-8D0B-BA4CE074D423}" type="pres">
      <dgm:prSet presAssocID="{A6AA23A7-3E28-8E40-BD24-1760B6D29942}" presName="vSp" presStyleCnt="0"/>
      <dgm:spPr/>
    </dgm:pt>
    <dgm:pt modelId="{972EE43B-D53E-0F47-956C-E66213D99887}" type="pres">
      <dgm:prSet presAssocID="{EE7A9505-00B4-E742-A8A1-BBF4CCCC0D47}" presName="horFlow" presStyleCnt="0"/>
      <dgm:spPr/>
    </dgm:pt>
    <dgm:pt modelId="{FB9045DA-9E85-1246-9E58-FB863042FA87}" type="pres">
      <dgm:prSet presAssocID="{EE7A9505-00B4-E742-A8A1-BBF4CCCC0D47}" presName="bigChev" presStyleLbl="node1" presStyleIdx="3" presStyleCnt="6"/>
      <dgm:spPr/>
      <dgm:t>
        <a:bodyPr/>
        <a:lstStyle/>
        <a:p>
          <a:endParaRPr lang="en-US"/>
        </a:p>
      </dgm:t>
    </dgm:pt>
    <dgm:pt modelId="{6D8164B5-2A1A-044E-963B-F33B7E478BEF}" type="pres">
      <dgm:prSet presAssocID="{88DFB7C0-0ECD-2543-B343-328144E90E0E}" presName="parTrans" presStyleCnt="0"/>
      <dgm:spPr/>
    </dgm:pt>
    <dgm:pt modelId="{AF21EE3D-C936-B342-9397-70E4EC396938}" type="pres">
      <dgm:prSet presAssocID="{FA4ECD92-87F8-814B-B659-28D9181B80A9}" presName="node" presStyleLbl="alignAccFollowNode1" presStyleIdx="12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ADF8AB-C0B5-6E41-8554-0625A8EC2345}" type="pres">
      <dgm:prSet presAssocID="{A6373481-8316-FC44-8B0F-B28CF416E69F}" presName="sibTrans" presStyleCnt="0"/>
      <dgm:spPr/>
    </dgm:pt>
    <dgm:pt modelId="{670A310F-F57E-8C49-A518-40AD9B08D59C}" type="pres">
      <dgm:prSet presAssocID="{5AC4B369-474D-2042-AC2D-B4AFF6008E43}" presName="node" presStyleLbl="alignAccFollowNode1" presStyleIdx="13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26B445-BF2E-7F40-8EB0-B67805AB9A42}" type="pres">
      <dgm:prSet presAssocID="{239211D8-FF58-0A4D-AE40-F755FB846D8F}" presName="sibTrans" presStyleCnt="0"/>
      <dgm:spPr/>
    </dgm:pt>
    <dgm:pt modelId="{7638A09B-B461-8C4D-9176-17456CA2C5BE}" type="pres">
      <dgm:prSet presAssocID="{9CA99C4D-869E-CF4B-A042-569F941CCBC9}" presName="node" presStyleLbl="alignAccFollowNode1" presStyleIdx="14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8DE8E4-3C10-EF43-BD29-7506BBD8F835}" type="pres">
      <dgm:prSet presAssocID="{CEA741B2-AC7D-7344-8478-0A2CC47DB702}" presName="sibTrans" presStyleCnt="0"/>
      <dgm:spPr/>
    </dgm:pt>
    <dgm:pt modelId="{D915CD5B-16F0-6446-8085-4E0FBCD69666}" type="pres">
      <dgm:prSet presAssocID="{30175989-BE40-C24B-B3DF-8695B0CE7713}" presName="node" presStyleLbl="alignAccFollowNode1" presStyleIdx="15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6BF78A-A1F3-A74D-AB8A-AD6FAAE59EBB}" type="pres">
      <dgm:prSet presAssocID="{CC477A90-749E-0444-A5A2-CBF48216AAC0}" presName="sibTrans" presStyleCnt="0"/>
      <dgm:spPr/>
    </dgm:pt>
    <dgm:pt modelId="{545B667D-D1C6-8A42-B6C6-EAE900FF179F}" type="pres">
      <dgm:prSet presAssocID="{54E38838-8B1F-A44C-96F2-D0866B963728}" presName="node" presStyleLbl="alignAccFollowNode1" presStyleIdx="16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25477E-2D48-034D-928A-2FFB3837FCB6}" type="pres">
      <dgm:prSet presAssocID="{D49EE41E-6D40-464A-BA47-FC07F03CDA94}" presName="sibTrans" presStyleCnt="0"/>
      <dgm:spPr/>
    </dgm:pt>
    <dgm:pt modelId="{160F30B8-FC63-8D49-98D8-1414E0DC9F94}" type="pres">
      <dgm:prSet presAssocID="{84BB6D6A-C424-BC40-9186-8D3A5E5B25E3}" presName="node" presStyleLbl="alignAccFollowNode1" presStyleIdx="17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4E419E-0521-4D4C-8E5D-DD5E231589E6}" type="pres">
      <dgm:prSet presAssocID="{EE7A9505-00B4-E742-A8A1-BBF4CCCC0D47}" presName="vSp" presStyleCnt="0"/>
      <dgm:spPr/>
    </dgm:pt>
    <dgm:pt modelId="{47DAF82A-A772-AF48-8FA9-50159579E242}" type="pres">
      <dgm:prSet presAssocID="{64FBDED2-F252-7A43-9689-4548DE9B2E3A}" presName="horFlow" presStyleCnt="0"/>
      <dgm:spPr/>
    </dgm:pt>
    <dgm:pt modelId="{1FD93669-8CF9-2E47-8605-7A58D5A74EF8}" type="pres">
      <dgm:prSet presAssocID="{64FBDED2-F252-7A43-9689-4548DE9B2E3A}" presName="bigChev" presStyleLbl="node1" presStyleIdx="4" presStyleCnt="6"/>
      <dgm:spPr/>
      <dgm:t>
        <a:bodyPr/>
        <a:lstStyle/>
        <a:p>
          <a:endParaRPr lang="en-US"/>
        </a:p>
      </dgm:t>
    </dgm:pt>
    <dgm:pt modelId="{133D6D4D-9769-4349-BEB7-2C751C3D37D6}" type="pres">
      <dgm:prSet presAssocID="{8DBDDEEB-8AA1-794E-B0F2-8D78773D7B5E}" presName="parTrans" presStyleCnt="0"/>
      <dgm:spPr/>
    </dgm:pt>
    <dgm:pt modelId="{18AE909B-1717-F647-977C-05F1F179499A}" type="pres">
      <dgm:prSet presAssocID="{E59809F6-BA7A-A840-96E7-C54A37B1C948}" presName="node" presStyleLbl="alignAccFollowNode1" presStyleIdx="18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DC4CD2-A97F-7647-B219-F94DEA9EC1CC}" type="pres">
      <dgm:prSet presAssocID="{F8182BBD-12C9-8F4F-BE61-85E4C91B337B}" presName="sibTrans" presStyleCnt="0"/>
      <dgm:spPr/>
    </dgm:pt>
    <dgm:pt modelId="{ED3CB6DB-9DD9-764F-B85C-9BE86275046B}" type="pres">
      <dgm:prSet presAssocID="{14A10D53-C5A7-9C4F-8445-6F565BEEFF46}" presName="node" presStyleLbl="alignAccFollowNode1" presStyleIdx="19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8EC044-68AD-674C-ADB8-C5F497399918}" type="pres">
      <dgm:prSet presAssocID="{6B4546D5-2985-A248-8DB2-D1222F75E6D9}" presName="sibTrans" presStyleCnt="0"/>
      <dgm:spPr/>
    </dgm:pt>
    <dgm:pt modelId="{2CB307EF-9568-0843-9E8C-CAB2C2148927}" type="pres">
      <dgm:prSet presAssocID="{338DE29B-3EE7-5448-8753-130A1904003C}" presName="node" presStyleLbl="alignAccFollowNode1" presStyleIdx="20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2A3408-9801-F742-9E9D-4F7E6D3D91F3}" type="pres">
      <dgm:prSet presAssocID="{04219950-8EB2-064C-9F1E-836AB8F7AD8A}" presName="sibTrans" presStyleCnt="0"/>
      <dgm:spPr/>
    </dgm:pt>
    <dgm:pt modelId="{0CD15FA3-2EE2-AD45-AE88-3F762926163B}" type="pres">
      <dgm:prSet presAssocID="{AC3F4D6F-992B-CB4A-ADA8-595614660DAB}" presName="node" presStyleLbl="alignAccFollowNode1" presStyleIdx="21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C85373-AA5F-B24E-8013-6B06E0CDBCC1}" type="pres">
      <dgm:prSet presAssocID="{622F07BD-BDE6-674E-98FB-A96A57B850DC}" presName="sibTrans" presStyleCnt="0"/>
      <dgm:spPr/>
    </dgm:pt>
    <dgm:pt modelId="{3513BFB8-67DA-0B40-BEEC-04DC751D3B3E}" type="pres">
      <dgm:prSet presAssocID="{E0E03001-56F4-AF49-95CC-79416C7B6B1E}" presName="node" presStyleLbl="alignAccFollowNode1" presStyleIdx="22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9AFF6C-DC8A-614D-8CC6-4BC0FFBFEAF0}" type="pres">
      <dgm:prSet presAssocID="{30228B5D-73F1-F249-A178-C009AB0683E7}" presName="sibTrans" presStyleCnt="0"/>
      <dgm:spPr/>
    </dgm:pt>
    <dgm:pt modelId="{300CD11D-5B3A-6D44-A08F-FCAD6074FA95}" type="pres">
      <dgm:prSet presAssocID="{95E2D80A-1E62-E047-B71B-C20580144059}" presName="node" presStyleLbl="alignAccFollowNode1" presStyleIdx="23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3F2530-A261-9D46-9B39-A5270147B0F1}" type="pres">
      <dgm:prSet presAssocID="{64FBDED2-F252-7A43-9689-4548DE9B2E3A}" presName="vSp" presStyleCnt="0"/>
      <dgm:spPr/>
    </dgm:pt>
    <dgm:pt modelId="{90028769-E654-5C4C-8892-BC0508E02A7F}" type="pres">
      <dgm:prSet presAssocID="{C145CFF3-6360-C248-850E-AAB2F861A9F1}" presName="horFlow" presStyleCnt="0"/>
      <dgm:spPr/>
    </dgm:pt>
    <dgm:pt modelId="{20DD14F4-ACA5-E748-9CEA-1FA3569CA288}" type="pres">
      <dgm:prSet presAssocID="{C145CFF3-6360-C248-850E-AAB2F861A9F1}" presName="bigChev" presStyleLbl="node1" presStyleIdx="5" presStyleCnt="6"/>
      <dgm:spPr/>
      <dgm:t>
        <a:bodyPr/>
        <a:lstStyle/>
        <a:p>
          <a:endParaRPr lang="en-US"/>
        </a:p>
      </dgm:t>
    </dgm:pt>
    <dgm:pt modelId="{9F941609-0590-F04A-A3FD-D81F2D3A32F9}" type="pres">
      <dgm:prSet presAssocID="{942F81C2-B3FA-AA48-B0D2-F63ED6629BBA}" presName="parTrans" presStyleCnt="0"/>
      <dgm:spPr/>
    </dgm:pt>
    <dgm:pt modelId="{AE1B36A4-4A26-8347-BEED-F36D459DE1D8}" type="pres">
      <dgm:prSet presAssocID="{184AD3AA-6B36-9446-9C70-0F045132CBCD}" presName="node" presStyleLbl="alignAccFollowNode1" presStyleIdx="24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24294F-342A-D847-A0FD-0C6E555E2047}" type="pres">
      <dgm:prSet presAssocID="{42BB6580-0A84-2E4F-9A1C-E76401F22BD8}" presName="sibTrans" presStyleCnt="0"/>
      <dgm:spPr/>
    </dgm:pt>
    <dgm:pt modelId="{8E393806-983F-8546-943D-7FFECF0E6F16}" type="pres">
      <dgm:prSet presAssocID="{F7CC7D4F-AC71-A64A-8796-4FEF8F9FECCD}" presName="node" presStyleLbl="alignAccFollowNode1" presStyleIdx="25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8B30D2-C6C4-F04D-AA8A-367257400300}" type="pres">
      <dgm:prSet presAssocID="{E4E6D3F6-82F5-0248-9A65-8583C9094144}" presName="sibTrans" presStyleCnt="0"/>
      <dgm:spPr/>
    </dgm:pt>
    <dgm:pt modelId="{0B76585E-D149-0843-A574-9BBE7EA948B9}" type="pres">
      <dgm:prSet presAssocID="{B6BD7CFE-DEE6-CB40-B57D-3ADD9FEB682A}" presName="node" presStyleLbl="alignAccFollowNode1" presStyleIdx="26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763B9B-76A5-6A44-9A3F-484F46E57748}" type="pres">
      <dgm:prSet presAssocID="{8E17D82E-AB59-D74F-845F-262157E572E8}" presName="sibTrans" presStyleCnt="0"/>
      <dgm:spPr/>
    </dgm:pt>
    <dgm:pt modelId="{3CBFCC57-9835-3C45-BF49-886382B398A5}" type="pres">
      <dgm:prSet presAssocID="{156C3569-7974-5A4E-BAAA-F66F96591AAD}" presName="node" presStyleLbl="alignAccFollowNode1" presStyleIdx="27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93FAFF-B0B8-914F-AFA7-A084DCADA27A}" type="pres">
      <dgm:prSet presAssocID="{6C2124D3-4F86-6E4C-B5A4-B9A10DD6C037}" presName="sibTrans" presStyleCnt="0"/>
      <dgm:spPr/>
    </dgm:pt>
    <dgm:pt modelId="{A3BFF1FF-5579-6E4B-BFF0-D40C03895BD1}" type="pres">
      <dgm:prSet presAssocID="{98BDE8FD-192B-204E-B024-9CFFBD486B21}" presName="node" presStyleLbl="alignAccFollowNode1" presStyleIdx="28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9B32AB-9DFF-F149-BA11-22248579A4CD}" type="pres">
      <dgm:prSet presAssocID="{4C9C3432-BFC2-9A45-AC77-D9EEA5C58C8E}" presName="sibTrans" presStyleCnt="0"/>
      <dgm:spPr/>
    </dgm:pt>
    <dgm:pt modelId="{471B1B9F-006B-4A44-89E9-7001CE35F690}" type="pres">
      <dgm:prSet presAssocID="{2E726A5B-5346-0A41-A121-48CD2F834FE0}" presName="node" presStyleLbl="alignAccFollowNode1" presStyleIdx="29" presStyleCnt="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0925922-5D24-614E-87D1-FCAF2868DCB8}" srcId="{78BFABDE-A487-964F-B0E7-D1A9E32AFC97}" destId="{EE7A9505-00B4-E742-A8A1-BBF4CCCC0D47}" srcOrd="3" destOrd="0" parTransId="{54754FF9-26DA-8942-8AE3-D284B564AEA1}" sibTransId="{41A57D65-8A4A-B140-9F2E-753789774AF5}"/>
    <dgm:cxn modelId="{8C0264F9-38E0-4340-BDFF-E9F9A538ADAD}" srcId="{64FBDED2-F252-7A43-9689-4548DE9B2E3A}" destId="{E0E03001-56F4-AF49-95CC-79416C7B6B1E}" srcOrd="4" destOrd="0" parTransId="{D2A56BC4-8887-9D4C-8756-5F78AA28112E}" sibTransId="{30228B5D-73F1-F249-A178-C009AB0683E7}"/>
    <dgm:cxn modelId="{0756D8E6-E548-7942-8EE6-6A051B35C9A9}" srcId="{C145CFF3-6360-C248-850E-AAB2F861A9F1}" destId="{2E726A5B-5346-0A41-A121-48CD2F834FE0}" srcOrd="5" destOrd="0" parTransId="{03A0A46A-CDA1-A64A-B951-73E468F3FE21}" sibTransId="{DF7B3D5E-5B7D-3C4D-9D3E-FFDDE31B1178}"/>
    <dgm:cxn modelId="{08AB9226-DBD9-174B-A85A-952D614AB64B}" srcId="{6C8E3CCE-1502-0348-8E6A-1FFC8904D74D}" destId="{80BF9BF2-7990-3C4D-B7B2-49B72F55877E}" srcOrd="0" destOrd="0" parTransId="{8833C326-A764-BD46-A0A5-ADFAA1780DEC}" sibTransId="{CD9AFE97-C73E-9A41-8EC5-574A0899092C}"/>
    <dgm:cxn modelId="{1797CF7D-CAF8-41E9-824F-0687754ECFA1}" type="presOf" srcId="{A6AA23A7-3E28-8E40-BD24-1760B6D29942}" destId="{8A106D54-9084-3B40-8EB6-CC5474FD08B6}" srcOrd="0" destOrd="0" presId="urn:microsoft.com/office/officeart/2005/8/layout/lProcess3"/>
    <dgm:cxn modelId="{5D93D739-1424-49EC-AA51-C96C74889795}" type="presOf" srcId="{156C3569-7974-5A4E-BAAA-F66F96591AAD}" destId="{3CBFCC57-9835-3C45-BF49-886382B398A5}" srcOrd="0" destOrd="0" presId="urn:microsoft.com/office/officeart/2005/8/layout/lProcess3"/>
    <dgm:cxn modelId="{889890B1-6761-8547-A44C-AFB5731B4670}" srcId="{6C8E3CCE-1502-0348-8E6A-1FFC8904D74D}" destId="{7668EAF3-5B3E-504B-A480-7C59B3041FF6}" srcOrd="5" destOrd="0" parTransId="{61D5090B-A02B-1542-9C43-CC08E7F39F8E}" sibTransId="{A68B1DF7-F2FD-CF44-A2B2-BB2565DF31E3}"/>
    <dgm:cxn modelId="{0C6690C7-7C57-CE4D-A8CF-E822AA3F4CD7}" srcId="{A6AA23A7-3E28-8E40-BD24-1760B6D29942}" destId="{32BBF4AD-92B1-DD47-95FB-FD8025D664F6}" srcOrd="2" destOrd="0" parTransId="{11BE2DA7-23D9-CD4A-A9D4-937ED2264924}" sibTransId="{D2E1F420-A207-154B-8D45-3754B6947343}"/>
    <dgm:cxn modelId="{21D341F3-8CA7-9041-A874-2B7BB0221E36}" srcId="{C145CFF3-6360-C248-850E-AAB2F861A9F1}" destId="{98BDE8FD-192B-204E-B024-9CFFBD486B21}" srcOrd="4" destOrd="0" parTransId="{441038B1-2711-5C4B-BE0F-3DF7784AEB2D}" sibTransId="{4C9C3432-BFC2-9A45-AC77-D9EEA5C58C8E}"/>
    <dgm:cxn modelId="{5C21CD8F-07C4-164C-9F3C-C5D1B31BB2A7}" srcId="{C145CFF3-6360-C248-850E-AAB2F861A9F1}" destId="{B6BD7CFE-DEE6-CB40-B57D-3ADD9FEB682A}" srcOrd="2" destOrd="0" parTransId="{D07D5364-6718-3D42-9723-D649B2F1AB57}" sibTransId="{8E17D82E-AB59-D74F-845F-262157E572E8}"/>
    <dgm:cxn modelId="{00369104-7EFB-4F16-BA46-CBE2743F2570}" type="presOf" srcId="{5AC4B369-474D-2042-AC2D-B4AFF6008E43}" destId="{670A310F-F57E-8C49-A518-40AD9B08D59C}" srcOrd="0" destOrd="0" presId="urn:microsoft.com/office/officeart/2005/8/layout/lProcess3"/>
    <dgm:cxn modelId="{90E729F5-FD22-4EB2-9534-2BA29333AEC3}" type="presOf" srcId="{B6BD7CFE-DEE6-CB40-B57D-3ADD9FEB682A}" destId="{0B76585E-D149-0843-A574-9BBE7EA948B9}" srcOrd="0" destOrd="0" presId="urn:microsoft.com/office/officeart/2005/8/layout/lProcess3"/>
    <dgm:cxn modelId="{CC036490-B489-4BAA-A285-A3954DC9BFE6}" type="presOf" srcId="{64FBDED2-F252-7A43-9689-4548DE9B2E3A}" destId="{1FD93669-8CF9-2E47-8605-7A58D5A74EF8}" srcOrd="0" destOrd="0" presId="urn:microsoft.com/office/officeart/2005/8/layout/lProcess3"/>
    <dgm:cxn modelId="{AE2D2D3F-03C0-4B47-83F4-6EB8276A3D85}" srcId="{64FBDED2-F252-7A43-9689-4548DE9B2E3A}" destId="{14A10D53-C5A7-9C4F-8445-6F565BEEFF46}" srcOrd="1" destOrd="0" parTransId="{5B06E85C-F369-B343-B0D9-5CB24C141AE4}" sibTransId="{6B4546D5-2985-A248-8DB2-D1222F75E6D9}"/>
    <dgm:cxn modelId="{8E1D899B-848F-4E11-8239-CC11800705FD}" type="presOf" srcId="{8F469A75-A171-4D41-81BB-DC58F43D212C}" destId="{2B4ADCF4-932C-F34E-BB0B-E86FF5AD8635}" srcOrd="0" destOrd="0" presId="urn:microsoft.com/office/officeart/2005/8/layout/lProcess3"/>
    <dgm:cxn modelId="{B99F7000-DF43-4C46-AC3C-5D397E67CD7B}" type="presOf" srcId="{338DE29B-3EE7-5448-8753-130A1904003C}" destId="{2CB307EF-9568-0843-9E8C-CAB2C2148927}" srcOrd="0" destOrd="0" presId="urn:microsoft.com/office/officeart/2005/8/layout/lProcess3"/>
    <dgm:cxn modelId="{5B890ACA-B8DD-A34C-B494-A63915DF576B}" srcId="{78BFABDE-A487-964F-B0E7-D1A9E32AFC97}" destId="{64FBDED2-F252-7A43-9689-4548DE9B2E3A}" srcOrd="4" destOrd="0" parTransId="{A0C20A9D-7A2C-0D4E-BB43-595255BD8FDB}" sibTransId="{86D36EA2-5E9E-4042-AD72-6B3E5A6EAB23}"/>
    <dgm:cxn modelId="{E98F6FE2-C02C-4C50-9153-86FBA2F7001D}" type="presOf" srcId="{6C8E3CCE-1502-0348-8E6A-1FFC8904D74D}" destId="{520038CD-EAE5-464C-B021-77B101F7A2C8}" srcOrd="0" destOrd="0" presId="urn:microsoft.com/office/officeart/2005/8/layout/lProcess3"/>
    <dgm:cxn modelId="{21566EED-546C-8C4A-B74E-73F7F10257BE}" srcId="{EE7A9505-00B4-E742-A8A1-BBF4CCCC0D47}" destId="{9CA99C4D-869E-CF4B-A042-569F941CCBC9}" srcOrd="2" destOrd="0" parTransId="{405636B7-DFDC-714F-B51E-A2276A52AD2F}" sibTransId="{CEA741B2-AC7D-7344-8478-0A2CC47DB702}"/>
    <dgm:cxn modelId="{017FFA05-D2F2-429A-8268-BD006A3BADE9}" type="presOf" srcId="{7668EAF3-5B3E-504B-A480-7C59B3041FF6}" destId="{9F404CC0-F678-4D4A-ACEA-6D871CDDB25A}" srcOrd="0" destOrd="0" presId="urn:microsoft.com/office/officeart/2005/8/layout/lProcess3"/>
    <dgm:cxn modelId="{A0402CD0-A752-4FAC-B8DB-B8C09943AE04}" type="presOf" srcId="{4D1796AB-264A-4C45-8B30-5E9C54D3C8CB}" destId="{F0A45B9E-280E-6944-B1F0-6C3CB395C116}" srcOrd="0" destOrd="0" presId="urn:microsoft.com/office/officeart/2005/8/layout/lProcess3"/>
    <dgm:cxn modelId="{248279FF-2A84-7845-AE3A-D302F9367745}" srcId="{64FBDED2-F252-7A43-9689-4548DE9B2E3A}" destId="{338DE29B-3EE7-5448-8753-130A1904003C}" srcOrd="2" destOrd="0" parTransId="{517820BB-F10F-E14A-8759-4C41E89C30ED}" sibTransId="{04219950-8EB2-064C-9F1E-836AB8F7AD8A}"/>
    <dgm:cxn modelId="{F716A088-487C-2A40-8731-BF7618D3524E}" srcId="{A6AA23A7-3E28-8E40-BD24-1760B6D29942}" destId="{5283302D-B36D-AB46-AA08-0754083ECB89}" srcOrd="0" destOrd="0" parTransId="{87AEBDD7-7E15-E349-98C4-A35FD7426CF4}" sibTransId="{186E4853-4125-5743-A6E7-3A36563AF353}"/>
    <dgm:cxn modelId="{164F25AD-DFC2-A146-ACC4-F88DF263F38E}" srcId="{78BFABDE-A487-964F-B0E7-D1A9E32AFC97}" destId="{C145CFF3-6360-C248-850E-AAB2F861A9F1}" srcOrd="5" destOrd="0" parTransId="{3985051B-9597-764C-90E9-7824CF2B0392}" sibTransId="{798EBA28-91A9-1F4B-9238-60EFECD21EAB}"/>
    <dgm:cxn modelId="{2CA909EF-BE1D-4EE1-8C87-9B2152B2AA0E}" type="presOf" srcId="{2E726A5B-5346-0A41-A121-48CD2F834FE0}" destId="{471B1B9F-006B-4A44-89E9-7001CE35F690}" srcOrd="0" destOrd="0" presId="urn:microsoft.com/office/officeart/2005/8/layout/lProcess3"/>
    <dgm:cxn modelId="{841E121C-3309-4375-B7BF-9AEF4E409DE0}" type="presOf" srcId="{DE080ABD-A29F-EB4D-9E01-AC045C09ECF6}" destId="{F102437D-3A13-304C-8A72-E9AA796FB810}" srcOrd="0" destOrd="0" presId="urn:microsoft.com/office/officeart/2005/8/layout/lProcess3"/>
    <dgm:cxn modelId="{D81F38BB-B82C-4C40-86F8-1495375DBCC2}" srcId="{EE7A9505-00B4-E742-A8A1-BBF4CCCC0D47}" destId="{84BB6D6A-C424-BC40-9186-8D3A5E5B25E3}" srcOrd="5" destOrd="0" parTransId="{B9821C70-20A2-6146-95CC-72FA932687FF}" sibTransId="{FF35DB98-9594-3A4B-8FD6-09BCF52F9C04}"/>
    <dgm:cxn modelId="{E20EF711-4C41-49A0-A5FC-72B92AE2279D}" type="presOf" srcId="{E59809F6-BA7A-A840-96E7-C54A37B1C948}" destId="{18AE909B-1717-F647-977C-05F1F179499A}" srcOrd="0" destOrd="0" presId="urn:microsoft.com/office/officeart/2005/8/layout/lProcess3"/>
    <dgm:cxn modelId="{9A034A54-59A8-5E48-8DEA-93C54139A66D}" srcId="{64FBDED2-F252-7A43-9689-4548DE9B2E3A}" destId="{95E2D80A-1E62-E047-B71B-C20580144059}" srcOrd="5" destOrd="0" parTransId="{681590DB-5066-7449-B07A-25C7B900EED4}" sibTransId="{0B3022A3-7BA8-A944-BC03-B40E6981936B}"/>
    <dgm:cxn modelId="{0182C00E-3EBC-DF49-9BFE-6EB10CAD5574}" srcId="{6C8E3CCE-1502-0348-8E6A-1FFC8904D74D}" destId="{5994E6E7-B75B-0F43-B0B8-6BD0341B6EB7}" srcOrd="1" destOrd="0" parTransId="{D73F1F8E-899C-8D4A-B6F3-3C486A7E7933}" sibTransId="{B1B4C9FC-B13B-9C43-AD3A-0F358C56DFA4}"/>
    <dgm:cxn modelId="{27FB3DAB-C6BB-144F-B418-37841F0BF680}" srcId="{EE7A9505-00B4-E742-A8A1-BBF4CCCC0D47}" destId="{30175989-BE40-C24B-B3DF-8695B0CE7713}" srcOrd="3" destOrd="0" parTransId="{6D0D137B-89C6-C54B-96AB-0740FB96E7DF}" sibTransId="{CC477A90-749E-0444-A5A2-CBF48216AAC0}"/>
    <dgm:cxn modelId="{8C88A205-3D7D-4D67-8751-2006A757EA98}" type="presOf" srcId="{AC3F4D6F-992B-CB4A-ADA8-595614660DAB}" destId="{0CD15FA3-2EE2-AD45-AE88-3F762926163B}" srcOrd="0" destOrd="0" presId="urn:microsoft.com/office/officeart/2005/8/layout/lProcess3"/>
    <dgm:cxn modelId="{ED4D451E-9264-6846-B94F-ED805F5784EE}" srcId="{64FBDED2-F252-7A43-9689-4548DE9B2E3A}" destId="{AC3F4D6F-992B-CB4A-ADA8-595614660DAB}" srcOrd="3" destOrd="0" parTransId="{1AADD498-BF11-BD4F-8FB8-D0482F619105}" sibTransId="{622F07BD-BDE6-674E-98FB-A96A57B850DC}"/>
    <dgm:cxn modelId="{CB8F38D4-6816-D745-BFBD-D1E7E2BF5731}" srcId="{64FBDED2-F252-7A43-9689-4548DE9B2E3A}" destId="{E59809F6-BA7A-A840-96E7-C54A37B1C948}" srcOrd="0" destOrd="0" parTransId="{8DBDDEEB-8AA1-794E-B0F2-8D78773D7B5E}" sibTransId="{F8182BBD-12C9-8F4F-BE61-85E4C91B337B}"/>
    <dgm:cxn modelId="{48DA6A3D-50C9-D945-A02C-073226678747}" srcId="{78BFABDE-A487-964F-B0E7-D1A9E32AFC97}" destId="{4D1796AB-264A-4C45-8B30-5E9C54D3C8CB}" srcOrd="0" destOrd="0" parTransId="{BE00C9ED-6BC4-D345-A1A4-61753762E6BE}" sibTransId="{AC8C01BC-9E21-0248-A20D-01ACF1D803E1}"/>
    <dgm:cxn modelId="{A8AA8889-6751-1140-A305-5D5E7B8D3AF7}" srcId="{EE7A9505-00B4-E742-A8A1-BBF4CCCC0D47}" destId="{5AC4B369-474D-2042-AC2D-B4AFF6008E43}" srcOrd="1" destOrd="0" parTransId="{75B6D640-5E6E-B74E-9FA1-6CE705B62E60}" sibTransId="{239211D8-FF58-0A4D-AE40-F755FB846D8F}"/>
    <dgm:cxn modelId="{D74F1D9A-F6C7-E547-8FEB-153262C6129E}" srcId="{C145CFF3-6360-C248-850E-AAB2F861A9F1}" destId="{156C3569-7974-5A4E-BAAA-F66F96591AAD}" srcOrd="3" destOrd="0" parTransId="{A4D312F6-0244-2B4B-BE6C-7BC31E21C0E6}" sibTransId="{6C2124D3-4F86-6E4C-B5A4-B9A10DD6C037}"/>
    <dgm:cxn modelId="{5400095C-A37A-46DA-9675-0C6E76B1A046}" type="presOf" srcId="{5283302D-B36D-AB46-AA08-0754083ECB89}" destId="{9C60C7AA-2E51-8B4C-A846-B75C589CB510}" srcOrd="0" destOrd="0" presId="urn:microsoft.com/office/officeart/2005/8/layout/lProcess3"/>
    <dgm:cxn modelId="{B8EC0E00-4D92-4248-8588-EA777C8446B2}" srcId="{A6AA23A7-3E28-8E40-BD24-1760B6D29942}" destId="{DE080ABD-A29F-EB4D-9E01-AC045C09ECF6}" srcOrd="1" destOrd="0" parTransId="{CECADF90-5A99-4343-9EB6-06D6794A5E2C}" sibTransId="{7CAC4B14-663C-AC44-B9F3-D9CB48947B9D}"/>
    <dgm:cxn modelId="{D324E14E-D556-4EA3-B4BD-9686C001079C}" type="presOf" srcId="{78BFABDE-A487-964F-B0E7-D1A9E32AFC97}" destId="{EDB3E957-CFE2-FC49-A516-07D197B6C209}" srcOrd="0" destOrd="0" presId="urn:microsoft.com/office/officeart/2005/8/layout/lProcess3"/>
    <dgm:cxn modelId="{E8355F54-7E86-4AC8-A933-A0322D3F1795}" type="presOf" srcId="{2D49ABFB-0A1D-0845-BA92-4A353657489B}" destId="{69F79181-3817-1A41-B990-8BDC69E98F2D}" srcOrd="0" destOrd="0" presId="urn:microsoft.com/office/officeart/2005/8/layout/lProcess3"/>
    <dgm:cxn modelId="{B0C7A2E7-41FE-4E68-8609-5DD6AF994CE1}" type="presOf" srcId="{5994E6E7-B75B-0F43-B0B8-6BD0341B6EB7}" destId="{D52380F7-DD4C-C346-9703-AFC881463FD2}" srcOrd="0" destOrd="0" presId="urn:microsoft.com/office/officeart/2005/8/layout/lProcess3"/>
    <dgm:cxn modelId="{D18A3963-2C28-4465-AAAC-61B6D4759EF1}" type="presOf" srcId="{84BB6D6A-C424-BC40-9186-8D3A5E5B25E3}" destId="{160F30B8-FC63-8D49-98D8-1414E0DC9F94}" srcOrd="0" destOrd="0" presId="urn:microsoft.com/office/officeart/2005/8/layout/lProcess3"/>
    <dgm:cxn modelId="{40C232FD-F878-794A-B383-D4B1A3E0F1C9}" srcId="{A6AA23A7-3E28-8E40-BD24-1760B6D29942}" destId="{2D49ABFB-0A1D-0845-BA92-4A353657489B}" srcOrd="4" destOrd="0" parTransId="{4774B7D3-166A-8348-8782-4D40DA0C4BAD}" sibTransId="{7B21FD39-13E1-334E-AB11-BBE48E3D8A0A}"/>
    <dgm:cxn modelId="{72AA09B2-8833-4E47-8B37-D2AE5B4C8453}" srcId="{6C8E3CCE-1502-0348-8E6A-1FFC8904D74D}" destId="{910B7CED-65B6-5C40-A96B-ECB454CDA4A4}" srcOrd="2" destOrd="0" parTransId="{7701539E-0764-7C45-84C4-AABF9987E96B}" sibTransId="{55EB34A9-E9FD-A040-BF4E-A69798C81338}"/>
    <dgm:cxn modelId="{EA6810AD-62F3-4B40-A7A3-6FAECBB66800}" srcId="{A6AA23A7-3E28-8E40-BD24-1760B6D29942}" destId="{8F469A75-A171-4D41-81BB-DC58F43D212C}" srcOrd="3" destOrd="0" parTransId="{5CC5D580-012E-5D44-9E86-B0F3D99ACE0B}" sibTransId="{1775230A-F7D8-BC4F-917C-734B237DB794}"/>
    <dgm:cxn modelId="{217DCA4F-7F64-4090-BCB9-3574ED925309}" type="presOf" srcId="{EE7A9505-00B4-E742-A8A1-BBF4CCCC0D47}" destId="{FB9045DA-9E85-1246-9E58-FB863042FA87}" srcOrd="0" destOrd="0" presId="urn:microsoft.com/office/officeart/2005/8/layout/lProcess3"/>
    <dgm:cxn modelId="{478D4974-0E8D-449B-9F6F-DE4B1907A979}" type="presOf" srcId="{30175989-BE40-C24B-B3DF-8695B0CE7713}" destId="{D915CD5B-16F0-6446-8085-4E0FBCD69666}" srcOrd="0" destOrd="0" presId="urn:microsoft.com/office/officeart/2005/8/layout/lProcess3"/>
    <dgm:cxn modelId="{370E5103-775D-41CD-B227-6828B0F00FB8}" type="presOf" srcId="{F7CC7D4F-AC71-A64A-8796-4FEF8F9FECCD}" destId="{8E393806-983F-8546-943D-7FFECF0E6F16}" srcOrd="0" destOrd="0" presId="urn:microsoft.com/office/officeart/2005/8/layout/lProcess3"/>
    <dgm:cxn modelId="{8F623FEE-9308-4CC8-BBE1-24E62243D7F6}" type="presOf" srcId="{95E2D80A-1E62-E047-B71B-C20580144059}" destId="{300CD11D-5B3A-6D44-A08F-FCAD6074FA95}" srcOrd="0" destOrd="0" presId="urn:microsoft.com/office/officeart/2005/8/layout/lProcess3"/>
    <dgm:cxn modelId="{6ED939C1-761B-F94A-8CF4-59E161510021}" srcId="{6C8E3CCE-1502-0348-8E6A-1FFC8904D74D}" destId="{1626B41E-30E0-E541-B0D2-3021536EAE11}" srcOrd="4" destOrd="0" parTransId="{C15C1DB5-B8D2-C246-80BE-4902A348D41C}" sibTransId="{4E810F65-88D9-644F-B80D-F8A6362108F8}"/>
    <dgm:cxn modelId="{CA505681-9C27-4644-AD1B-EF2CFD98411C}" type="presOf" srcId="{9CA99C4D-869E-CF4B-A042-569F941CCBC9}" destId="{7638A09B-B461-8C4D-9176-17456CA2C5BE}" srcOrd="0" destOrd="0" presId="urn:microsoft.com/office/officeart/2005/8/layout/lProcess3"/>
    <dgm:cxn modelId="{00BF0DFB-76B3-400C-BA62-6C87DEF9784E}" type="presOf" srcId="{98BDE8FD-192B-204E-B024-9CFFBD486B21}" destId="{A3BFF1FF-5579-6E4B-BFF0-D40C03895BD1}" srcOrd="0" destOrd="0" presId="urn:microsoft.com/office/officeart/2005/8/layout/lProcess3"/>
    <dgm:cxn modelId="{69609330-F5B4-4271-B2A3-E7C5B2D9CCC9}" type="presOf" srcId="{32BBF4AD-92B1-DD47-95FB-FD8025D664F6}" destId="{726915DB-57E7-9C4B-9403-F3F716E58692}" srcOrd="0" destOrd="0" presId="urn:microsoft.com/office/officeart/2005/8/layout/lProcess3"/>
    <dgm:cxn modelId="{7C289B8D-50F2-914A-BEA4-1093D8A4A89B}" srcId="{78BFABDE-A487-964F-B0E7-D1A9E32AFC97}" destId="{6C8E3CCE-1502-0348-8E6A-1FFC8904D74D}" srcOrd="1" destOrd="0" parTransId="{1AFB6432-F44B-164F-B7E7-DDE75D3E9153}" sibTransId="{7A0E7B11-5D55-C14C-A65F-5658B8907591}"/>
    <dgm:cxn modelId="{8E5B13D7-09FF-4A88-A856-CC6FD8620A2D}" type="presOf" srcId="{910B7CED-65B6-5C40-A96B-ECB454CDA4A4}" destId="{3C1A5754-040E-7A48-B5CE-A991232E8122}" srcOrd="0" destOrd="0" presId="urn:microsoft.com/office/officeart/2005/8/layout/lProcess3"/>
    <dgm:cxn modelId="{50E662D0-B3A7-4B9D-A64F-9E230C580FB5}" type="presOf" srcId="{FE843900-D5F9-B04D-BA4B-23BBA62CADB5}" destId="{A304161A-4D21-2145-BA8C-EE5FD89A1718}" srcOrd="0" destOrd="0" presId="urn:microsoft.com/office/officeart/2005/8/layout/lProcess3"/>
    <dgm:cxn modelId="{9F5830A6-5A6B-5F4E-BFD7-5FA43E3835E6}" srcId="{C145CFF3-6360-C248-850E-AAB2F861A9F1}" destId="{184AD3AA-6B36-9446-9C70-0F045132CBCD}" srcOrd="0" destOrd="0" parTransId="{942F81C2-B3FA-AA48-B0D2-F63ED6629BBA}" sibTransId="{42BB6580-0A84-2E4F-9A1C-E76401F22BD8}"/>
    <dgm:cxn modelId="{A3E71771-C04A-409E-A690-45B5CCF48C5E}" type="presOf" srcId="{CF14D02B-EA8B-2744-991B-2BF553FC94AD}" destId="{00635B38-4065-D647-B2B8-BE69189D3354}" srcOrd="0" destOrd="0" presId="urn:microsoft.com/office/officeart/2005/8/layout/lProcess3"/>
    <dgm:cxn modelId="{DA749275-EA58-1D49-80BC-80520F3DE718}" srcId="{6C8E3CCE-1502-0348-8E6A-1FFC8904D74D}" destId="{FE843900-D5F9-B04D-BA4B-23BBA62CADB5}" srcOrd="3" destOrd="0" parTransId="{BF8CA860-8625-BE44-A35A-A30311FC6591}" sibTransId="{316AA27A-5091-CE45-B159-41BD92E26AAE}"/>
    <dgm:cxn modelId="{1CD049E5-760E-4FE7-8B1C-F170A67574DD}" type="presOf" srcId="{C145CFF3-6360-C248-850E-AAB2F861A9F1}" destId="{20DD14F4-ACA5-E748-9CEA-1FA3569CA288}" srcOrd="0" destOrd="0" presId="urn:microsoft.com/office/officeart/2005/8/layout/lProcess3"/>
    <dgm:cxn modelId="{AE9EC209-DA88-4E55-94A2-CB7355CABBDE}" type="presOf" srcId="{14A10D53-C5A7-9C4F-8445-6F565BEEFF46}" destId="{ED3CB6DB-9DD9-764F-B85C-9BE86275046B}" srcOrd="0" destOrd="0" presId="urn:microsoft.com/office/officeart/2005/8/layout/lProcess3"/>
    <dgm:cxn modelId="{44299DE7-CDF0-124B-9BDA-A85E297E6E22}" srcId="{A6AA23A7-3E28-8E40-BD24-1760B6D29942}" destId="{CF14D02B-EA8B-2744-991B-2BF553FC94AD}" srcOrd="5" destOrd="0" parTransId="{A8C429FD-C0B1-B04C-A9B7-5BDF64FBC987}" sibTransId="{59573FFB-E1ED-F94E-8E4E-3F66B6713C6B}"/>
    <dgm:cxn modelId="{BEFE5872-4556-43B9-A838-86938B87993E}" type="presOf" srcId="{54E38838-8B1F-A44C-96F2-D0866B963728}" destId="{545B667D-D1C6-8A42-B6C6-EAE900FF179F}" srcOrd="0" destOrd="0" presId="urn:microsoft.com/office/officeart/2005/8/layout/lProcess3"/>
    <dgm:cxn modelId="{17799A9E-8360-4CF2-BD26-A8F77DF97F49}" type="presOf" srcId="{184AD3AA-6B36-9446-9C70-0F045132CBCD}" destId="{AE1B36A4-4A26-8347-BEED-F36D459DE1D8}" srcOrd="0" destOrd="0" presId="urn:microsoft.com/office/officeart/2005/8/layout/lProcess3"/>
    <dgm:cxn modelId="{E7AAE9E4-EFA6-4BCB-97F8-3868EEED8390}" type="presOf" srcId="{FA4ECD92-87F8-814B-B659-28D9181B80A9}" destId="{AF21EE3D-C936-B342-9397-70E4EC396938}" srcOrd="0" destOrd="0" presId="urn:microsoft.com/office/officeart/2005/8/layout/lProcess3"/>
    <dgm:cxn modelId="{2FB91D07-A9F7-9941-B4BF-AE465B6A7807}" srcId="{C145CFF3-6360-C248-850E-AAB2F861A9F1}" destId="{F7CC7D4F-AC71-A64A-8796-4FEF8F9FECCD}" srcOrd="1" destOrd="0" parTransId="{7D7BA06D-8BAC-8248-BA9F-8D0D153B0510}" sibTransId="{E4E6D3F6-82F5-0248-9A65-8583C9094144}"/>
    <dgm:cxn modelId="{35791A17-93B1-4B2B-9D20-D4D36A138639}" type="presOf" srcId="{1626B41E-30E0-E541-B0D2-3021536EAE11}" destId="{5B98C27E-B749-154B-AF15-515E1CAE5994}" srcOrd="0" destOrd="0" presId="urn:microsoft.com/office/officeart/2005/8/layout/lProcess3"/>
    <dgm:cxn modelId="{7ED1D73C-FBC2-0249-8F29-372B42F940D4}" srcId="{78BFABDE-A487-964F-B0E7-D1A9E32AFC97}" destId="{A6AA23A7-3E28-8E40-BD24-1760B6D29942}" srcOrd="2" destOrd="0" parTransId="{977A6567-1D06-5A4F-A1E3-BA1794238186}" sibTransId="{77172CDE-2D0B-C74C-8C96-C47466704FDD}"/>
    <dgm:cxn modelId="{4B48AD43-37B7-EC4F-939C-A9EEA24A6C68}" srcId="{EE7A9505-00B4-E742-A8A1-BBF4CCCC0D47}" destId="{FA4ECD92-87F8-814B-B659-28D9181B80A9}" srcOrd="0" destOrd="0" parTransId="{88DFB7C0-0ECD-2543-B343-328144E90E0E}" sibTransId="{A6373481-8316-FC44-8B0F-B28CF416E69F}"/>
    <dgm:cxn modelId="{32D8CB68-E572-5746-A77B-F87D15404213}" srcId="{EE7A9505-00B4-E742-A8A1-BBF4CCCC0D47}" destId="{54E38838-8B1F-A44C-96F2-D0866B963728}" srcOrd="4" destOrd="0" parTransId="{B1E7A434-3728-744C-A39D-B66F0ED9F9CF}" sibTransId="{D49EE41E-6D40-464A-BA47-FC07F03CDA94}"/>
    <dgm:cxn modelId="{935BE29F-9296-4422-971D-35CBC35FC2E2}" type="presOf" srcId="{80BF9BF2-7990-3C4D-B7B2-49B72F55877E}" destId="{81ED1014-F2FB-1745-962C-C0CAC4FB4E37}" srcOrd="0" destOrd="0" presId="urn:microsoft.com/office/officeart/2005/8/layout/lProcess3"/>
    <dgm:cxn modelId="{58DBB388-716D-430A-8196-450BF65EB642}" type="presOf" srcId="{E0E03001-56F4-AF49-95CC-79416C7B6B1E}" destId="{3513BFB8-67DA-0B40-BEEC-04DC751D3B3E}" srcOrd="0" destOrd="0" presId="urn:microsoft.com/office/officeart/2005/8/layout/lProcess3"/>
    <dgm:cxn modelId="{CCE2DB15-6E52-47C7-BF7A-902E71574D20}" type="presParOf" srcId="{EDB3E957-CFE2-FC49-A516-07D197B6C209}" destId="{D87269CB-E90B-B946-9DA9-10CFB442FA36}" srcOrd="0" destOrd="0" presId="urn:microsoft.com/office/officeart/2005/8/layout/lProcess3"/>
    <dgm:cxn modelId="{92793B48-8C6E-4D3C-A4D5-651F9525FEA7}" type="presParOf" srcId="{D87269CB-E90B-B946-9DA9-10CFB442FA36}" destId="{F0A45B9E-280E-6944-B1F0-6C3CB395C116}" srcOrd="0" destOrd="0" presId="urn:microsoft.com/office/officeart/2005/8/layout/lProcess3"/>
    <dgm:cxn modelId="{4F733EE3-C531-42E9-B1C6-4177D96AEA99}" type="presParOf" srcId="{EDB3E957-CFE2-FC49-A516-07D197B6C209}" destId="{8E8EAAD3-2590-F540-A5B3-478E893AE2F6}" srcOrd="1" destOrd="0" presId="urn:microsoft.com/office/officeart/2005/8/layout/lProcess3"/>
    <dgm:cxn modelId="{8A5BEDB9-A673-4C72-938F-F38AB67A46A7}" type="presParOf" srcId="{EDB3E957-CFE2-FC49-A516-07D197B6C209}" destId="{605C1B18-F99A-7C4D-B25B-8D7B7B8827F1}" srcOrd="2" destOrd="0" presId="urn:microsoft.com/office/officeart/2005/8/layout/lProcess3"/>
    <dgm:cxn modelId="{C5FB1083-B297-41B5-A06C-9BC889697C13}" type="presParOf" srcId="{605C1B18-F99A-7C4D-B25B-8D7B7B8827F1}" destId="{520038CD-EAE5-464C-B021-77B101F7A2C8}" srcOrd="0" destOrd="0" presId="urn:microsoft.com/office/officeart/2005/8/layout/lProcess3"/>
    <dgm:cxn modelId="{5549F972-4496-4BCA-BDE6-DB29B5FAF511}" type="presParOf" srcId="{605C1B18-F99A-7C4D-B25B-8D7B7B8827F1}" destId="{A9F5FB3C-1A9B-7E4D-9213-7F3DA4FDBDC6}" srcOrd="1" destOrd="0" presId="urn:microsoft.com/office/officeart/2005/8/layout/lProcess3"/>
    <dgm:cxn modelId="{3127227A-D619-4B1C-829D-21AB8A9E80F4}" type="presParOf" srcId="{605C1B18-F99A-7C4D-B25B-8D7B7B8827F1}" destId="{81ED1014-F2FB-1745-962C-C0CAC4FB4E37}" srcOrd="2" destOrd="0" presId="urn:microsoft.com/office/officeart/2005/8/layout/lProcess3"/>
    <dgm:cxn modelId="{B9F401DC-2AFF-48B2-B0AA-536B61903FDD}" type="presParOf" srcId="{605C1B18-F99A-7C4D-B25B-8D7B7B8827F1}" destId="{7E029666-D262-7F43-9F8B-1BFF8950160E}" srcOrd="3" destOrd="0" presId="urn:microsoft.com/office/officeart/2005/8/layout/lProcess3"/>
    <dgm:cxn modelId="{8B8B2D3C-F13D-48CC-9BAD-ADC09B3E181A}" type="presParOf" srcId="{605C1B18-F99A-7C4D-B25B-8D7B7B8827F1}" destId="{D52380F7-DD4C-C346-9703-AFC881463FD2}" srcOrd="4" destOrd="0" presId="urn:microsoft.com/office/officeart/2005/8/layout/lProcess3"/>
    <dgm:cxn modelId="{01BF9FDA-2036-4EC7-A6D2-37E57E5CE03E}" type="presParOf" srcId="{605C1B18-F99A-7C4D-B25B-8D7B7B8827F1}" destId="{02B781B4-653E-0747-AA22-F45EDD4E1518}" srcOrd="5" destOrd="0" presId="urn:microsoft.com/office/officeart/2005/8/layout/lProcess3"/>
    <dgm:cxn modelId="{8672AF13-59D3-4449-BB97-F1B839EAE6E0}" type="presParOf" srcId="{605C1B18-F99A-7C4D-B25B-8D7B7B8827F1}" destId="{3C1A5754-040E-7A48-B5CE-A991232E8122}" srcOrd="6" destOrd="0" presId="urn:microsoft.com/office/officeart/2005/8/layout/lProcess3"/>
    <dgm:cxn modelId="{4D3593C7-278B-4B2F-A566-97E1ACB1AAAD}" type="presParOf" srcId="{605C1B18-F99A-7C4D-B25B-8D7B7B8827F1}" destId="{BDE65880-CDF5-364C-BFB2-5DAC90C0B7BA}" srcOrd="7" destOrd="0" presId="urn:microsoft.com/office/officeart/2005/8/layout/lProcess3"/>
    <dgm:cxn modelId="{9D8B9A07-69E4-4232-BC15-424C95CC77B9}" type="presParOf" srcId="{605C1B18-F99A-7C4D-B25B-8D7B7B8827F1}" destId="{A304161A-4D21-2145-BA8C-EE5FD89A1718}" srcOrd="8" destOrd="0" presId="urn:microsoft.com/office/officeart/2005/8/layout/lProcess3"/>
    <dgm:cxn modelId="{0221939A-85C4-4AA9-AC57-28B22B784287}" type="presParOf" srcId="{605C1B18-F99A-7C4D-B25B-8D7B7B8827F1}" destId="{7F905760-7A31-1E47-A62F-154C695145E2}" srcOrd="9" destOrd="0" presId="urn:microsoft.com/office/officeart/2005/8/layout/lProcess3"/>
    <dgm:cxn modelId="{1E80B27A-0E52-4E40-8F0B-87AF23216343}" type="presParOf" srcId="{605C1B18-F99A-7C4D-B25B-8D7B7B8827F1}" destId="{5B98C27E-B749-154B-AF15-515E1CAE5994}" srcOrd="10" destOrd="0" presId="urn:microsoft.com/office/officeart/2005/8/layout/lProcess3"/>
    <dgm:cxn modelId="{87F9F31A-049F-40A5-AB86-131AA039E679}" type="presParOf" srcId="{605C1B18-F99A-7C4D-B25B-8D7B7B8827F1}" destId="{A48F4756-42F5-C94A-A341-32262EC19EF0}" srcOrd="11" destOrd="0" presId="urn:microsoft.com/office/officeart/2005/8/layout/lProcess3"/>
    <dgm:cxn modelId="{0C941CDA-2F83-4518-A5B6-AA80697EF7EA}" type="presParOf" srcId="{605C1B18-F99A-7C4D-B25B-8D7B7B8827F1}" destId="{9F404CC0-F678-4D4A-ACEA-6D871CDDB25A}" srcOrd="12" destOrd="0" presId="urn:microsoft.com/office/officeart/2005/8/layout/lProcess3"/>
    <dgm:cxn modelId="{0919C777-06B2-4C4B-8DFD-191A3A9A64BB}" type="presParOf" srcId="{EDB3E957-CFE2-FC49-A516-07D197B6C209}" destId="{98A93B6D-5E55-0D46-B9D1-88B8EFCEA6AE}" srcOrd="3" destOrd="0" presId="urn:microsoft.com/office/officeart/2005/8/layout/lProcess3"/>
    <dgm:cxn modelId="{ED226B07-BC46-4447-B2AA-3170F12129C5}" type="presParOf" srcId="{EDB3E957-CFE2-FC49-A516-07D197B6C209}" destId="{F84060FB-9385-5D45-9F11-44D0FCF3CF81}" srcOrd="4" destOrd="0" presId="urn:microsoft.com/office/officeart/2005/8/layout/lProcess3"/>
    <dgm:cxn modelId="{FD95803F-97B6-46F9-B691-F2EDD8068EA5}" type="presParOf" srcId="{F84060FB-9385-5D45-9F11-44D0FCF3CF81}" destId="{8A106D54-9084-3B40-8EB6-CC5474FD08B6}" srcOrd="0" destOrd="0" presId="urn:microsoft.com/office/officeart/2005/8/layout/lProcess3"/>
    <dgm:cxn modelId="{9FF7459E-AED9-4130-80BC-1095E470F0DE}" type="presParOf" srcId="{F84060FB-9385-5D45-9F11-44D0FCF3CF81}" destId="{910B93FD-30A2-2049-A03F-000A0107DB95}" srcOrd="1" destOrd="0" presId="urn:microsoft.com/office/officeart/2005/8/layout/lProcess3"/>
    <dgm:cxn modelId="{DB95F9E3-357B-4487-B619-3F083953F0B9}" type="presParOf" srcId="{F84060FB-9385-5D45-9F11-44D0FCF3CF81}" destId="{9C60C7AA-2E51-8B4C-A846-B75C589CB510}" srcOrd="2" destOrd="0" presId="urn:microsoft.com/office/officeart/2005/8/layout/lProcess3"/>
    <dgm:cxn modelId="{360D1EA6-AB4C-4DA3-A366-31A1A0F6E91B}" type="presParOf" srcId="{F84060FB-9385-5D45-9F11-44D0FCF3CF81}" destId="{03E7A7E9-C4C8-B043-9F66-C47A485E9D04}" srcOrd="3" destOrd="0" presId="urn:microsoft.com/office/officeart/2005/8/layout/lProcess3"/>
    <dgm:cxn modelId="{0866EAFE-4C62-465B-B123-A3C6BD1AE87C}" type="presParOf" srcId="{F84060FB-9385-5D45-9F11-44D0FCF3CF81}" destId="{F102437D-3A13-304C-8A72-E9AA796FB810}" srcOrd="4" destOrd="0" presId="urn:microsoft.com/office/officeart/2005/8/layout/lProcess3"/>
    <dgm:cxn modelId="{2373B255-402F-4CD4-8C6D-4A537905DCFA}" type="presParOf" srcId="{F84060FB-9385-5D45-9F11-44D0FCF3CF81}" destId="{130F730F-5743-5745-9E7D-C645AD273FF2}" srcOrd="5" destOrd="0" presId="urn:microsoft.com/office/officeart/2005/8/layout/lProcess3"/>
    <dgm:cxn modelId="{493CD2D8-BB79-4070-A5E5-CD2D9407ADCF}" type="presParOf" srcId="{F84060FB-9385-5D45-9F11-44D0FCF3CF81}" destId="{726915DB-57E7-9C4B-9403-F3F716E58692}" srcOrd="6" destOrd="0" presId="urn:microsoft.com/office/officeart/2005/8/layout/lProcess3"/>
    <dgm:cxn modelId="{4EEB416E-90F2-466B-A8CB-95FE94190748}" type="presParOf" srcId="{F84060FB-9385-5D45-9F11-44D0FCF3CF81}" destId="{41A5979C-92EF-7146-AE50-DE419D96A98C}" srcOrd="7" destOrd="0" presId="urn:microsoft.com/office/officeart/2005/8/layout/lProcess3"/>
    <dgm:cxn modelId="{CFC16775-93E2-42AE-8969-165F385BB0A5}" type="presParOf" srcId="{F84060FB-9385-5D45-9F11-44D0FCF3CF81}" destId="{2B4ADCF4-932C-F34E-BB0B-E86FF5AD8635}" srcOrd="8" destOrd="0" presId="urn:microsoft.com/office/officeart/2005/8/layout/lProcess3"/>
    <dgm:cxn modelId="{9226DE89-E55A-42A6-BB77-AAFCB5BCA09F}" type="presParOf" srcId="{F84060FB-9385-5D45-9F11-44D0FCF3CF81}" destId="{2CC971CE-784E-A34C-BFBF-2B433F63A355}" srcOrd="9" destOrd="0" presId="urn:microsoft.com/office/officeart/2005/8/layout/lProcess3"/>
    <dgm:cxn modelId="{2EE45BFA-296E-46F4-BA93-8854D6A75774}" type="presParOf" srcId="{F84060FB-9385-5D45-9F11-44D0FCF3CF81}" destId="{69F79181-3817-1A41-B990-8BDC69E98F2D}" srcOrd="10" destOrd="0" presId="urn:microsoft.com/office/officeart/2005/8/layout/lProcess3"/>
    <dgm:cxn modelId="{3BA16ED0-458F-482A-A793-B9CB4535B468}" type="presParOf" srcId="{F84060FB-9385-5D45-9F11-44D0FCF3CF81}" destId="{90D7FCC4-622E-1342-9F8B-806E2CE9CDEF}" srcOrd="11" destOrd="0" presId="urn:microsoft.com/office/officeart/2005/8/layout/lProcess3"/>
    <dgm:cxn modelId="{3BB4B67D-F1A0-4016-8A95-0E271D99ADA0}" type="presParOf" srcId="{F84060FB-9385-5D45-9F11-44D0FCF3CF81}" destId="{00635B38-4065-D647-B2B8-BE69189D3354}" srcOrd="12" destOrd="0" presId="urn:microsoft.com/office/officeart/2005/8/layout/lProcess3"/>
    <dgm:cxn modelId="{D93056CA-A741-4761-A1AA-D2113BB75CA2}" type="presParOf" srcId="{EDB3E957-CFE2-FC49-A516-07D197B6C209}" destId="{4CE24F66-4DFC-8847-8D0B-BA4CE074D423}" srcOrd="5" destOrd="0" presId="urn:microsoft.com/office/officeart/2005/8/layout/lProcess3"/>
    <dgm:cxn modelId="{4A93A4F0-0F1B-4588-9761-83204EED7B84}" type="presParOf" srcId="{EDB3E957-CFE2-FC49-A516-07D197B6C209}" destId="{972EE43B-D53E-0F47-956C-E66213D99887}" srcOrd="6" destOrd="0" presId="urn:microsoft.com/office/officeart/2005/8/layout/lProcess3"/>
    <dgm:cxn modelId="{553A239D-4381-4304-99C4-8653B9E00B70}" type="presParOf" srcId="{972EE43B-D53E-0F47-956C-E66213D99887}" destId="{FB9045DA-9E85-1246-9E58-FB863042FA87}" srcOrd="0" destOrd="0" presId="urn:microsoft.com/office/officeart/2005/8/layout/lProcess3"/>
    <dgm:cxn modelId="{7BA065D9-352D-43C5-9C85-CB5C21E0F118}" type="presParOf" srcId="{972EE43B-D53E-0F47-956C-E66213D99887}" destId="{6D8164B5-2A1A-044E-963B-F33B7E478BEF}" srcOrd="1" destOrd="0" presId="urn:microsoft.com/office/officeart/2005/8/layout/lProcess3"/>
    <dgm:cxn modelId="{2AA19075-99E8-4B38-8995-89F21B913187}" type="presParOf" srcId="{972EE43B-D53E-0F47-956C-E66213D99887}" destId="{AF21EE3D-C936-B342-9397-70E4EC396938}" srcOrd="2" destOrd="0" presId="urn:microsoft.com/office/officeart/2005/8/layout/lProcess3"/>
    <dgm:cxn modelId="{94AFDAD8-AD99-4898-B484-E71155E25C11}" type="presParOf" srcId="{972EE43B-D53E-0F47-956C-E66213D99887}" destId="{6FADF8AB-C0B5-6E41-8554-0625A8EC2345}" srcOrd="3" destOrd="0" presId="urn:microsoft.com/office/officeart/2005/8/layout/lProcess3"/>
    <dgm:cxn modelId="{AFA40D7D-2532-4700-839A-340422FDB58F}" type="presParOf" srcId="{972EE43B-D53E-0F47-956C-E66213D99887}" destId="{670A310F-F57E-8C49-A518-40AD9B08D59C}" srcOrd="4" destOrd="0" presId="urn:microsoft.com/office/officeart/2005/8/layout/lProcess3"/>
    <dgm:cxn modelId="{72E2D47C-CF00-4776-A2C1-BF7C1303E9A3}" type="presParOf" srcId="{972EE43B-D53E-0F47-956C-E66213D99887}" destId="{9826B445-BF2E-7F40-8EB0-B67805AB9A42}" srcOrd="5" destOrd="0" presId="urn:microsoft.com/office/officeart/2005/8/layout/lProcess3"/>
    <dgm:cxn modelId="{C7699900-7C23-4591-8DF8-F5FE153993D3}" type="presParOf" srcId="{972EE43B-D53E-0F47-956C-E66213D99887}" destId="{7638A09B-B461-8C4D-9176-17456CA2C5BE}" srcOrd="6" destOrd="0" presId="urn:microsoft.com/office/officeart/2005/8/layout/lProcess3"/>
    <dgm:cxn modelId="{AD968345-37C7-4B8C-919D-F78E83A1190F}" type="presParOf" srcId="{972EE43B-D53E-0F47-956C-E66213D99887}" destId="{378DE8E4-3C10-EF43-BD29-7506BBD8F835}" srcOrd="7" destOrd="0" presId="urn:microsoft.com/office/officeart/2005/8/layout/lProcess3"/>
    <dgm:cxn modelId="{898D9CE0-4850-45E3-99C6-30EBE65C05D0}" type="presParOf" srcId="{972EE43B-D53E-0F47-956C-E66213D99887}" destId="{D915CD5B-16F0-6446-8085-4E0FBCD69666}" srcOrd="8" destOrd="0" presId="urn:microsoft.com/office/officeart/2005/8/layout/lProcess3"/>
    <dgm:cxn modelId="{FC43CAEA-4DC1-4290-B335-F761CF0F9E0D}" type="presParOf" srcId="{972EE43B-D53E-0F47-956C-E66213D99887}" destId="{626BF78A-A1F3-A74D-AB8A-AD6FAAE59EBB}" srcOrd="9" destOrd="0" presId="urn:microsoft.com/office/officeart/2005/8/layout/lProcess3"/>
    <dgm:cxn modelId="{65A79991-0B14-40E3-BF44-36FF8FC7F177}" type="presParOf" srcId="{972EE43B-D53E-0F47-956C-E66213D99887}" destId="{545B667D-D1C6-8A42-B6C6-EAE900FF179F}" srcOrd="10" destOrd="0" presId="urn:microsoft.com/office/officeart/2005/8/layout/lProcess3"/>
    <dgm:cxn modelId="{E0A4F124-F414-45D1-A400-339EF953011C}" type="presParOf" srcId="{972EE43B-D53E-0F47-956C-E66213D99887}" destId="{6B25477E-2D48-034D-928A-2FFB3837FCB6}" srcOrd="11" destOrd="0" presId="urn:microsoft.com/office/officeart/2005/8/layout/lProcess3"/>
    <dgm:cxn modelId="{DDD6CA86-D0A1-4ECD-9E0D-B10510DBFDA3}" type="presParOf" srcId="{972EE43B-D53E-0F47-956C-E66213D99887}" destId="{160F30B8-FC63-8D49-98D8-1414E0DC9F94}" srcOrd="12" destOrd="0" presId="urn:microsoft.com/office/officeart/2005/8/layout/lProcess3"/>
    <dgm:cxn modelId="{53F7BA4A-AE93-44AB-9DDE-107EDE455949}" type="presParOf" srcId="{EDB3E957-CFE2-FC49-A516-07D197B6C209}" destId="{D94E419E-0521-4D4C-8E5D-DD5E231589E6}" srcOrd="7" destOrd="0" presId="urn:microsoft.com/office/officeart/2005/8/layout/lProcess3"/>
    <dgm:cxn modelId="{49D1F60D-1F4F-4538-886D-566D769896AC}" type="presParOf" srcId="{EDB3E957-CFE2-FC49-A516-07D197B6C209}" destId="{47DAF82A-A772-AF48-8FA9-50159579E242}" srcOrd="8" destOrd="0" presId="urn:microsoft.com/office/officeart/2005/8/layout/lProcess3"/>
    <dgm:cxn modelId="{0E82D1B4-1D15-4FA2-9D73-5C515D52FFBA}" type="presParOf" srcId="{47DAF82A-A772-AF48-8FA9-50159579E242}" destId="{1FD93669-8CF9-2E47-8605-7A58D5A74EF8}" srcOrd="0" destOrd="0" presId="urn:microsoft.com/office/officeart/2005/8/layout/lProcess3"/>
    <dgm:cxn modelId="{7E91EDB7-0CA1-4541-AFD4-ABBACDF218ED}" type="presParOf" srcId="{47DAF82A-A772-AF48-8FA9-50159579E242}" destId="{133D6D4D-9769-4349-BEB7-2C751C3D37D6}" srcOrd="1" destOrd="0" presId="urn:microsoft.com/office/officeart/2005/8/layout/lProcess3"/>
    <dgm:cxn modelId="{1F5979E3-27F1-40C1-954B-04824DD021F0}" type="presParOf" srcId="{47DAF82A-A772-AF48-8FA9-50159579E242}" destId="{18AE909B-1717-F647-977C-05F1F179499A}" srcOrd="2" destOrd="0" presId="urn:microsoft.com/office/officeart/2005/8/layout/lProcess3"/>
    <dgm:cxn modelId="{A8796E3D-9A8F-4A11-9A7E-35B6038069FD}" type="presParOf" srcId="{47DAF82A-A772-AF48-8FA9-50159579E242}" destId="{C0DC4CD2-A97F-7647-B219-F94DEA9EC1CC}" srcOrd="3" destOrd="0" presId="urn:microsoft.com/office/officeart/2005/8/layout/lProcess3"/>
    <dgm:cxn modelId="{8477A902-DCA7-4108-A2DA-0710E4F6881C}" type="presParOf" srcId="{47DAF82A-A772-AF48-8FA9-50159579E242}" destId="{ED3CB6DB-9DD9-764F-B85C-9BE86275046B}" srcOrd="4" destOrd="0" presId="urn:microsoft.com/office/officeart/2005/8/layout/lProcess3"/>
    <dgm:cxn modelId="{0D0EAED7-5AA0-4142-AD17-933FFCFA4F44}" type="presParOf" srcId="{47DAF82A-A772-AF48-8FA9-50159579E242}" destId="{A68EC044-68AD-674C-ADB8-C5F497399918}" srcOrd="5" destOrd="0" presId="urn:microsoft.com/office/officeart/2005/8/layout/lProcess3"/>
    <dgm:cxn modelId="{A0AEE5DC-4C23-4B34-92DE-F258349052A1}" type="presParOf" srcId="{47DAF82A-A772-AF48-8FA9-50159579E242}" destId="{2CB307EF-9568-0843-9E8C-CAB2C2148927}" srcOrd="6" destOrd="0" presId="urn:microsoft.com/office/officeart/2005/8/layout/lProcess3"/>
    <dgm:cxn modelId="{0F87B575-33EE-47BF-AD67-78BA9B96B3EF}" type="presParOf" srcId="{47DAF82A-A772-AF48-8FA9-50159579E242}" destId="{582A3408-9801-F742-9E9D-4F7E6D3D91F3}" srcOrd="7" destOrd="0" presId="urn:microsoft.com/office/officeart/2005/8/layout/lProcess3"/>
    <dgm:cxn modelId="{D9EED26C-EA59-40DE-98CB-B4320652043F}" type="presParOf" srcId="{47DAF82A-A772-AF48-8FA9-50159579E242}" destId="{0CD15FA3-2EE2-AD45-AE88-3F762926163B}" srcOrd="8" destOrd="0" presId="urn:microsoft.com/office/officeart/2005/8/layout/lProcess3"/>
    <dgm:cxn modelId="{6066E202-E4B9-49AB-971F-532E21ED94C6}" type="presParOf" srcId="{47DAF82A-A772-AF48-8FA9-50159579E242}" destId="{55C85373-AA5F-B24E-8013-6B06E0CDBCC1}" srcOrd="9" destOrd="0" presId="urn:microsoft.com/office/officeart/2005/8/layout/lProcess3"/>
    <dgm:cxn modelId="{28ADDAD4-8C27-4891-BA71-557F2FEECF1E}" type="presParOf" srcId="{47DAF82A-A772-AF48-8FA9-50159579E242}" destId="{3513BFB8-67DA-0B40-BEEC-04DC751D3B3E}" srcOrd="10" destOrd="0" presId="urn:microsoft.com/office/officeart/2005/8/layout/lProcess3"/>
    <dgm:cxn modelId="{DCEA01EF-F691-4084-88E7-24CE712C7B08}" type="presParOf" srcId="{47DAF82A-A772-AF48-8FA9-50159579E242}" destId="{489AFF6C-DC8A-614D-8CC6-4BC0FFBFEAF0}" srcOrd="11" destOrd="0" presId="urn:microsoft.com/office/officeart/2005/8/layout/lProcess3"/>
    <dgm:cxn modelId="{A3CE03E7-557D-4825-97DA-94A4382EF765}" type="presParOf" srcId="{47DAF82A-A772-AF48-8FA9-50159579E242}" destId="{300CD11D-5B3A-6D44-A08F-FCAD6074FA95}" srcOrd="12" destOrd="0" presId="urn:microsoft.com/office/officeart/2005/8/layout/lProcess3"/>
    <dgm:cxn modelId="{2D815E11-0BC3-4A22-8E46-AD412C23EE15}" type="presParOf" srcId="{EDB3E957-CFE2-FC49-A516-07D197B6C209}" destId="{AA3F2530-A261-9D46-9B39-A5270147B0F1}" srcOrd="9" destOrd="0" presId="urn:microsoft.com/office/officeart/2005/8/layout/lProcess3"/>
    <dgm:cxn modelId="{FA059F9C-141D-4A87-8E25-A14D5D838713}" type="presParOf" srcId="{EDB3E957-CFE2-FC49-A516-07D197B6C209}" destId="{90028769-E654-5C4C-8892-BC0508E02A7F}" srcOrd="10" destOrd="0" presId="urn:microsoft.com/office/officeart/2005/8/layout/lProcess3"/>
    <dgm:cxn modelId="{1B43B04E-E3D6-4709-BED7-BC974BFA71B7}" type="presParOf" srcId="{90028769-E654-5C4C-8892-BC0508E02A7F}" destId="{20DD14F4-ACA5-E748-9CEA-1FA3569CA288}" srcOrd="0" destOrd="0" presId="urn:microsoft.com/office/officeart/2005/8/layout/lProcess3"/>
    <dgm:cxn modelId="{DD2AAA1C-5883-4E3F-95EF-68889AAF1304}" type="presParOf" srcId="{90028769-E654-5C4C-8892-BC0508E02A7F}" destId="{9F941609-0590-F04A-A3FD-D81F2D3A32F9}" srcOrd="1" destOrd="0" presId="urn:microsoft.com/office/officeart/2005/8/layout/lProcess3"/>
    <dgm:cxn modelId="{40FA4554-EF24-42A1-BF15-4718CB20B631}" type="presParOf" srcId="{90028769-E654-5C4C-8892-BC0508E02A7F}" destId="{AE1B36A4-4A26-8347-BEED-F36D459DE1D8}" srcOrd="2" destOrd="0" presId="urn:microsoft.com/office/officeart/2005/8/layout/lProcess3"/>
    <dgm:cxn modelId="{2C883674-E564-4D7E-8D55-DE27AD82DF3B}" type="presParOf" srcId="{90028769-E654-5C4C-8892-BC0508E02A7F}" destId="{4B24294F-342A-D847-A0FD-0C6E555E2047}" srcOrd="3" destOrd="0" presId="urn:microsoft.com/office/officeart/2005/8/layout/lProcess3"/>
    <dgm:cxn modelId="{2142E4E5-3671-426C-9FC5-E3A7D604F142}" type="presParOf" srcId="{90028769-E654-5C4C-8892-BC0508E02A7F}" destId="{8E393806-983F-8546-943D-7FFECF0E6F16}" srcOrd="4" destOrd="0" presId="urn:microsoft.com/office/officeart/2005/8/layout/lProcess3"/>
    <dgm:cxn modelId="{3A373205-6808-45E8-BD3E-5F2E5BD5423A}" type="presParOf" srcId="{90028769-E654-5C4C-8892-BC0508E02A7F}" destId="{148B30D2-C6C4-F04D-AA8A-367257400300}" srcOrd="5" destOrd="0" presId="urn:microsoft.com/office/officeart/2005/8/layout/lProcess3"/>
    <dgm:cxn modelId="{92E4601F-E94F-45D6-A096-9AC7BE975AD0}" type="presParOf" srcId="{90028769-E654-5C4C-8892-BC0508E02A7F}" destId="{0B76585E-D149-0843-A574-9BBE7EA948B9}" srcOrd="6" destOrd="0" presId="urn:microsoft.com/office/officeart/2005/8/layout/lProcess3"/>
    <dgm:cxn modelId="{479B6388-91A5-4AEF-8167-8E83C1BDFA8A}" type="presParOf" srcId="{90028769-E654-5C4C-8892-BC0508E02A7F}" destId="{BA763B9B-76A5-6A44-9A3F-484F46E57748}" srcOrd="7" destOrd="0" presId="urn:microsoft.com/office/officeart/2005/8/layout/lProcess3"/>
    <dgm:cxn modelId="{446726A8-6CF9-4DA6-8A14-DF62CCBAE255}" type="presParOf" srcId="{90028769-E654-5C4C-8892-BC0508E02A7F}" destId="{3CBFCC57-9835-3C45-BF49-886382B398A5}" srcOrd="8" destOrd="0" presId="urn:microsoft.com/office/officeart/2005/8/layout/lProcess3"/>
    <dgm:cxn modelId="{1673C05B-CE88-4978-A4B6-C00880D8931F}" type="presParOf" srcId="{90028769-E654-5C4C-8892-BC0508E02A7F}" destId="{4D93FAFF-B0B8-914F-AFA7-A084DCADA27A}" srcOrd="9" destOrd="0" presId="urn:microsoft.com/office/officeart/2005/8/layout/lProcess3"/>
    <dgm:cxn modelId="{2B3C2EC5-E753-4095-B883-659CC5CB752A}" type="presParOf" srcId="{90028769-E654-5C4C-8892-BC0508E02A7F}" destId="{A3BFF1FF-5579-6E4B-BFF0-D40C03895BD1}" srcOrd="10" destOrd="0" presId="urn:microsoft.com/office/officeart/2005/8/layout/lProcess3"/>
    <dgm:cxn modelId="{C4A11DE0-A8A5-46AE-84D8-27CBEF002B25}" type="presParOf" srcId="{90028769-E654-5C4C-8892-BC0508E02A7F}" destId="{BD9B32AB-9DFF-F149-BA11-22248579A4CD}" srcOrd="11" destOrd="0" presId="urn:microsoft.com/office/officeart/2005/8/layout/lProcess3"/>
    <dgm:cxn modelId="{FF688D53-F22B-4BDB-A33F-B6E9B3A46451}" type="presParOf" srcId="{90028769-E654-5C4C-8892-BC0508E02A7F}" destId="{471B1B9F-006B-4A44-89E9-7001CE35F690}" srcOrd="1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A45B9E-280E-6944-B1F0-6C3CB395C116}">
      <dsp:nvSpPr>
        <dsp:cNvPr id="0" name=""/>
        <dsp:cNvSpPr/>
      </dsp:nvSpPr>
      <dsp:spPr>
        <a:xfrm>
          <a:off x="10195" y="491102"/>
          <a:ext cx="7914604" cy="395252"/>
        </a:xfrm>
        <a:prstGeom prst="chevron">
          <a:avLst/>
        </a:prstGeom>
        <a:solidFill>
          <a:srgbClr val="CCFF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0000"/>
              </a:solidFill>
              <a:latin typeface="Arial"/>
              <a:cs typeface="Arial"/>
            </a:rPr>
            <a:t>Time Frame and versions of the products</a:t>
          </a:r>
          <a:endParaRPr lang="en-US" sz="1800" kern="1200" dirty="0">
            <a:solidFill>
              <a:srgbClr val="000000"/>
            </a:solidFill>
            <a:latin typeface="Arial"/>
            <a:cs typeface="Arial"/>
          </a:endParaRPr>
        </a:p>
      </dsp:txBody>
      <dsp:txXfrm>
        <a:off x="207821" y="491102"/>
        <a:ext cx="7519352" cy="395252"/>
      </dsp:txXfrm>
    </dsp:sp>
    <dsp:sp modelId="{520038CD-EAE5-464C-B021-77B101F7A2C8}">
      <dsp:nvSpPr>
        <dsp:cNvPr id="0" name=""/>
        <dsp:cNvSpPr/>
      </dsp:nvSpPr>
      <dsp:spPr>
        <a:xfrm rot="5400000">
          <a:off x="-179132" y="452180"/>
          <a:ext cx="1501378" cy="600551"/>
        </a:xfrm>
        <a:prstGeom prst="chevron">
          <a:avLst/>
        </a:prstGeom>
        <a:solidFill>
          <a:srgbClr val="CCFF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  <a:latin typeface="Arial"/>
              <a:cs typeface="Arial"/>
            </a:rPr>
            <a:t>Product</a:t>
          </a:r>
          <a:endParaRPr lang="en-US" sz="1700" kern="1200" dirty="0">
            <a:solidFill>
              <a:schemeClr val="tx1"/>
            </a:solidFill>
            <a:latin typeface="Arial"/>
            <a:cs typeface="Arial"/>
          </a:endParaRPr>
        </a:p>
      </dsp:txBody>
      <dsp:txXfrm>
        <a:off x="121144" y="452181"/>
        <a:ext cx="900827" cy="600551"/>
      </dsp:txXfrm>
    </dsp:sp>
    <dsp:sp modelId="{81ED1014-F2FB-1745-962C-C0CAC4FB4E37}">
      <dsp:nvSpPr>
        <dsp:cNvPr id="0" name=""/>
        <dsp:cNvSpPr/>
      </dsp:nvSpPr>
      <dsp:spPr>
        <a:xfrm>
          <a:off x="1311296" y="1021479"/>
          <a:ext cx="1246143" cy="49845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08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/>
              <a:cs typeface="Arial"/>
            </a:rPr>
            <a:t>June 2010</a:t>
          </a:r>
          <a:endParaRPr lang="en-US" sz="1800" kern="1200" dirty="0">
            <a:latin typeface="Arial"/>
            <a:cs typeface="Arial"/>
          </a:endParaRPr>
        </a:p>
      </dsp:txBody>
      <dsp:txXfrm>
        <a:off x="1560525" y="1021479"/>
        <a:ext cx="747686" cy="498457"/>
      </dsp:txXfrm>
    </dsp:sp>
    <dsp:sp modelId="{D52380F7-DD4C-C346-9703-AFC881463FD2}">
      <dsp:nvSpPr>
        <dsp:cNvPr id="0" name=""/>
        <dsp:cNvSpPr/>
      </dsp:nvSpPr>
      <dsp:spPr>
        <a:xfrm>
          <a:off x="2382980" y="1021479"/>
          <a:ext cx="1246143" cy="49845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08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/>
              <a:cs typeface="Arial"/>
            </a:rPr>
            <a:t>August2010</a:t>
          </a:r>
          <a:endParaRPr lang="en-US" sz="1800" kern="1200" dirty="0">
            <a:latin typeface="Arial"/>
            <a:cs typeface="Arial"/>
          </a:endParaRPr>
        </a:p>
      </dsp:txBody>
      <dsp:txXfrm>
        <a:off x="2632209" y="1021479"/>
        <a:ext cx="747686" cy="498457"/>
      </dsp:txXfrm>
    </dsp:sp>
    <dsp:sp modelId="{3C1A5754-040E-7A48-B5CE-A991232E8122}">
      <dsp:nvSpPr>
        <dsp:cNvPr id="0" name=""/>
        <dsp:cNvSpPr/>
      </dsp:nvSpPr>
      <dsp:spPr>
        <a:xfrm>
          <a:off x="3454663" y="1021479"/>
          <a:ext cx="1246143" cy="49845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08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/>
              <a:cs typeface="Arial"/>
            </a:rPr>
            <a:t>Feb 2011</a:t>
          </a:r>
          <a:endParaRPr lang="en-US" sz="1800" kern="1200" dirty="0">
            <a:latin typeface="Arial"/>
            <a:cs typeface="Arial"/>
          </a:endParaRPr>
        </a:p>
      </dsp:txBody>
      <dsp:txXfrm>
        <a:off x="3703892" y="1021479"/>
        <a:ext cx="747686" cy="498457"/>
      </dsp:txXfrm>
    </dsp:sp>
    <dsp:sp modelId="{A304161A-4D21-2145-BA8C-EE5FD89A1718}">
      <dsp:nvSpPr>
        <dsp:cNvPr id="0" name=""/>
        <dsp:cNvSpPr/>
      </dsp:nvSpPr>
      <dsp:spPr>
        <a:xfrm>
          <a:off x="4526347" y="1021479"/>
          <a:ext cx="1246143" cy="49845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4450" cap="flat" cmpd="sng" algn="ctr">
          <a:solidFill>
            <a:schemeClr val="bg2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/>
              <a:cs typeface="Arial"/>
            </a:rPr>
            <a:t>May 2011</a:t>
          </a:r>
          <a:endParaRPr lang="en-US" sz="1800" kern="1200" dirty="0">
            <a:latin typeface="Arial"/>
            <a:cs typeface="Arial"/>
          </a:endParaRPr>
        </a:p>
      </dsp:txBody>
      <dsp:txXfrm>
        <a:off x="4775576" y="1021479"/>
        <a:ext cx="747686" cy="498457"/>
      </dsp:txXfrm>
    </dsp:sp>
    <dsp:sp modelId="{5B98C27E-B749-154B-AF15-515E1CAE5994}">
      <dsp:nvSpPr>
        <dsp:cNvPr id="0" name=""/>
        <dsp:cNvSpPr/>
      </dsp:nvSpPr>
      <dsp:spPr>
        <a:xfrm>
          <a:off x="5598031" y="1021479"/>
          <a:ext cx="1246143" cy="49845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bg2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/>
              <a:cs typeface="Arial"/>
            </a:rPr>
            <a:t>Jun 2011</a:t>
          </a:r>
          <a:endParaRPr lang="en-US" sz="1800" kern="1200" dirty="0">
            <a:latin typeface="Arial"/>
            <a:cs typeface="Arial"/>
          </a:endParaRPr>
        </a:p>
      </dsp:txBody>
      <dsp:txXfrm>
        <a:off x="5847260" y="1021479"/>
        <a:ext cx="747686" cy="498457"/>
      </dsp:txXfrm>
    </dsp:sp>
    <dsp:sp modelId="{9F404CC0-F678-4D4A-ACEA-6D871CDDB25A}">
      <dsp:nvSpPr>
        <dsp:cNvPr id="0" name=""/>
        <dsp:cNvSpPr/>
      </dsp:nvSpPr>
      <dsp:spPr>
        <a:xfrm>
          <a:off x="6669715" y="1021479"/>
          <a:ext cx="1246143" cy="49845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bg2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/>
              <a:cs typeface="Arial"/>
            </a:rPr>
            <a:t>Nov 2011</a:t>
          </a:r>
          <a:endParaRPr lang="en-US" sz="1800" kern="1200" dirty="0">
            <a:latin typeface="Arial"/>
            <a:cs typeface="Arial"/>
          </a:endParaRPr>
        </a:p>
      </dsp:txBody>
      <dsp:txXfrm>
        <a:off x="6918944" y="1021479"/>
        <a:ext cx="747686" cy="498457"/>
      </dsp:txXfrm>
    </dsp:sp>
    <dsp:sp modelId="{8A106D54-9084-3B40-8EB6-CC5474FD08B6}">
      <dsp:nvSpPr>
        <dsp:cNvPr id="0" name=""/>
        <dsp:cNvSpPr/>
      </dsp:nvSpPr>
      <dsp:spPr>
        <a:xfrm>
          <a:off x="5097" y="1655060"/>
          <a:ext cx="1501378" cy="600551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000000"/>
              </a:solidFill>
              <a:latin typeface="Arial"/>
              <a:cs typeface="Arial"/>
            </a:rPr>
            <a:t>HDF4</a:t>
          </a:r>
          <a:endParaRPr lang="en-US" sz="1700" kern="1200" dirty="0">
            <a:solidFill>
              <a:srgbClr val="000000"/>
            </a:solidFill>
            <a:latin typeface="Arial"/>
            <a:cs typeface="Arial"/>
          </a:endParaRPr>
        </a:p>
      </dsp:txBody>
      <dsp:txXfrm>
        <a:off x="305373" y="1655060"/>
        <a:ext cx="900827" cy="600551"/>
      </dsp:txXfrm>
    </dsp:sp>
    <dsp:sp modelId="{9C60C7AA-2E51-8B4C-A846-B75C589CB510}">
      <dsp:nvSpPr>
        <dsp:cNvPr id="0" name=""/>
        <dsp:cNvSpPr/>
      </dsp:nvSpPr>
      <dsp:spPr>
        <a:xfrm>
          <a:off x="1311296" y="1706107"/>
          <a:ext cx="1246143" cy="49845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1560525" y="1706107"/>
        <a:ext cx="747686" cy="498457"/>
      </dsp:txXfrm>
    </dsp:sp>
    <dsp:sp modelId="{F102437D-3A13-304C-8A72-E9AA796FB810}">
      <dsp:nvSpPr>
        <dsp:cNvPr id="0" name=""/>
        <dsp:cNvSpPr/>
      </dsp:nvSpPr>
      <dsp:spPr>
        <a:xfrm>
          <a:off x="2382980" y="1706107"/>
          <a:ext cx="1246143" cy="49845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2632209" y="1706107"/>
        <a:ext cx="747686" cy="498457"/>
      </dsp:txXfrm>
    </dsp:sp>
    <dsp:sp modelId="{726915DB-57E7-9C4B-9403-F3F716E58692}">
      <dsp:nvSpPr>
        <dsp:cNvPr id="0" name=""/>
        <dsp:cNvSpPr/>
      </dsp:nvSpPr>
      <dsp:spPr>
        <a:xfrm>
          <a:off x="3454663" y="1706107"/>
          <a:ext cx="1246143" cy="49845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3703892" y="1706107"/>
        <a:ext cx="747686" cy="498457"/>
      </dsp:txXfrm>
    </dsp:sp>
    <dsp:sp modelId="{2B4ADCF4-932C-F34E-BB0B-E86FF5AD8635}">
      <dsp:nvSpPr>
        <dsp:cNvPr id="0" name=""/>
        <dsp:cNvSpPr/>
      </dsp:nvSpPr>
      <dsp:spPr>
        <a:xfrm>
          <a:off x="4526347" y="1706107"/>
          <a:ext cx="1246143" cy="49845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4775576" y="1706107"/>
        <a:ext cx="747686" cy="498457"/>
      </dsp:txXfrm>
    </dsp:sp>
    <dsp:sp modelId="{69F79181-3817-1A41-B990-8BDC69E98F2D}">
      <dsp:nvSpPr>
        <dsp:cNvPr id="0" name=""/>
        <dsp:cNvSpPr/>
      </dsp:nvSpPr>
      <dsp:spPr>
        <a:xfrm>
          <a:off x="5598031" y="1706107"/>
          <a:ext cx="1246143" cy="498457"/>
        </a:xfrm>
        <a:prstGeom prst="chevron">
          <a:avLst/>
        </a:prstGeom>
        <a:solidFill>
          <a:schemeClr val="accent6"/>
        </a:solid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  <a:latin typeface="Arial"/>
              <a:cs typeface="Arial"/>
            </a:rPr>
            <a:t>4.2.6</a:t>
          </a:r>
          <a:endParaRPr lang="en-US" sz="1800" kern="1200" dirty="0">
            <a:solidFill>
              <a:schemeClr val="tx1"/>
            </a:solidFill>
            <a:latin typeface="Arial"/>
            <a:cs typeface="Arial"/>
          </a:endParaRPr>
        </a:p>
      </dsp:txBody>
      <dsp:txXfrm>
        <a:off x="5847260" y="1706107"/>
        <a:ext cx="747686" cy="498457"/>
      </dsp:txXfrm>
    </dsp:sp>
    <dsp:sp modelId="{00635B38-4065-D647-B2B8-BE69189D3354}">
      <dsp:nvSpPr>
        <dsp:cNvPr id="0" name=""/>
        <dsp:cNvSpPr/>
      </dsp:nvSpPr>
      <dsp:spPr>
        <a:xfrm>
          <a:off x="6669715" y="1706107"/>
          <a:ext cx="1246143" cy="49845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6918944" y="1706107"/>
        <a:ext cx="747686" cy="498457"/>
      </dsp:txXfrm>
    </dsp:sp>
    <dsp:sp modelId="{FB9045DA-9E85-1246-9E58-FB863042FA87}">
      <dsp:nvSpPr>
        <dsp:cNvPr id="0" name=""/>
        <dsp:cNvSpPr/>
      </dsp:nvSpPr>
      <dsp:spPr>
        <a:xfrm>
          <a:off x="5097" y="2339689"/>
          <a:ext cx="1501378" cy="600551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000000"/>
              </a:solidFill>
              <a:latin typeface="Arial"/>
              <a:cs typeface="Arial"/>
            </a:rPr>
            <a:t>HDF5 1.8</a:t>
          </a:r>
          <a:endParaRPr lang="en-US" sz="1700" kern="1200" dirty="0">
            <a:solidFill>
              <a:srgbClr val="000000"/>
            </a:solidFill>
            <a:latin typeface="Arial"/>
            <a:cs typeface="Arial"/>
          </a:endParaRPr>
        </a:p>
      </dsp:txBody>
      <dsp:txXfrm>
        <a:off x="305373" y="2339689"/>
        <a:ext cx="900827" cy="600551"/>
      </dsp:txXfrm>
    </dsp:sp>
    <dsp:sp modelId="{AF21EE3D-C936-B342-9397-70E4EC396938}">
      <dsp:nvSpPr>
        <dsp:cNvPr id="0" name=""/>
        <dsp:cNvSpPr/>
      </dsp:nvSpPr>
      <dsp:spPr>
        <a:xfrm>
          <a:off x="1311296" y="2390736"/>
          <a:ext cx="1246143" cy="498457"/>
        </a:xfrm>
        <a:prstGeom prst="chevron">
          <a:avLst/>
        </a:prstGeom>
        <a:solidFill>
          <a:schemeClr val="accent5"/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/>
              <a:cs typeface="Arial"/>
            </a:rPr>
            <a:t>1.8.5</a:t>
          </a:r>
          <a:endParaRPr lang="en-US" sz="1800" kern="1200" dirty="0">
            <a:latin typeface="Arial"/>
            <a:cs typeface="Arial"/>
          </a:endParaRPr>
        </a:p>
      </dsp:txBody>
      <dsp:txXfrm>
        <a:off x="1560525" y="2390736"/>
        <a:ext cx="747686" cy="498457"/>
      </dsp:txXfrm>
    </dsp:sp>
    <dsp:sp modelId="{670A310F-F57E-8C49-A518-40AD9B08D59C}">
      <dsp:nvSpPr>
        <dsp:cNvPr id="0" name=""/>
        <dsp:cNvSpPr/>
      </dsp:nvSpPr>
      <dsp:spPr>
        <a:xfrm>
          <a:off x="2382980" y="2390736"/>
          <a:ext cx="1246143" cy="498457"/>
        </a:xfrm>
        <a:prstGeom prst="chevron">
          <a:avLst/>
        </a:prstGeom>
        <a:solidFill>
          <a:schemeClr val="accent5"/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1.8.5-patch1</a:t>
          </a:r>
          <a:endParaRPr lang="en-US" sz="1800" kern="1200" dirty="0"/>
        </a:p>
      </dsp:txBody>
      <dsp:txXfrm>
        <a:off x="2632209" y="2390736"/>
        <a:ext cx="747686" cy="498457"/>
      </dsp:txXfrm>
    </dsp:sp>
    <dsp:sp modelId="{7638A09B-B461-8C4D-9176-17456CA2C5BE}">
      <dsp:nvSpPr>
        <dsp:cNvPr id="0" name=""/>
        <dsp:cNvSpPr/>
      </dsp:nvSpPr>
      <dsp:spPr>
        <a:xfrm>
          <a:off x="3454663" y="2390736"/>
          <a:ext cx="1246143" cy="498457"/>
        </a:xfrm>
        <a:prstGeom prst="chevron">
          <a:avLst/>
        </a:prstGeom>
        <a:solidFill>
          <a:schemeClr val="bg2">
            <a:lumMod val="40000"/>
            <a:lumOff val="6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/>
              <a:cs typeface="Arial"/>
            </a:rPr>
            <a:t>1.8.6</a:t>
          </a:r>
          <a:endParaRPr lang="en-US" sz="1800" kern="1200" dirty="0">
            <a:latin typeface="Arial"/>
            <a:cs typeface="Arial"/>
          </a:endParaRPr>
        </a:p>
      </dsp:txBody>
      <dsp:txXfrm>
        <a:off x="3703892" y="2390736"/>
        <a:ext cx="747686" cy="498457"/>
      </dsp:txXfrm>
    </dsp:sp>
    <dsp:sp modelId="{D915CD5B-16F0-6446-8085-4E0FBCD69666}">
      <dsp:nvSpPr>
        <dsp:cNvPr id="0" name=""/>
        <dsp:cNvSpPr/>
      </dsp:nvSpPr>
      <dsp:spPr>
        <a:xfrm>
          <a:off x="4526347" y="2390736"/>
          <a:ext cx="1246143" cy="498457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1.8.7</a:t>
          </a:r>
          <a:endParaRPr lang="en-US" sz="1800" kern="1200" dirty="0"/>
        </a:p>
      </dsp:txBody>
      <dsp:txXfrm>
        <a:off x="4775576" y="2390736"/>
        <a:ext cx="747686" cy="498457"/>
      </dsp:txXfrm>
    </dsp:sp>
    <dsp:sp modelId="{545B667D-D1C6-8A42-B6C6-EAE900FF179F}">
      <dsp:nvSpPr>
        <dsp:cNvPr id="0" name=""/>
        <dsp:cNvSpPr/>
      </dsp:nvSpPr>
      <dsp:spPr>
        <a:xfrm>
          <a:off x="5598031" y="2390736"/>
          <a:ext cx="1246143" cy="49845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5847260" y="2390736"/>
        <a:ext cx="747686" cy="498457"/>
      </dsp:txXfrm>
    </dsp:sp>
    <dsp:sp modelId="{160F30B8-FC63-8D49-98D8-1414E0DC9F94}">
      <dsp:nvSpPr>
        <dsp:cNvPr id="0" name=""/>
        <dsp:cNvSpPr/>
      </dsp:nvSpPr>
      <dsp:spPr>
        <a:xfrm>
          <a:off x="6669715" y="2390736"/>
          <a:ext cx="1246143" cy="498457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/>
              <a:cs typeface="Arial"/>
            </a:rPr>
            <a:t>1.8.8</a:t>
          </a:r>
          <a:endParaRPr lang="en-US" sz="1800" kern="1200" dirty="0">
            <a:latin typeface="Arial"/>
            <a:cs typeface="Arial"/>
          </a:endParaRPr>
        </a:p>
      </dsp:txBody>
      <dsp:txXfrm>
        <a:off x="6918944" y="2390736"/>
        <a:ext cx="747686" cy="498457"/>
      </dsp:txXfrm>
    </dsp:sp>
    <dsp:sp modelId="{1FD93669-8CF9-2E47-8605-7A58D5A74EF8}">
      <dsp:nvSpPr>
        <dsp:cNvPr id="0" name=""/>
        <dsp:cNvSpPr/>
      </dsp:nvSpPr>
      <dsp:spPr>
        <a:xfrm>
          <a:off x="5097" y="3024317"/>
          <a:ext cx="1501378" cy="600551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000000"/>
              </a:solidFill>
              <a:latin typeface="Arial"/>
              <a:cs typeface="Arial"/>
            </a:rPr>
            <a:t>H4toH5</a:t>
          </a:r>
          <a:endParaRPr lang="en-US" sz="1700" kern="1200" dirty="0">
            <a:solidFill>
              <a:srgbClr val="000000"/>
            </a:solidFill>
            <a:latin typeface="Arial"/>
            <a:cs typeface="Arial"/>
          </a:endParaRPr>
        </a:p>
      </dsp:txBody>
      <dsp:txXfrm>
        <a:off x="305373" y="3024317"/>
        <a:ext cx="900827" cy="600551"/>
      </dsp:txXfrm>
    </dsp:sp>
    <dsp:sp modelId="{18AE909B-1717-F647-977C-05F1F179499A}">
      <dsp:nvSpPr>
        <dsp:cNvPr id="0" name=""/>
        <dsp:cNvSpPr/>
      </dsp:nvSpPr>
      <dsp:spPr>
        <a:xfrm>
          <a:off x="1311296" y="3075364"/>
          <a:ext cx="1246143" cy="49845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       </a:t>
          </a:r>
          <a:endParaRPr lang="en-US" sz="1800" kern="1200" dirty="0"/>
        </a:p>
      </dsp:txBody>
      <dsp:txXfrm>
        <a:off x="1560525" y="3075364"/>
        <a:ext cx="747686" cy="498457"/>
      </dsp:txXfrm>
    </dsp:sp>
    <dsp:sp modelId="{ED3CB6DB-9DD9-764F-B85C-9BE86275046B}">
      <dsp:nvSpPr>
        <dsp:cNvPr id="0" name=""/>
        <dsp:cNvSpPr/>
      </dsp:nvSpPr>
      <dsp:spPr>
        <a:xfrm>
          <a:off x="2382980" y="3075364"/>
          <a:ext cx="1246143" cy="49845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2632209" y="3075364"/>
        <a:ext cx="747686" cy="498457"/>
      </dsp:txXfrm>
    </dsp:sp>
    <dsp:sp modelId="{2CB307EF-9568-0843-9E8C-CAB2C2148927}">
      <dsp:nvSpPr>
        <dsp:cNvPr id="0" name=""/>
        <dsp:cNvSpPr/>
      </dsp:nvSpPr>
      <dsp:spPr>
        <a:xfrm>
          <a:off x="3454663" y="3075364"/>
          <a:ext cx="1246143" cy="49845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3703892" y="3075364"/>
        <a:ext cx="747686" cy="498457"/>
      </dsp:txXfrm>
    </dsp:sp>
    <dsp:sp modelId="{0CD15FA3-2EE2-AD45-AE88-3F762926163B}">
      <dsp:nvSpPr>
        <dsp:cNvPr id="0" name=""/>
        <dsp:cNvSpPr/>
      </dsp:nvSpPr>
      <dsp:spPr>
        <a:xfrm>
          <a:off x="4526347" y="3075364"/>
          <a:ext cx="1246143" cy="49845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4775576" y="3075364"/>
        <a:ext cx="747686" cy="498457"/>
      </dsp:txXfrm>
    </dsp:sp>
    <dsp:sp modelId="{3513BFB8-67DA-0B40-BEEC-04DC751D3B3E}">
      <dsp:nvSpPr>
        <dsp:cNvPr id="0" name=""/>
        <dsp:cNvSpPr/>
      </dsp:nvSpPr>
      <dsp:spPr>
        <a:xfrm>
          <a:off x="5598031" y="3075364"/>
          <a:ext cx="1246143" cy="498457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2.2</a:t>
          </a:r>
          <a:endParaRPr lang="en-US" sz="1800" kern="1200" dirty="0"/>
        </a:p>
      </dsp:txBody>
      <dsp:txXfrm>
        <a:off x="5847260" y="3075364"/>
        <a:ext cx="747686" cy="498457"/>
      </dsp:txXfrm>
    </dsp:sp>
    <dsp:sp modelId="{300CD11D-5B3A-6D44-A08F-FCAD6074FA95}">
      <dsp:nvSpPr>
        <dsp:cNvPr id="0" name=""/>
        <dsp:cNvSpPr/>
      </dsp:nvSpPr>
      <dsp:spPr>
        <a:xfrm>
          <a:off x="6669715" y="3075364"/>
          <a:ext cx="1246143" cy="498457"/>
        </a:xfrm>
        <a:prstGeom prst="chevron">
          <a:avLst/>
        </a:prstGeom>
        <a:solidFill>
          <a:schemeClr val="accent5">
            <a:lumMod val="40000"/>
            <a:lumOff val="60000"/>
          </a:schemeClr>
        </a:solidFill>
        <a:ln w="349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>
            <a:latin typeface="Arial"/>
            <a:cs typeface="Arial"/>
          </a:endParaRPr>
        </a:p>
      </dsp:txBody>
      <dsp:txXfrm>
        <a:off x="6918944" y="3075364"/>
        <a:ext cx="747686" cy="498457"/>
      </dsp:txXfrm>
    </dsp:sp>
    <dsp:sp modelId="{20DD14F4-ACA5-E748-9CEA-1FA3569CA288}">
      <dsp:nvSpPr>
        <dsp:cNvPr id="0" name=""/>
        <dsp:cNvSpPr/>
      </dsp:nvSpPr>
      <dsp:spPr>
        <a:xfrm>
          <a:off x="5097" y="3708946"/>
          <a:ext cx="1501378" cy="600551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000000"/>
              </a:solidFill>
              <a:latin typeface="Arial"/>
              <a:cs typeface="Arial"/>
            </a:rPr>
            <a:t>Java Products</a:t>
          </a:r>
          <a:endParaRPr lang="en-US" sz="1700" kern="1200" dirty="0">
            <a:solidFill>
              <a:srgbClr val="000000"/>
            </a:solidFill>
            <a:latin typeface="Arial"/>
            <a:cs typeface="Arial"/>
          </a:endParaRPr>
        </a:p>
      </dsp:txBody>
      <dsp:txXfrm>
        <a:off x="305373" y="3708946"/>
        <a:ext cx="900827" cy="600551"/>
      </dsp:txXfrm>
    </dsp:sp>
    <dsp:sp modelId="{AE1B36A4-4A26-8347-BEED-F36D459DE1D8}">
      <dsp:nvSpPr>
        <dsp:cNvPr id="0" name=""/>
        <dsp:cNvSpPr/>
      </dsp:nvSpPr>
      <dsp:spPr>
        <a:xfrm>
          <a:off x="1311296" y="3759993"/>
          <a:ext cx="1246143" cy="49845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   </a:t>
          </a:r>
          <a:endParaRPr lang="en-US" sz="1800" kern="1200" dirty="0"/>
        </a:p>
      </dsp:txBody>
      <dsp:txXfrm>
        <a:off x="1560525" y="3759993"/>
        <a:ext cx="747686" cy="498457"/>
      </dsp:txXfrm>
    </dsp:sp>
    <dsp:sp modelId="{8E393806-983F-8546-943D-7FFECF0E6F16}">
      <dsp:nvSpPr>
        <dsp:cNvPr id="0" name=""/>
        <dsp:cNvSpPr/>
      </dsp:nvSpPr>
      <dsp:spPr>
        <a:xfrm>
          <a:off x="2382980" y="3759993"/>
          <a:ext cx="1246143" cy="498457"/>
        </a:xfrm>
        <a:prstGeom prst="chevron">
          <a:avLst/>
        </a:prstGeom>
        <a:solidFill>
          <a:schemeClr val="accent5">
            <a:lumMod val="40000"/>
            <a:lumOff val="6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>
            <a:latin typeface="Arial"/>
            <a:cs typeface="Arial"/>
          </a:endParaRPr>
        </a:p>
      </dsp:txBody>
      <dsp:txXfrm>
        <a:off x="2632209" y="3759993"/>
        <a:ext cx="747686" cy="498457"/>
      </dsp:txXfrm>
    </dsp:sp>
    <dsp:sp modelId="{0B76585E-D149-0843-A574-9BBE7EA948B9}">
      <dsp:nvSpPr>
        <dsp:cNvPr id="0" name=""/>
        <dsp:cNvSpPr/>
      </dsp:nvSpPr>
      <dsp:spPr>
        <a:xfrm>
          <a:off x="3454663" y="3759993"/>
          <a:ext cx="1246143" cy="498457"/>
        </a:xfrm>
        <a:prstGeom prst="chevron">
          <a:avLst/>
        </a:prstGeom>
        <a:solidFill>
          <a:schemeClr val="bg2">
            <a:lumMod val="40000"/>
            <a:lumOff val="6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/>
              <a:cs typeface="Arial"/>
            </a:rPr>
            <a:t>2.7</a:t>
          </a:r>
          <a:endParaRPr lang="en-US" sz="1800" kern="1200" dirty="0">
            <a:latin typeface="Arial"/>
            <a:cs typeface="Arial"/>
          </a:endParaRPr>
        </a:p>
      </dsp:txBody>
      <dsp:txXfrm>
        <a:off x="3703892" y="3759993"/>
        <a:ext cx="747686" cy="498457"/>
      </dsp:txXfrm>
    </dsp:sp>
    <dsp:sp modelId="{3CBFCC57-9835-3C45-BF49-886382B398A5}">
      <dsp:nvSpPr>
        <dsp:cNvPr id="0" name=""/>
        <dsp:cNvSpPr/>
      </dsp:nvSpPr>
      <dsp:spPr>
        <a:xfrm>
          <a:off x="4526347" y="3759993"/>
          <a:ext cx="1246143" cy="498457"/>
        </a:xfrm>
        <a:prstGeom prst="chevron">
          <a:avLst/>
        </a:prstGeom>
        <a:solidFill>
          <a:schemeClr val="accent5">
            <a:lumMod val="40000"/>
            <a:lumOff val="6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>
            <a:latin typeface="Arial"/>
            <a:cs typeface="Arial"/>
          </a:endParaRPr>
        </a:p>
      </dsp:txBody>
      <dsp:txXfrm>
        <a:off x="4775576" y="3759993"/>
        <a:ext cx="747686" cy="498457"/>
      </dsp:txXfrm>
    </dsp:sp>
    <dsp:sp modelId="{A3BFF1FF-5579-6E4B-BFF0-D40C03895BD1}">
      <dsp:nvSpPr>
        <dsp:cNvPr id="0" name=""/>
        <dsp:cNvSpPr/>
      </dsp:nvSpPr>
      <dsp:spPr>
        <a:xfrm>
          <a:off x="5598031" y="3759993"/>
          <a:ext cx="1246143" cy="49845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5847260" y="3759993"/>
        <a:ext cx="747686" cy="498457"/>
      </dsp:txXfrm>
    </dsp:sp>
    <dsp:sp modelId="{471B1B9F-006B-4A44-89E9-7001CE35F690}">
      <dsp:nvSpPr>
        <dsp:cNvPr id="0" name=""/>
        <dsp:cNvSpPr/>
      </dsp:nvSpPr>
      <dsp:spPr>
        <a:xfrm>
          <a:off x="6669715" y="3759993"/>
          <a:ext cx="1246143" cy="498457"/>
        </a:xfrm>
        <a:prstGeom prst="chevron">
          <a:avLst/>
        </a:prstGeom>
        <a:solidFill>
          <a:schemeClr val="accent5">
            <a:lumMod val="40000"/>
            <a:lumOff val="60000"/>
          </a:schemeClr>
        </a:solidFill>
        <a:ln w="3175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>
            <a:latin typeface="Arial"/>
            <a:cs typeface="Arial"/>
          </a:endParaRPr>
        </a:p>
      </dsp:txBody>
      <dsp:txXfrm>
        <a:off x="6918944" y="3759993"/>
        <a:ext cx="747686" cy="4984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0.30449</cdr:x>
      <cdr:y>0.06349</cdr:y>
    </cdr:from>
    <cdr:to>
      <cdr:x>0.46018</cdr:x>
      <cdr:y>0.13402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13000" y="304800"/>
          <a:ext cx="1233831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Arial" pitchFamily="34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Arial" pitchFamily="34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Arial" pitchFamily="34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Arial" pitchFamily="34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Arial" pitchFamily="34" charset="0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Arial" pitchFamily="34" charset="0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Arial" pitchFamily="34" charset="0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Arial" pitchFamily="34" charset="0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Arial" pitchFamily="34" charset="0"/>
            </a:defRPr>
          </a:lvl9pPr>
        </a:lstStyle>
        <a:p xmlns:a="http://schemas.openxmlformats.org/drawingml/2006/main">
          <a:r>
            <a:rPr lang="en-US" sz="1600" dirty="0" smtClean="0">
              <a:latin typeface="Arial"/>
              <a:cs typeface="Arial"/>
            </a:rPr>
            <a:t>HDF5 1.6.0</a:t>
          </a:r>
          <a:endParaRPr lang="en-US" sz="1600" dirty="0"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0.68269</cdr:x>
      <cdr:y>0.03175</cdr:y>
    </cdr:from>
    <cdr:to>
      <cdr:x>0.83838</cdr:x>
      <cdr:y>0.10227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410200" y="152400"/>
          <a:ext cx="1233831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 smtClean="0">
              <a:latin typeface="Arial"/>
              <a:cs typeface="Arial"/>
            </a:rPr>
            <a:t>HDF5 1.8.0</a:t>
          </a:r>
          <a:endParaRPr lang="en-US" sz="1600" dirty="0"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0.33654</cdr:x>
      <cdr:y>0.12698</cdr:y>
    </cdr:from>
    <cdr:to>
      <cdr:x>0.34615</cdr:x>
      <cdr:y>0.19048</cdr:y>
    </cdr:to>
    <cdr:cxnSp macro="">
      <cdr:nvCxnSpPr>
        <cdr:cNvPr id="6" name="Straight Arrow Connector 5"/>
        <cdr:cNvCxnSpPr/>
      </cdr:nvCxnSpPr>
      <cdr:spPr bwMode="auto">
        <a:xfrm xmlns:a="http://schemas.openxmlformats.org/drawingml/2006/main" flipH="1">
          <a:off x="2667000" y="609600"/>
          <a:ext cx="76200" cy="304800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arrow"/>
        </a:ln>
        <a:effectLst xmlns:a="http://schemas.openxmlformats.org/drawingml/2006/main"/>
      </cdr:spPr>
    </cdr:cxnSp>
  </cdr:relSizeAnchor>
  <cdr:relSizeAnchor xmlns:cdr="http://schemas.openxmlformats.org/drawingml/2006/chartDrawing">
    <cdr:from>
      <cdr:x>0.65385</cdr:x>
      <cdr:y>0.10227</cdr:y>
    </cdr:from>
    <cdr:to>
      <cdr:x>0.76054</cdr:x>
      <cdr:y>0.12698</cdr:y>
    </cdr:to>
    <cdr:cxnSp macro="">
      <cdr:nvCxnSpPr>
        <cdr:cNvPr id="8" name="Straight Arrow Connector 7"/>
        <cdr:cNvCxnSpPr>
          <a:stCxn xmlns:a="http://schemas.openxmlformats.org/drawingml/2006/main" id="4" idx="2"/>
        </cdr:cNvCxnSpPr>
      </cdr:nvCxnSpPr>
      <cdr:spPr bwMode="auto">
        <a:xfrm xmlns:a="http://schemas.openxmlformats.org/drawingml/2006/main" flipH="1">
          <a:off x="5181600" y="490954"/>
          <a:ext cx="845516" cy="118646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arrow"/>
        </a:ln>
        <a:effectLst xmlns:a="http://schemas.openxmlformats.org/drawingml/2006/main"/>
      </cdr:spPr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1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8342" y="0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0627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1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8342" y="8830627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>
                <a:cs typeface="+mn-cs"/>
              </a:defRPr>
            </a:lvl1pPr>
          </a:lstStyle>
          <a:p>
            <a:pPr>
              <a:defRPr/>
            </a:pPr>
            <a:fld id="{306D3714-838B-4D1C-94BE-382616B286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35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13" tIns="46406" rIns="92813" bIns="46406" numCol="1" anchor="ctr" anchorCtr="0" compatLnSpc="1">
            <a:prstTxWarp prst="textNoShape">
              <a:avLst/>
            </a:prstTxWarp>
          </a:bodyPr>
          <a:lstStyle>
            <a:lvl1pPr algn="l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9903" y="0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813" tIns="46406" rIns="92813" bIns="46406" numCol="1" anchor="ctr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9188" y="698500"/>
            <a:ext cx="4645025" cy="3484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992" y="4416108"/>
            <a:ext cx="5045830" cy="4182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813" tIns="46406" rIns="92813" bIns="4640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216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13" tIns="46406" rIns="92813" bIns="46406" numCol="1" anchor="b" anchorCtr="0" compatLnSpc="1">
            <a:prstTxWarp prst="textNoShape">
              <a:avLst/>
            </a:prstTxWarp>
          </a:bodyPr>
          <a:lstStyle>
            <a:lvl1pPr algn="l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9903" y="8832216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813" tIns="46406" rIns="92813" bIns="46406" numCol="1" anchor="b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043BA370-1D01-44FA-82A7-089D3FB335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037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A7EFE13C-A94D-4CFE-955E-8A44A4A9448B}" type="slidenum">
              <a:rPr lang="en-US" sz="1200" smtClean="0"/>
              <a:pPr/>
              <a:t>1</a:t>
            </a:fld>
            <a:endParaRPr lang="en-US" sz="1200" dirty="0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696913"/>
            <a:ext cx="4646613" cy="348615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31" y="4416108"/>
            <a:ext cx="5042708" cy="41840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A2B7E1-5130-47B7-A634-55AF1CF255DB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494" y="4416108"/>
            <a:ext cx="5504826" cy="418401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3210AD-4855-4F48-9039-0774B2C11BAA}" type="slidenum">
              <a:rPr lang="en-US"/>
              <a:pPr/>
              <a:t>3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7738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62" y="4415478"/>
            <a:ext cx="5048892" cy="418431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938" tIns="45968" rIns="91938" bIns="459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A2B7E1-5130-47B7-A634-55AF1CF255DB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494" y="4416108"/>
            <a:ext cx="5504826" cy="418401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3210AD-4855-4F48-9039-0774B2C11BAA}" type="slidenum">
              <a:rPr lang="en-US"/>
              <a:pPr/>
              <a:t>13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7738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62" y="4415478"/>
            <a:ext cx="5048892" cy="418431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938" tIns="45968" rIns="91938" bIns="459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3210AD-4855-4F48-9039-0774B2C11BAA}" type="slidenum">
              <a:rPr lang="en-US"/>
              <a:pPr/>
              <a:t>20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7738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62" y="4415478"/>
            <a:ext cx="5048892" cy="418431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938" tIns="45968" rIns="91938" bIns="459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3210AD-4855-4F48-9039-0774B2C11BAA}" type="slidenum">
              <a:rPr lang="en-US"/>
              <a:pPr/>
              <a:t>25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7738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62" y="4415478"/>
            <a:ext cx="5048892" cy="418431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938" tIns="45968" rIns="91938" bIns="459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231C62-4370-4834-BD92-1E29428C3D23}" type="slidenum">
              <a:rPr lang="en-US"/>
              <a:pPr>
                <a:defRPr/>
              </a:pPr>
              <a:t>31</a:t>
            </a:fld>
            <a:endParaRPr lang="en-US"/>
          </a:p>
        </p:txBody>
      </p:sp>
      <p:sp>
        <p:nvSpPr>
          <p:cNvPr id="15363" name="Rectangle 7"/>
          <p:cNvSpPr txBox="1">
            <a:spLocks noGrp="1" noChangeArrowheads="1"/>
          </p:cNvSpPr>
          <p:nvPr/>
        </p:nvSpPr>
        <p:spPr bwMode="auto">
          <a:xfrm>
            <a:off x="3899903" y="8832216"/>
            <a:ext cx="2981911" cy="46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E83388EE-D81D-4982-A66F-8967650FC71B}" type="slidenum">
              <a:rPr lang="en-US" sz="1200"/>
              <a:pPr algn="r"/>
              <a:t>31</a:t>
            </a:fld>
            <a:endParaRPr lang="en-US" sz="1200"/>
          </a:p>
        </p:txBody>
      </p:sp>
      <p:sp>
        <p:nvSpPr>
          <p:cNvPr id="15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endParaRPr lang="en-US" sz="9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3210AD-4855-4F48-9039-0774B2C11BAA}" type="slidenum">
              <a:rPr lang="en-US"/>
              <a:pPr/>
              <a:t>36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7738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62" y="4415478"/>
            <a:ext cx="5048892" cy="418431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938" tIns="45968" rIns="91938" bIns="459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Elena said:</a:t>
            </a:r>
          </a:p>
          <a:p>
            <a:r>
              <a:rPr lang="en-US" dirty="0" smtClean="0"/>
              <a:t>They u8se unknown SW to generate files.</a:t>
            </a:r>
          </a:p>
          <a:p>
            <a:r>
              <a:rPr lang="en-US" dirty="0" smtClean="0"/>
              <a:t>We are using</a:t>
            </a:r>
            <a:r>
              <a:rPr lang="en-US" baseline="0" dirty="0" smtClean="0"/>
              <a:t> current tools to assure we can always read those files.</a:t>
            </a:r>
          </a:p>
          <a:p>
            <a:r>
              <a:rPr lang="en-US" baseline="0" dirty="0" smtClean="0"/>
              <a:t>Then we test whether we can read them with old utilities.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Go to wiki: testing EOS big </a:t>
            </a:r>
            <a:r>
              <a:rPr lang="en-US" baseline="0" smtClean="0"/>
              <a:t>data files.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9754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3210AD-4855-4F48-9039-0774B2C11BAA}" type="slidenum">
              <a:rPr lang="en-US"/>
              <a:pPr/>
              <a:t>39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7738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62" y="4415478"/>
            <a:ext cx="5048892" cy="418431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938" tIns="45968" rIns="91938" bIns="459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231C62-4370-4834-BD92-1E29428C3D23}" type="slidenum">
              <a:rPr lang="en-US"/>
              <a:pPr>
                <a:defRPr/>
              </a:pPr>
              <a:t>42</a:t>
            </a:fld>
            <a:endParaRPr lang="en-US"/>
          </a:p>
        </p:txBody>
      </p:sp>
      <p:sp>
        <p:nvSpPr>
          <p:cNvPr id="15363" name="Rectangle 7"/>
          <p:cNvSpPr txBox="1">
            <a:spLocks noGrp="1" noChangeArrowheads="1"/>
          </p:cNvSpPr>
          <p:nvPr/>
        </p:nvSpPr>
        <p:spPr bwMode="auto">
          <a:xfrm>
            <a:off x="3899903" y="8832216"/>
            <a:ext cx="2981911" cy="46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E83388EE-D81D-4982-A66F-8967650FC71B}" type="slidenum">
              <a:rPr lang="en-US" sz="1200"/>
              <a:pPr algn="r"/>
              <a:t>42</a:t>
            </a:fld>
            <a:endParaRPr lang="en-US" sz="1200"/>
          </a:p>
        </p:txBody>
      </p:sp>
      <p:sp>
        <p:nvSpPr>
          <p:cNvPr id="15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endParaRPr lang="en-US" sz="9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7C0637-C2DC-46ED-8EE8-6D7AFE044703}" type="slidenum">
              <a:rPr lang="en-US"/>
              <a:pPr>
                <a:defRPr/>
              </a:pPr>
              <a:t>43</a:t>
            </a:fld>
            <a:endParaRPr lang="en-US"/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3899903" y="8832216"/>
            <a:ext cx="2981911" cy="46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69FBDB23-0C6D-4CEA-ACBA-E4DD4604DFDC}" type="slidenum">
              <a:rPr lang="en-US" sz="1200"/>
              <a:pPr algn="r"/>
              <a:t>43</a:t>
            </a:fld>
            <a:endParaRPr lang="en-US" sz="1200"/>
          </a:p>
        </p:txBody>
      </p:sp>
      <p:sp>
        <p:nvSpPr>
          <p:cNvPr id="16388" name="Rectangle 7"/>
          <p:cNvSpPr txBox="1">
            <a:spLocks noGrp="1" noChangeArrowheads="1"/>
          </p:cNvSpPr>
          <p:nvPr/>
        </p:nvSpPr>
        <p:spPr bwMode="auto">
          <a:xfrm>
            <a:off x="3899903" y="8832216"/>
            <a:ext cx="2981911" cy="46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9757090D-11B8-4FE7-96D0-8032252E1480}" type="slidenum">
              <a:rPr lang="en-US" sz="1200"/>
              <a:pPr algn="r"/>
              <a:t>43</a:t>
            </a:fld>
            <a:endParaRPr lang="en-US" sz="1200"/>
          </a:p>
        </p:txBody>
      </p:sp>
      <p:sp>
        <p:nvSpPr>
          <p:cNvPr id="163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6613" cy="3486150"/>
          </a:xfrm>
          <a:ln/>
        </p:spPr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992" y="4416108"/>
            <a:ext cx="5045830" cy="41840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Need clarification from Peter.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ABACD1-A914-474C-8E92-0EB63AE85994}" type="slidenum">
              <a:rPr lang="en-US"/>
              <a:pPr>
                <a:defRPr/>
              </a:pPr>
              <a:t>44</a:t>
            </a:fld>
            <a:endParaRPr lang="en-US"/>
          </a:p>
        </p:txBody>
      </p:sp>
      <p:sp>
        <p:nvSpPr>
          <p:cNvPr id="17411" name="Rectangle 7"/>
          <p:cNvSpPr txBox="1">
            <a:spLocks noGrp="1" noChangeArrowheads="1"/>
          </p:cNvSpPr>
          <p:nvPr/>
        </p:nvSpPr>
        <p:spPr bwMode="auto">
          <a:xfrm>
            <a:off x="3899903" y="8832216"/>
            <a:ext cx="2981911" cy="46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FCFD3633-759D-47DF-8CC6-5279E3C0DB51}" type="slidenum">
              <a:rPr lang="en-US" sz="1200"/>
              <a:pPr algn="r"/>
              <a:t>44</a:t>
            </a:fld>
            <a:endParaRPr lang="en-US" sz="1200"/>
          </a:p>
        </p:txBody>
      </p:sp>
      <p:sp>
        <p:nvSpPr>
          <p:cNvPr id="17412" name="Rectangle 7"/>
          <p:cNvSpPr txBox="1">
            <a:spLocks noGrp="1" noChangeArrowheads="1"/>
          </p:cNvSpPr>
          <p:nvPr/>
        </p:nvSpPr>
        <p:spPr bwMode="auto">
          <a:xfrm>
            <a:off x="3899903" y="8832216"/>
            <a:ext cx="2981911" cy="46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B717F750-C02F-4CD9-94B8-8036D1F573B7}" type="slidenum">
              <a:rPr lang="en-US" sz="1200"/>
              <a:pPr algn="r"/>
              <a:t>44</a:t>
            </a:fld>
            <a:endParaRPr lang="en-US" sz="1200"/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6613" cy="3486150"/>
          </a:xfrm>
          <a:ln/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992" y="4416108"/>
            <a:ext cx="5045830" cy="41840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Need clarification from Peter.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DDA2E5-59CE-46EA-B928-6E00FC2DD0D6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DDA2E5-59CE-46EA-B928-6E00FC2DD0D6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DDA2E5-59CE-46EA-B928-6E00FC2DD0D6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A8E975-703E-4599-A75F-F021646BFD86}" type="slidenum">
              <a:rPr lang="en-US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19459" name="Rectangle 7"/>
          <p:cNvSpPr txBox="1">
            <a:spLocks noGrp="1" noChangeArrowheads="1"/>
          </p:cNvSpPr>
          <p:nvPr/>
        </p:nvSpPr>
        <p:spPr bwMode="auto">
          <a:xfrm>
            <a:off x="3899903" y="8832216"/>
            <a:ext cx="2981911" cy="46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D354BB0E-B39D-45C6-98E8-E800A740EBA0}" type="slidenum">
              <a:rPr lang="en-US" sz="1200"/>
              <a:pPr algn="r"/>
              <a:t>49</a:t>
            </a:fld>
            <a:endParaRPr lang="en-US" sz="1200" dirty="0"/>
          </a:p>
        </p:txBody>
      </p:sp>
      <p:sp>
        <p:nvSpPr>
          <p:cNvPr id="19460" name="Rectangle 7"/>
          <p:cNvSpPr txBox="1">
            <a:spLocks noGrp="1" noChangeArrowheads="1"/>
          </p:cNvSpPr>
          <p:nvPr/>
        </p:nvSpPr>
        <p:spPr bwMode="auto">
          <a:xfrm>
            <a:off x="3899903" y="8832216"/>
            <a:ext cx="2981911" cy="46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5F0ECD9E-2FC3-4A93-8F6B-53E2ACFE189D}" type="slidenum">
              <a:rPr lang="en-US" sz="1200"/>
              <a:pPr algn="r"/>
              <a:t>49</a:t>
            </a:fld>
            <a:endParaRPr lang="en-US" sz="1200" dirty="0"/>
          </a:p>
        </p:txBody>
      </p:sp>
      <p:sp>
        <p:nvSpPr>
          <p:cNvPr id="194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6613" cy="3486150"/>
          </a:xfrm>
          <a:ln/>
        </p:spPr>
      </p:sp>
      <p:sp>
        <p:nvSpPr>
          <p:cNvPr id="194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992" y="4416108"/>
            <a:ext cx="5045830" cy="41840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CF2980-F8E2-40D9-8DB2-8C4A12D75507}" type="slidenum">
              <a:rPr lang="en-US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3899903" y="8832216"/>
            <a:ext cx="2981911" cy="46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F9664372-0699-4BFE-A16A-0F6DE71FED56}" type="slidenum">
              <a:rPr lang="en-US" sz="1200"/>
              <a:pPr algn="r"/>
              <a:t>50</a:t>
            </a:fld>
            <a:endParaRPr lang="en-US" sz="1200" dirty="0"/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38405F-79B6-4DEE-AB19-45D7DB8D7E7E}" type="slidenum">
              <a:rPr lang="en-US"/>
              <a:pPr>
                <a:defRPr/>
              </a:pPr>
              <a:t>51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A356F2-62B1-4099-9646-9EF2A0837563}" type="slidenum">
              <a:rPr lang="en-US"/>
              <a:pPr>
                <a:defRPr/>
              </a:pPr>
              <a:t>52</a:t>
            </a:fld>
            <a:endParaRPr 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HDF-EOS5 files use datasets to store file metadata. Each dataset </a:t>
            </a:r>
            <a:br>
              <a:rPr lang="en-US" dirty="0" smtClean="0"/>
            </a:br>
            <a:r>
              <a:rPr lang="en-US" dirty="0" smtClean="0"/>
              <a:t>of file metadata contains very long strings. The output from h5diff  </a:t>
            </a:r>
            <a:br>
              <a:rPr lang="en-US" dirty="0" smtClean="0"/>
            </a:br>
            <a:r>
              <a:rPr lang="en-US" dirty="0" smtClean="0"/>
              <a:t>is very hard to read  when two such </a:t>
            </a:r>
            <a:r>
              <a:rPr lang="en-US" dirty="0" err="1" smtClean="0"/>
              <a:t>datasts</a:t>
            </a:r>
            <a:r>
              <a:rPr lang="en-US" dirty="0" smtClean="0"/>
              <a:t> are compared because each </a:t>
            </a:r>
            <a:br>
              <a:rPr lang="en-US" dirty="0" smtClean="0"/>
            </a:br>
            <a:r>
              <a:rPr lang="en-US" dirty="0" smtClean="0"/>
              <a:t>characters are compared by h5diff. This </a:t>
            </a:r>
            <a:r>
              <a:rPr lang="en-US" dirty="0" err="1" smtClean="0"/>
              <a:t>scirpt</a:t>
            </a:r>
            <a:r>
              <a:rPr lang="en-US" dirty="0" smtClean="0"/>
              <a:t> is provided for users </a:t>
            </a:r>
            <a:br>
              <a:rPr lang="en-US" dirty="0" smtClean="0"/>
            </a:br>
            <a:r>
              <a:rPr lang="en-US" dirty="0" smtClean="0"/>
              <a:t>to easily compare two HDF-EOS5 files by two steps:</a:t>
            </a:r>
            <a:br>
              <a:rPr lang="en-US" dirty="0" smtClean="0"/>
            </a:br>
            <a:r>
              <a:rPr lang="en-US" dirty="0" smtClean="0"/>
              <a:t>1) Use h5diff to compare objects of two files except the datasets of file metadata</a:t>
            </a:r>
            <a:br>
              <a:rPr lang="en-US" dirty="0" smtClean="0"/>
            </a:br>
            <a:r>
              <a:rPr lang="en-US" dirty="0" smtClean="0"/>
              <a:t>2) Use h5dump to get the content of the datasets of file metadata and use diff to compare the results from h5dump</a:t>
            </a:r>
            <a:br>
              <a:rPr lang="en-US" dirty="0" smtClean="0"/>
            </a:br>
            <a:r>
              <a:rPr lang="en-US" dirty="0" smtClean="0"/>
              <a:t>=====================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00DCC1-3892-48EA-A3E9-C43A4F82E981}" type="slidenum">
              <a:rPr lang="en-US"/>
              <a:pPr>
                <a:defRPr/>
              </a:pPr>
              <a:t>53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019BA4-A60C-49C5-9A90-303799EAE746}" type="slidenum">
              <a:rPr lang="en-US"/>
              <a:pPr>
                <a:defRPr/>
              </a:pPr>
              <a:t>54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6799A8F2-8311-4AA9-A736-2AE35AE9D7B2}" type="slidenum">
              <a:rPr lang="en-US" sz="1200" smtClean="0"/>
              <a:pPr/>
              <a:t>55</a:t>
            </a:fld>
            <a:endParaRPr lang="en-US" sz="1200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352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525B0E58-BAB4-43B2-9FE3-DDA6B4F76F46}" type="slidenum">
              <a:rPr lang="en-US" sz="1200" smtClean="0"/>
              <a:pPr/>
              <a:t>61</a:t>
            </a:fld>
            <a:endParaRPr lang="en-US" sz="1200" smtClean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5D747D2A-19EA-436F-AE73-FD57CD425314}" type="slidenum">
              <a:rPr lang="en-US" sz="1200" smtClean="0"/>
              <a:pPr/>
              <a:t>63</a:t>
            </a:fld>
            <a:endParaRPr lang="en-US" sz="1200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2484873D-1AEC-430E-A155-BACC0057156C}" type="slidenum">
              <a:rPr lang="en-US" sz="1200" smtClean="0"/>
              <a:pPr/>
              <a:t>65</a:t>
            </a:fld>
            <a:endParaRPr lang="en-US" sz="1200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81" descr="hdf 7ppt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683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206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1828800" cy="228600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6" name="Rectangle 206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553200"/>
            <a:ext cx="4114800" cy="228600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7" name="Rectangle 206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553200"/>
            <a:ext cx="762000" cy="228600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pPr>
              <a:defRPr/>
            </a:pPr>
            <a:fld id="{5A3AD11C-B4D8-4D3F-B349-5D890DBDE0C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93761"/>
      </p:ext>
    </p:extLst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721331"/>
      </p:ext>
    </p:extLst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76400"/>
            <a:ext cx="7772400" cy="1362075"/>
          </a:xfrm>
        </p:spPr>
        <p:txBody>
          <a:bodyPr anchor="t"/>
          <a:lstStyle>
            <a:lvl1pPr algn="ctr">
              <a:defRPr sz="48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FADFF9-2F2D-4D20-86DB-AD3DC4206D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2613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95400"/>
            <a:ext cx="3886200" cy="4800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86200" cy="4800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5, 2011</a:t>
            </a:r>
            <a:endParaRPr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002BCC6-A6E9-4477-A97A-8C49FEE5DBAF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81798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BDD25F5-1A27-497B-9B5D-3F1318B16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323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5, 2011</a:t>
            </a:r>
            <a:endParaRPr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  <a:endParaRPr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ECFA244-EDC7-4175-86F8-3DE121B61478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49149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5, 2011</a:t>
            </a:r>
            <a:endParaRPr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  <a:endParaRPr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C483536-7513-45D1-A0A0-45AB5C105D11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2535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5, 2011</a:t>
            </a:r>
            <a:endParaRPr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  <a:endParaRPr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F42C270-2C40-4F17-B7F6-6B154A88FC62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3471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295400"/>
            <a:ext cx="7924800" cy="4800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1981200" cy="228600"/>
          </a:xfrm>
        </p:spPr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553200"/>
            <a:ext cx="4114800" cy="228600"/>
          </a:xfrm>
        </p:spPr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553200"/>
            <a:ext cx="762000" cy="228600"/>
          </a:xfrm>
        </p:spPr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61CD06F-8A6C-4685-92B6-A0B67BBA178D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3615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5, 2011</a:t>
            </a:r>
            <a:endParaRPr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  <a:endParaRPr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033D186-D835-4A5A-8453-DC07395837CC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1596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3250" y="152400"/>
            <a:ext cx="21145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2400"/>
            <a:ext cx="61912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5, 2011</a:t>
            </a:r>
            <a:endParaRPr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650C489-B96D-4165-BD5C-3CDAE6B43641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10302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524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295400"/>
            <a:ext cx="7924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29400"/>
            <a:ext cx="182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1" sz="1400" b="1">
                <a:solidFill>
                  <a:schemeClr val="bg1"/>
                </a:solidFill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4600" y="6629400"/>
            <a:ext cx="411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1" sz="1400" b="1">
                <a:solidFill>
                  <a:schemeClr val="bg1"/>
                </a:solidFill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1157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400" b="1">
                <a:solidFill>
                  <a:schemeClr val="bg1"/>
                </a:solidFill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fld id="{04F65656-5A70-4E45-ABD8-D5F46971B8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hdf bluegreenotxt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12395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hdf 0line"/>
          <p:cNvPicPr>
            <a:picLocks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9" r:id="rId2"/>
    <p:sldLayoutId id="2147483790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799" r:id="rId9"/>
    <p:sldLayoutId id="2147483797" r:id="rId10"/>
    <p:sldLayoutId id="2147483798" r:id="rId11"/>
  </p:sldLayoutIdLst>
  <p:transition spd="med">
    <p:wipe dir="d"/>
  </p:transition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ftp://aurapar2u.ecs.nasa.gov" TargetMode="External"/><Relationship Id="rId7" Type="http://schemas.openxmlformats.org/officeDocument/2006/relationships/hyperlink" Target="ftp://nppsds.nascom.nasa.gov/MiniIDPS_1.5.00.48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ftp://l4ftl01.larc.nasa.gov" TargetMode="External"/><Relationship Id="rId5" Type="http://schemas.openxmlformats.org/officeDocument/2006/relationships/hyperlink" Target="ftp://acdisc.sci.gsfc.nasa.gov" TargetMode="External"/><Relationship Id="rId4" Type="http://schemas.openxmlformats.org/officeDocument/2006/relationships/hyperlink" Target="ftp://acdisc.gsfc.nasa.gov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dfgroup.uiuc.edu/RFC/HDF5/tools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mailto:hdf-forum@hdfgroup.org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mailto:hdf-forum@hdfgroup.org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42" name="Rectangle 18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 Project Update</a:t>
            </a:r>
          </a:p>
        </p:txBody>
      </p:sp>
      <p:sp>
        <p:nvSpPr>
          <p:cNvPr id="16387" name="Rectangle 19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Mike Folk, Kent Yang, Elena Pourmal</a:t>
            </a:r>
          </a:p>
          <a:p>
            <a:r>
              <a:rPr lang="en-US" dirty="0" smtClean="0"/>
              <a:t>The HDF Group</a:t>
            </a:r>
          </a:p>
          <a:p>
            <a:r>
              <a:rPr lang="en-US" dirty="0" smtClean="0"/>
              <a:t>April 5, 2010</a:t>
            </a:r>
          </a:p>
        </p:txBody>
      </p:sp>
      <p:sp>
        <p:nvSpPr>
          <p:cNvPr id="12290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 dirty="0" smtClean="0"/>
          </a:p>
        </p:txBody>
      </p:sp>
      <p:sp>
        <p:nvSpPr>
          <p:cNvPr id="1229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Annual HDF Briefing to ESDIS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03BA6F-3DDB-430D-91ED-7A65515D999C}" type="slidenum">
              <a:rPr lang="en-US" smtClean="0"/>
              <a:pPr>
                <a:defRPr/>
              </a:pPr>
              <a:t>1</a:t>
            </a:fld>
            <a:endParaRPr lang="en-US" dirty="0" smtClean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GMQS activities</a:t>
            </a:r>
          </a:p>
        </p:txBody>
      </p:sp>
      <p:sp>
        <p:nvSpPr>
          <p:cNvPr id="29699" name="Text Placeholder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GMQS:</a:t>
            </a:r>
          </a:p>
          <a:p>
            <a:r>
              <a:rPr lang="en-US" b="1" u="sng" dirty="0" smtClean="0"/>
              <a:t>G</a:t>
            </a:r>
            <a:r>
              <a:rPr lang="en-US" dirty="0" smtClean="0"/>
              <a:t>eneral </a:t>
            </a:r>
            <a:r>
              <a:rPr lang="en-US" b="1" u="sng" dirty="0" smtClean="0"/>
              <a:t>M</a:t>
            </a:r>
            <a:r>
              <a:rPr lang="en-US" dirty="0" smtClean="0"/>
              <a:t>aintenance, </a:t>
            </a:r>
            <a:r>
              <a:rPr lang="en-US" b="1" u="sng" dirty="0" smtClean="0"/>
              <a:t>Q</a:t>
            </a:r>
            <a:r>
              <a:rPr lang="en-US" dirty="0" smtClean="0"/>
              <a:t>A, and </a:t>
            </a:r>
            <a:r>
              <a:rPr lang="en-US" b="1" u="sng" dirty="0" smtClean="0"/>
              <a:t>S</a:t>
            </a:r>
            <a:r>
              <a:rPr lang="en-US" dirty="0" smtClean="0"/>
              <a:t>upport</a:t>
            </a:r>
          </a:p>
        </p:txBody>
      </p:sp>
      <p:sp>
        <p:nvSpPr>
          <p:cNvPr id="20482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20483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20484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889E55-5E7C-435B-8D0C-BCA675A07393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07061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Helpdesk Statistics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6738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11673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11674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F2289256-BE45-4D0B-9EDB-7AE31127D16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9545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HDF4 and HDF5 issues by years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9166437"/>
              </p:ext>
            </p:extLst>
          </p:nvPr>
        </p:nvGraphicFramePr>
        <p:xfrm>
          <a:off x="609600" y="1295400"/>
          <a:ext cx="79248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46012945"/>
      </p:ext>
    </p:extLst>
  </p:cSld>
  <p:clrMapOvr>
    <a:masterClrMapping/>
  </p:clrMapOvr>
  <p:transition spd="med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HDF4 issues by categories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371056"/>
              </p:ext>
            </p:extLst>
          </p:nvPr>
        </p:nvGraphicFramePr>
        <p:xfrm>
          <a:off x="609600" y="1295400"/>
          <a:ext cx="79248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066276" y="6172200"/>
            <a:ext cx="1176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C</a:t>
            </a:r>
            <a:r>
              <a:rPr lang="en-US" sz="1600" dirty="0" smtClean="0">
                <a:latin typeface="+mj-lt"/>
              </a:rPr>
              <a:t>ategories</a:t>
            </a:r>
            <a:endParaRPr lang="en-US" sz="16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-492701" y="3312102"/>
            <a:ext cx="17811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Number of issues</a:t>
            </a:r>
            <a:endParaRPr 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45171060"/>
      </p:ext>
    </p:extLst>
  </p:cSld>
  <p:clrMapOvr>
    <a:masterClrMapping/>
  </p:clrMapOvr>
  <p:transition spd="med"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HDF5 issues by categories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3428548"/>
              </p:ext>
            </p:extLst>
          </p:nvPr>
        </p:nvGraphicFramePr>
        <p:xfrm>
          <a:off x="609600" y="1295400"/>
          <a:ext cx="79248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066276" y="6172200"/>
            <a:ext cx="1176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C</a:t>
            </a:r>
            <a:r>
              <a:rPr lang="en-US" sz="1600" dirty="0" smtClean="0">
                <a:latin typeface="+mj-lt"/>
              </a:rPr>
              <a:t>ategories</a:t>
            </a:r>
            <a:endParaRPr lang="en-US" sz="16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-492701" y="3312102"/>
            <a:ext cx="17811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Number of issues</a:t>
            </a:r>
            <a:endParaRPr 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38502404"/>
      </p:ext>
    </p:extLst>
  </p:cSld>
  <p:clrMapOvr>
    <a:masterClrMapping/>
  </p:clrMapOvr>
  <p:transition spd="med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 issues resolution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279" name="Slide Number Placeholder 27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80" name="Footer Placeholder 27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2957203"/>
              </p:ext>
            </p:extLst>
          </p:nvPr>
        </p:nvGraphicFramePr>
        <p:xfrm>
          <a:off x="914400" y="1371600"/>
          <a:ext cx="7391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 rot="16200000">
            <a:off x="-904462" y="3114263"/>
            <a:ext cx="2635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Percentage of all issues</a:t>
            </a:r>
            <a:endParaRPr lang="en-US" sz="1800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53616" y="6183868"/>
            <a:ext cx="1775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Resolution time</a:t>
            </a:r>
            <a:endParaRPr lang="en-US"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241635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HDF4  opened and closed issues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279" name="Slide Number Placeholder 27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80" name="Footer Placeholder 27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-577093" y="3051694"/>
            <a:ext cx="1980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Number of issues</a:t>
            </a:r>
            <a:endParaRPr lang="en-US" sz="1800" dirty="0">
              <a:latin typeface="Arial"/>
              <a:cs typeface="Arial"/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9826467"/>
              </p:ext>
            </p:extLst>
          </p:nvPr>
        </p:nvGraphicFramePr>
        <p:xfrm>
          <a:off x="1066800" y="1371600"/>
          <a:ext cx="7086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697546" y="6248400"/>
            <a:ext cx="7018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Years</a:t>
            </a:r>
            <a:endParaRPr lang="en-US" sz="16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29400" y="1524000"/>
            <a:ext cx="1929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H4mapping Project</a:t>
            </a:r>
            <a:endParaRPr lang="en-US" sz="1600" dirty="0">
              <a:latin typeface="+mj-lt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5867400" y="1676400"/>
            <a:ext cx="762000" cy="76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19340744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HDF5  opened and closed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279" name="Slide Number Placeholder 27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80" name="Footer Placeholder 27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-336825" y="3396975"/>
            <a:ext cx="1980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Number of issues</a:t>
            </a:r>
            <a:endParaRPr lang="en-US" sz="1800" dirty="0">
              <a:latin typeface="Arial"/>
              <a:cs typeface="Arial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9718954"/>
              </p:ext>
            </p:extLst>
          </p:nvPr>
        </p:nvGraphicFramePr>
        <p:xfrm>
          <a:off x="990600" y="1371600"/>
          <a:ext cx="73152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697546" y="6248400"/>
            <a:ext cx="7018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Years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0409962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Issues  and their Priorities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Must Fix</a:t>
            </a:r>
          </a:p>
          <a:p>
            <a:pPr lvl="1"/>
            <a:r>
              <a:rPr lang="en-US" dirty="0"/>
              <a:t>Data corruption</a:t>
            </a:r>
          </a:p>
          <a:p>
            <a:pPr lvl="1"/>
            <a:r>
              <a:rPr lang="en-US" dirty="0"/>
              <a:t>Portability</a:t>
            </a:r>
          </a:p>
          <a:p>
            <a:pPr lvl="1"/>
            <a:r>
              <a:rPr lang="en-US" dirty="0"/>
              <a:t>Backward and Forward Compatibility</a:t>
            </a:r>
          </a:p>
          <a:p>
            <a:pPr lvl="1"/>
            <a:r>
              <a:rPr lang="en-US" dirty="0"/>
              <a:t>Funded Request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Fix after “Must Fix”</a:t>
            </a:r>
          </a:p>
          <a:p>
            <a:pPr lvl="1"/>
            <a:r>
              <a:rPr lang="en-US" dirty="0"/>
              <a:t>Power User Request</a:t>
            </a:r>
          </a:p>
          <a:p>
            <a:pPr lvl="1"/>
            <a:r>
              <a:rPr lang="en-US" dirty="0"/>
              <a:t>Tools</a:t>
            </a:r>
          </a:p>
          <a:p>
            <a:pPr lvl="1"/>
            <a:r>
              <a:rPr lang="en-US" dirty="0" smtClean="0"/>
              <a:t>Library </a:t>
            </a:r>
            <a:r>
              <a:rPr lang="en-US" dirty="0"/>
              <a:t>issues</a:t>
            </a:r>
          </a:p>
          <a:p>
            <a:pPr lvl="1"/>
            <a:r>
              <a:rPr lang="en-US" dirty="0" smtClean="0"/>
              <a:t>Build </a:t>
            </a:r>
            <a:r>
              <a:rPr lang="en-US" dirty="0"/>
              <a:t>Infrastructure</a:t>
            </a:r>
          </a:p>
          <a:p>
            <a:r>
              <a:rPr lang="en-US" dirty="0"/>
              <a:t>When resources permit</a:t>
            </a:r>
          </a:p>
          <a:p>
            <a:pPr lvl="1"/>
            <a:r>
              <a:rPr lang="en-US" dirty="0"/>
              <a:t>Wrappers</a:t>
            </a:r>
          </a:p>
          <a:p>
            <a:pPr lvl="1"/>
            <a:r>
              <a:rPr lang="en-US" dirty="0"/>
              <a:t>HL Libraries</a:t>
            </a:r>
          </a:p>
          <a:p>
            <a:pPr lvl="1"/>
            <a:r>
              <a:rPr lang="en-US" dirty="0"/>
              <a:t>Other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02BCC6-A6E9-4477-A97A-8C49FEE5DBA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27875" y="5867400"/>
            <a:ext cx="44936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+mn-lt"/>
              </a:rPr>
              <a:t>Need your input on priorities!</a:t>
            </a:r>
            <a:endParaRPr 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205083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 Releases</a:t>
            </a:r>
          </a:p>
        </p:txBody>
      </p:sp>
      <p:sp>
        <p:nvSpPr>
          <p:cNvPr id="29699" name="Text Placeholder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20482" name="Rectangle 1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20483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20484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889E55-5E7C-435B-8D0C-BCA675A07393}" type="slidenum">
              <a:rPr lang="en-US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39607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Maintenance Releases 2010 - 2011</a:t>
            </a:r>
            <a:endParaRPr lang="en-US" dirty="0"/>
          </a:p>
        </p:txBody>
      </p:sp>
      <p:graphicFrame>
        <p:nvGraphicFramePr>
          <p:cNvPr id="18" name="Content Placeholder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6606070"/>
              </p:ext>
            </p:extLst>
          </p:nvPr>
        </p:nvGraphicFramePr>
        <p:xfrm>
          <a:off x="609600" y="1295400"/>
          <a:ext cx="79248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762000" y="6477000"/>
            <a:ext cx="533400" cy="1588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1295400" y="6321623"/>
            <a:ext cx="15119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2"/>
                </a:solidFill>
                <a:latin typeface="Arial"/>
                <a:cs typeface="Arial"/>
              </a:rPr>
              <a:t>Future releases</a:t>
            </a:r>
            <a:endParaRPr lang="en-US" sz="1400" b="1" dirty="0">
              <a:solidFill>
                <a:schemeClr val="bg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062536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 Libraries Releases Highlights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6738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11673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11674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F2289256-BE45-4D0B-9EDB-7AE31127D16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8488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 4.2.6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ym typeface="Wingdings"/>
              </a:rPr>
              <a:t>Delayed (should be in February 2010)</a:t>
            </a:r>
            <a:endParaRPr lang="en-US" sz="2800" i="1" dirty="0" smtClean="0">
              <a:sym typeface="Wingdings"/>
            </a:endParaRPr>
          </a:p>
          <a:p>
            <a:r>
              <a:rPr lang="en-US" sz="2800" dirty="0" smtClean="0"/>
              <a:t>New features </a:t>
            </a:r>
          </a:p>
          <a:p>
            <a:pPr lvl="1"/>
            <a:r>
              <a:rPr lang="en-US" sz="2400" dirty="0" smtClean="0"/>
              <a:t>New functions to support H4 mapping project</a:t>
            </a:r>
          </a:p>
          <a:p>
            <a:pPr lvl="1"/>
            <a:r>
              <a:rPr lang="en-US" sz="2400" dirty="0" smtClean="0"/>
              <a:t>Support for JPEG 7&amp;8</a:t>
            </a:r>
          </a:p>
          <a:p>
            <a:pPr lvl="1"/>
            <a:r>
              <a:rPr lang="en-US" dirty="0" err="1" smtClean="0"/>
              <a:t>CMake</a:t>
            </a:r>
            <a:r>
              <a:rPr lang="en-US" dirty="0" smtClean="0"/>
              <a:t> support for Windows and Linux 32- and 64-bit</a:t>
            </a:r>
          </a:p>
          <a:p>
            <a:pPr lvl="1"/>
            <a:r>
              <a:rPr lang="en-US" sz="2400" dirty="0" smtClean="0"/>
              <a:t>Misc. minor bug fixes and documentation improvements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5786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HDF5 1.6.*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SUPPORT</a:t>
            </a:r>
          </a:p>
          <a:p>
            <a:r>
              <a:rPr lang="en-US" dirty="0" smtClean="0"/>
              <a:t>Dropped in November 2010 with the last release of HDF5 1.6.10</a:t>
            </a:r>
          </a:p>
          <a:p>
            <a:r>
              <a:rPr lang="en-US" dirty="0" smtClean="0"/>
              <a:t>Stopped Daily Testing in February 2011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8688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HDF5 1.8.5 and patch1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Support for CMake on Windows and Linux 32- and 64-bit systems </a:t>
            </a:r>
          </a:p>
          <a:p>
            <a:r>
              <a:rPr lang="en-US" sz="2800" dirty="0" smtClean="0"/>
              <a:t>Fixed a possible data corruption issue when non-default offset and length sizes were specified</a:t>
            </a:r>
          </a:p>
          <a:p>
            <a:r>
              <a:rPr lang="en-US" dirty="0" smtClean="0"/>
              <a:t>Fixed memory leaks </a:t>
            </a:r>
          </a:p>
          <a:p>
            <a:pPr lvl="1"/>
            <a:r>
              <a:rPr lang="en-US" dirty="0" smtClean="0"/>
              <a:t>Testing daily for memory leaks now</a:t>
            </a:r>
          </a:p>
          <a:p>
            <a:r>
              <a:rPr lang="en-US" dirty="0" smtClean="0"/>
              <a:t>Fixed a problem with a higher level of optimizations with the latest versions of the GNU C compiler</a:t>
            </a:r>
          </a:p>
          <a:p>
            <a:r>
              <a:rPr lang="en-US" dirty="0" smtClean="0"/>
              <a:t>Many improvements to tools:</a:t>
            </a:r>
          </a:p>
          <a:p>
            <a:pPr lvl="1"/>
            <a:r>
              <a:rPr lang="en-US" sz="2400" dirty="0" smtClean="0"/>
              <a:t>Support for packed bits in h5dump</a:t>
            </a:r>
          </a:p>
          <a:p>
            <a:pPr lvl="1"/>
            <a:r>
              <a:rPr lang="en-US" sz="2400" dirty="0" smtClean="0"/>
              <a:t>Symbolic links handling in h5diff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9101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HDF5 1.8.6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Delayed due to the problems </a:t>
            </a:r>
            <a:r>
              <a:rPr lang="en-US" dirty="0" smtClean="0"/>
              <a:t>with MPI I/O and parallel HDF5 library</a:t>
            </a:r>
            <a:endParaRPr lang="en-US" sz="2800" dirty="0" smtClean="0"/>
          </a:p>
          <a:p>
            <a:r>
              <a:rPr lang="en-US" sz="2800" dirty="0" smtClean="0"/>
              <a:t>Critical: Fixed a possible corruption problem with the scale-offset filter.</a:t>
            </a:r>
          </a:p>
          <a:p>
            <a:pPr lvl="1"/>
            <a:r>
              <a:rPr lang="en-US" sz="2400" dirty="0" smtClean="0"/>
              <a:t>Datasets written on a big-endian machine were not readable on a  little-endian machine</a:t>
            </a:r>
          </a:p>
          <a:p>
            <a:pPr lvl="1"/>
            <a:r>
              <a:rPr lang="en-US" dirty="0" smtClean="0"/>
              <a:t>Datasets created with libraries prior to 1.8.6 ARE NOT READABLE by the later versions</a:t>
            </a:r>
          </a:p>
          <a:p>
            <a:pPr lvl="2"/>
            <a:r>
              <a:rPr lang="en-US" dirty="0" smtClean="0"/>
              <a:t>Workaround: Use old h5repack to remove the filter</a:t>
            </a:r>
          </a:p>
          <a:p>
            <a:pPr lvl="1"/>
            <a:r>
              <a:rPr lang="en-US" dirty="0" smtClean="0"/>
              <a:t>Does NASA have any data compressed with scale-offset filter?</a:t>
            </a:r>
          </a:p>
          <a:p>
            <a:r>
              <a:rPr lang="en-US" sz="2800" dirty="0" smtClean="0"/>
              <a:t>Fixed a bug that prevented applications (IDL 7.0) to read files created by 1.8.* libraries.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84066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HDF5 1.8.6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Added support for thread safety using Windows thread-safe library (vs. POSIX one)</a:t>
            </a:r>
          </a:p>
          <a:p>
            <a:r>
              <a:rPr lang="en-US" dirty="0" smtClean="0"/>
              <a:t>Improved performance for partial I</a:t>
            </a:r>
            <a:r>
              <a:rPr lang="en-US" dirty="0"/>
              <a:t>/O. The library can now detect situations where a memory selection has the same shape and size as a selection in a dataset in the file</a:t>
            </a:r>
            <a:r>
              <a:rPr lang="en-US" dirty="0" smtClean="0"/>
              <a:t>.</a:t>
            </a:r>
          </a:p>
          <a:p>
            <a:endParaRPr lang="en-US" sz="2800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3895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HDF5 1.8.7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Scheduled for May 15, 2011 (back on schedule)</a:t>
            </a:r>
          </a:p>
          <a:p>
            <a:r>
              <a:rPr lang="en-US" dirty="0" smtClean="0"/>
              <a:t>Performance improvements when working with external links</a:t>
            </a:r>
            <a:endParaRPr lang="en-US" sz="2800" dirty="0" smtClean="0"/>
          </a:p>
          <a:p>
            <a:r>
              <a:rPr lang="en-US" dirty="0" smtClean="0"/>
              <a:t>Improvements to tools</a:t>
            </a:r>
          </a:p>
          <a:p>
            <a:pPr lvl="1"/>
            <a:r>
              <a:rPr lang="en-US" dirty="0" smtClean="0"/>
              <a:t>Performance issues for h5repack</a:t>
            </a:r>
          </a:p>
          <a:p>
            <a:pPr lvl="1"/>
            <a:r>
              <a:rPr lang="en-US" dirty="0" smtClean="0"/>
              <a:t>Misc. bug fixes for h5dump, h5ls</a:t>
            </a:r>
          </a:p>
          <a:p>
            <a:r>
              <a:rPr lang="en-US" dirty="0" smtClean="0"/>
              <a:t>Improved binary packaging using </a:t>
            </a:r>
            <a:r>
              <a:rPr lang="en-US" dirty="0" err="1" smtClean="0"/>
              <a:t>CMake</a:t>
            </a:r>
            <a:endParaRPr lang="en-US" dirty="0" smtClean="0"/>
          </a:p>
          <a:p>
            <a:endParaRPr lang="en-US" sz="2800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48635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Platform support issues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6738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11673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11674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F2289256-BE45-4D0B-9EDB-7AE31127D16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0194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HDF4 Platforms Supported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smtClean="0"/>
              <a:t>Systems</a:t>
            </a:r>
          </a:p>
          <a:p>
            <a:pPr lvl="1"/>
            <a:r>
              <a:rPr lang="en-US" smtClean="0"/>
              <a:t>AIX 6.1</a:t>
            </a:r>
          </a:p>
          <a:p>
            <a:pPr lvl="1"/>
            <a:r>
              <a:rPr lang="en-US" smtClean="0"/>
              <a:t>Linux 2.6 (CentOS-5)</a:t>
            </a:r>
          </a:p>
          <a:p>
            <a:pPr lvl="1"/>
            <a:r>
              <a:rPr lang="en-US" smtClean="0"/>
              <a:t>Linux 2.6 x86_64</a:t>
            </a:r>
          </a:p>
          <a:p>
            <a:pPr lvl="1"/>
            <a:r>
              <a:rPr lang="en-US" smtClean="0"/>
              <a:t>Solaris 5.10</a:t>
            </a:r>
          </a:p>
          <a:p>
            <a:pPr lvl="1"/>
            <a:r>
              <a:rPr lang="en-US" smtClean="0"/>
              <a:t>SGI Altix</a:t>
            </a:r>
          </a:p>
          <a:p>
            <a:pPr lvl="1"/>
            <a:r>
              <a:rPr lang="en-US" smtClean="0"/>
              <a:t>32/64bit Windows XP, Vista, 7 and Cygwin</a:t>
            </a:r>
          </a:p>
          <a:p>
            <a:pPr lvl="1"/>
            <a:r>
              <a:rPr lang="en-US" smtClean="0"/>
              <a:t>Mac OS Intel 10.6.* 32/64-bit</a:t>
            </a:r>
          </a:p>
          <a:p>
            <a:pPr lvl="1"/>
            <a:r>
              <a:rPr lang="en-US" smtClean="0"/>
              <a:t>FreeBSD 6.3-stable 32/64-bit</a:t>
            </a:r>
          </a:p>
          <a:p>
            <a:pPr lvl="1"/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smtClean="0"/>
              <a:t>Compilers</a:t>
            </a:r>
          </a:p>
          <a:p>
            <a:pPr lvl="1"/>
            <a:r>
              <a:rPr lang="en-US" smtClean="0"/>
              <a:t>IBM C and Fortran cmp</a:t>
            </a:r>
          </a:p>
          <a:p>
            <a:pPr lvl="1"/>
            <a:r>
              <a:rPr lang="en-US" smtClean="0"/>
              <a:t>GNU C and Fortran up to 4.4.5, g95 (4.0.3)</a:t>
            </a:r>
          </a:p>
          <a:p>
            <a:pPr lvl="1"/>
            <a:r>
              <a:rPr lang="en-US" smtClean="0"/>
              <a:t>Intel C and Fortran v12</a:t>
            </a:r>
          </a:p>
          <a:p>
            <a:pPr lvl="1"/>
            <a:r>
              <a:rPr lang="en-US" smtClean="0"/>
              <a:t>PGI C and Fortran v10</a:t>
            </a:r>
          </a:p>
          <a:p>
            <a:pPr lvl="1"/>
            <a:r>
              <a:rPr lang="en-US" smtClean="0"/>
              <a:t>Sun C 5.10 and Fortran 95 8.4</a:t>
            </a:r>
          </a:p>
          <a:p>
            <a:pPr lvl="1"/>
            <a:r>
              <a:rPr lang="en-US" smtClean="0"/>
              <a:t>VS 2008 Intel Fortran 10</a:t>
            </a:r>
          </a:p>
          <a:p>
            <a:pPr lvl="1"/>
            <a:r>
              <a:rPr lang="en-US" smtClean="0"/>
              <a:t>VS 2010 Intel Fortran 10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6329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HDF5 Platforms Supported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mtClean="0"/>
              <a:t>Systems</a:t>
            </a:r>
          </a:p>
          <a:p>
            <a:pPr lvl="1"/>
            <a:r>
              <a:rPr lang="en-US" smtClean="0"/>
              <a:t>As for HDF4</a:t>
            </a:r>
          </a:p>
          <a:p>
            <a:pPr lvl="1"/>
            <a:r>
              <a:rPr lang="en-US" smtClean="0"/>
              <a:t>Open VMS 8.3</a:t>
            </a:r>
          </a:p>
          <a:p>
            <a:pPr lvl="1"/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mtClean="0"/>
              <a:t>Compilers</a:t>
            </a:r>
          </a:p>
          <a:p>
            <a:pPr lvl="1"/>
            <a:r>
              <a:rPr lang="en-US" smtClean="0"/>
              <a:t>As for HDF4</a:t>
            </a:r>
          </a:p>
          <a:p>
            <a:pPr lvl="1"/>
            <a:r>
              <a:rPr lang="en-US" smtClean="0"/>
              <a:t>HP C, Fortran and C++ compilers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55567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HDF4 and 5 Platforms to drop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mtClean="0"/>
              <a:t>Systems</a:t>
            </a:r>
          </a:p>
          <a:p>
            <a:pPr lvl="1"/>
            <a:r>
              <a:rPr lang="en-US" smtClean="0"/>
              <a:t>?</a:t>
            </a:r>
          </a:p>
          <a:p>
            <a:pPr lvl="1"/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mtClean="0"/>
              <a:t>Compilers</a:t>
            </a:r>
          </a:p>
          <a:p>
            <a:pPr lvl="1"/>
            <a:r>
              <a:rPr lang="en-US" smtClean="0"/>
              <a:t>VS2005 with Intel 11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74617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HDF4 and 5 Platforms to add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mtClean="0"/>
              <a:t>Systems</a:t>
            </a:r>
          </a:p>
          <a:p>
            <a:pPr lvl="1"/>
            <a:r>
              <a:rPr lang="en-US" smtClean="0"/>
              <a:t>?</a:t>
            </a:r>
          </a:p>
          <a:p>
            <a:pPr lvl="1"/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mtClean="0"/>
              <a:t>Compilers</a:t>
            </a:r>
          </a:p>
          <a:p>
            <a:pPr lvl="1"/>
            <a:r>
              <a:rPr lang="en-US" smtClean="0"/>
              <a:t>?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43118" y="3581400"/>
            <a:ext cx="728648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CC"/>
                </a:solidFill>
                <a:latin typeface="+mj-lt"/>
              </a:rPr>
              <a:t>We are using virtualization very successfully.</a:t>
            </a:r>
          </a:p>
          <a:p>
            <a:r>
              <a:rPr lang="en-US" sz="2800" dirty="0" smtClean="0">
                <a:solidFill>
                  <a:srgbClr val="0000CC"/>
                </a:solidFill>
                <a:latin typeface="+mj-lt"/>
              </a:rPr>
              <a:t>Can add any Linux or Windows flavors. </a:t>
            </a:r>
          </a:p>
          <a:p>
            <a:r>
              <a:rPr lang="en-US" sz="2800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800" dirty="0" smtClean="0">
                <a:solidFill>
                  <a:srgbClr val="0000CC"/>
                </a:solidFill>
                <a:latin typeface="+mj-lt"/>
              </a:rPr>
              <a:t>                         Just let us know!         </a:t>
            </a:r>
            <a:endParaRPr lang="en-US" sz="2800" dirty="0">
              <a:solidFill>
                <a:srgbClr val="0000C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7587824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HDF Binaries Distribution</a:t>
            </a:r>
            <a:endParaRPr lang="en-U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6738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11673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11674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F2289256-BE45-4D0B-9EDB-7AE31127D16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175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HDF4 and HDF5 Binaries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ym typeface="Wingdings"/>
              </a:rPr>
              <a:t>We distribute </a:t>
            </a:r>
            <a:r>
              <a:rPr lang="en-US" dirty="0" err="1" smtClean="0">
                <a:sym typeface="Wingdings"/>
              </a:rPr>
              <a:t>zlib</a:t>
            </a:r>
            <a:r>
              <a:rPr lang="en-US" dirty="0" smtClean="0">
                <a:sym typeface="Wingdings"/>
              </a:rPr>
              <a:t> and szip libraries with the binaries</a:t>
            </a:r>
          </a:p>
          <a:p>
            <a:pPr lvl="1"/>
            <a:r>
              <a:rPr lang="en-US" dirty="0" smtClean="0">
                <a:sym typeface="Wingdings"/>
              </a:rPr>
              <a:t>Drastically reduced the number of questions to the Help Desk</a:t>
            </a:r>
          </a:p>
          <a:p>
            <a:r>
              <a:rPr lang="en-US" dirty="0" smtClean="0">
                <a:sym typeface="Wingdings"/>
              </a:rPr>
              <a:t>Resolved CRTL issues when building Windows </a:t>
            </a:r>
            <a:r>
              <a:rPr lang="en-US" dirty="0">
                <a:sym typeface="Wingdings"/>
              </a:rPr>
              <a:t>binaries</a:t>
            </a:r>
          </a:p>
          <a:p>
            <a:r>
              <a:rPr lang="en-US" dirty="0" smtClean="0">
                <a:sym typeface="Wingdings"/>
              </a:rPr>
              <a:t>Have been looking into </a:t>
            </a:r>
            <a:r>
              <a:rPr lang="en-US" dirty="0" err="1" smtClean="0">
                <a:sym typeface="Wingdings"/>
              </a:rPr>
              <a:t>CMake</a:t>
            </a:r>
            <a:r>
              <a:rPr lang="en-US" dirty="0" smtClean="0">
                <a:sym typeface="Wingdings"/>
              </a:rPr>
              <a:t> packaging for Windows, Linux and Mac OS X</a:t>
            </a:r>
          </a:p>
          <a:p>
            <a:r>
              <a:rPr lang="en-US" dirty="0" smtClean="0">
                <a:sym typeface="Wingdings"/>
              </a:rPr>
              <a:t>Problems remaining:</a:t>
            </a:r>
          </a:p>
          <a:p>
            <a:pPr lvl="1"/>
            <a:r>
              <a:rPr lang="en-US" dirty="0" smtClean="0">
                <a:sym typeface="Wingdings"/>
              </a:rPr>
              <a:t>Shared libraries for Mac OS X</a:t>
            </a:r>
          </a:p>
          <a:p>
            <a:r>
              <a:rPr lang="en-US" dirty="0" smtClean="0">
                <a:sym typeface="Wingdings"/>
              </a:rPr>
              <a:t>How important are shared libraries to NASA?</a:t>
            </a:r>
          </a:p>
          <a:p>
            <a:pPr lvl="1"/>
            <a:endParaRPr lang="en-US" dirty="0" smtClean="0"/>
          </a:p>
          <a:p>
            <a:endParaRPr lang="en-US" dirty="0" smtClean="0">
              <a:sym typeface="Wingdings"/>
            </a:endParaRP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34403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HDView Binaries Downloads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>
              <a:sym typeface="Wingdings"/>
            </a:endParaRPr>
          </a:p>
          <a:p>
            <a:pPr lvl="1"/>
            <a:endParaRPr lang="en-US" smtClean="0"/>
          </a:p>
          <a:p>
            <a:endParaRPr lang="en-US" smtClean="0">
              <a:sym typeface="Wingdings"/>
            </a:endParaRPr>
          </a:p>
          <a:p>
            <a:pPr lvl="1"/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7611"/>
              </p:ext>
            </p:extLst>
          </p:nvPr>
        </p:nvGraphicFramePr>
        <p:xfrm>
          <a:off x="152400" y="1676399"/>
          <a:ext cx="8915400" cy="2743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73835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Arial"/>
                          <a:ea typeface="Calibri"/>
                          <a:cs typeface="Arial"/>
                        </a:rPr>
                        <a:t>Platform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Arial"/>
                          <a:ea typeface="Calibri"/>
                          <a:cs typeface="Arial"/>
                        </a:rPr>
                        <a:t>Number of downloads</a:t>
                      </a:r>
                    </a:p>
                  </a:txBody>
                  <a:tcPr marL="68580" marR="68580" marT="0" marB="0"/>
                </a:tc>
              </a:tr>
              <a:tr h="73835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Arial"/>
                          <a:ea typeface="Calibri"/>
                          <a:cs typeface="Arial"/>
                        </a:rPr>
                        <a:t>Linux (32/64, shared/static)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latin typeface="Arial"/>
                          <a:ea typeface="Calibri"/>
                          <a:cs typeface="Arial"/>
                        </a:rPr>
                        <a:t>3,132</a:t>
                      </a:r>
                      <a:endParaRPr lang="en-US" sz="24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3835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Arial"/>
                          <a:ea typeface="Calibri"/>
                          <a:cs typeface="Arial"/>
                        </a:rPr>
                        <a:t>Windows (XP, Vista, 32/64)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latin typeface="Arial"/>
                          <a:ea typeface="Calibri"/>
                          <a:cs typeface="Arial"/>
                        </a:rPr>
                        <a:t>13,131</a:t>
                      </a:r>
                      <a:endParaRPr lang="en-US" sz="24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2813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Arial"/>
                          <a:ea typeface="Calibri"/>
                          <a:cs typeface="Arial"/>
                        </a:rPr>
                        <a:t>Mac Intel (32/64)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latin typeface="Arial"/>
                          <a:ea typeface="Calibri"/>
                          <a:cs typeface="Arial"/>
                        </a:rPr>
                        <a:t>920</a:t>
                      </a:r>
                      <a:endParaRPr lang="en-US" sz="24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68415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Download stats for HDF5 Binaries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endParaRPr lang="en-US" smtClean="0"/>
          </a:p>
          <a:p>
            <a:endParaRPr lang="en-US" smtClean="0">
              <a:sym typeface="Wingdings"/>
            </a:endParaRPr>
          </a:p>
          <a:p>
            <a:pPr lvl="1"/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Other platforms are on the order of 1 - 10 downloads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968159"/>
              </p:ext>
            </p:extLst>
          </p:nvPr>
        </p:nvGraphicFramePr>
        <p:xfrm>
          <a:off x="152400" y="1295400"/>
          <a:ext cx="8915400" cy="3799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73835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Arial"/>
                          <a:ea typeface="Calibri"/>
                          <a:cs typeface="Arial"/>
                        </a:rPr>
                        <a:t>Platform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Arial"/>
                          <a:ea typeface="Calibri"/>
                          <a:cs typeface="Arial"/>
                        </a:rPr>
                        <a:t>Number of downloads</a:t>
                      </a:r>
                    </a:p>
                  </a:txBody>
                  <a:tcPr marL="68580" marR="68580" marT="0" marB="0"/>
                </a:tc>
              </a:tr>
              <a:tr h="73835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Arial"/>
                          <a:ea typeface="Calibri"/>
                          <a:cs typeface="Arial"/>
                        </a:rPr>
                        <a:t>Linux (32/64, shared/static)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latin typeface="Arial"/>
                          <a:ea typeface="Calibri"/>
                          <a:cs typeface="Arial"/>
                        </a:rPr>
                        <a:t>4,324</a:t>
                      </a:r>
                      <a:endParaRPr lang="en-US" sz="24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3835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Arial"/>
                          <a:ea typeface="Calibri"/>
                          <a:cs typeface="Arial"/>
                        </a:rPr>
                        <a:t>Windows (XP, Vista, 32/64)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latin typeface="Arial"/>
                          <a:ea typeface="Calibri"/>
                          <a:cs typeface="Arial"/>
                        </a:rPr>
                        <a:t>4,777</a:t>
                      </a:r>
                      <a:endParaRPr lang="en-US" sz="24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2813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Arial"/>
                          <a:ea typeface="Calibri"/>
                          <a:cs typeface="Arial"/>
                        </a:rPr>
                        <a:t>Mac Intel (32/64)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latin typeface="Arial"/>
                          <a:ea typeface="Calibri"/>
                          <a:cs typeface="Arial"/>
                        </a:rPr>
                        <a:t>676</a:t>
                      </a:r>
                      <a:endParaRPr lang="en-US" sz="24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2813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latin typeface="Arial"/>
                          <a:ea typeface="Calibri"/>
                          <a:cs typeface="Arial"/>
                        </a:rPr>
                        <a:t>FreeBSD</a:t>
                      </a:r>
                      <a:endParaRPr lang="en-US" sz="24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latin typeface="Arial"/>
                          <a:ea typeface="Calibri"/>
                          <a:cs typeface="Arial"/>
                        </a:rPr>
                        <a:t>117</a:t>
                      </a:r>
                      <a:endParaRPr lang="en-US" sz="24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2813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latin typeface="Arial"/>
                          <a:ea typeface="Calibri"/>
                          <a:cs typeface="Arial"/>
                        </a:rPr>
                        <a:t>AIX</a:t>
                      </a:r>
                      <a:endParaRPr lang="en-US" sz="24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latin typeface="Arial"/>
                          <a:ea typeface="Calibri"/>
                          <a:cs typeface="Arial"/>
                        </a:rPr>
                        <a:t>77</a:t>
                      </a:r>
                      <a:endParaRPr lang="en-US" sz="24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69209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Download stats for HDF4 Source and Binaries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endParaRPr lang="en-US" dirty="0" smtClean="0"/>
          </a:p>
          <a:p>
            <a:endParaRPr lang="en-US" dirty="0" smtClean="0">
              <a:sym typeface="Wingdings"/>
            </a:endParaRP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Other platforms are on the order of 1 - 10 downloads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078146"/>
              </p:ext>
            </p:extLst>
          </p:nvPr>
        </p:nvGraphicFramePr>
        <p:xfrm>
          <a:off x="152400" y="1770972"/>
          <a:ext cx="8915400" cy="2953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73835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Arial"/>
                          <a:ea typeface="Calibri"/>
                          <a:cs typeface="Arial"/>
                        </a:rPr>
                        <a:t>Platform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Arial"/>
                          <a:ea typeface="Calibri"/>
                          <a:cs typeface="Arial"/>
                        </a:rPr>
                        <a:t>Number of downloads</a:t>
                      </a:r>
                    </a:p>
                  </a:txBody>
                  <a:tcPr marL="68580" marR="68580" marT="0" marB="0"/>
                </a:tc>
              </a:tr>
              <a:tr h="73835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latin typeface="Arial"/>
                          <a:ea typeface="Calibri"/>
                          <a:cs typeface="Arial"/>
                        </a:rPr>
                        <a:t>Source</a:t>
                      </a:r>
                      <a:endParaRPr lang="en-US" sz="24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latin typeface="Arial"/>
                          <a:ea typeface="Calibri"/>
                          <a:cs typeface="Arial"/>
                        </a:rPr>
                        <a:t>1,339</a:t>
                      </a:r>
                      <a:endParaRPr lang="en-US" sz="24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3835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Arial"/>
                          <a:ea typeface="Calibri"/>
                          <a:cs typeface="Arial"/>
                        </a:rPr>
                        <a:t>Linux (32/64, shared/static)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latin typeface="Arial"/>
                          <a:ea typeface="Calibri"/>
                          <a:cs typeface="Arial"/>
                        </a:rPr>
                        <a:t>534</a:t>
                      </a:r>
                      <a:endParaRPr lang="en-US" sz="24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3835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Arial"/>
                          <a:ea typeface="Calibri"/>
                          <a:cs typeface="Arial"/>
                        </a:rPr>
                        <a:t>Windows (XP, Vista, 32/64)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latin typeface="Arial"/>
                          <a:ea typeface="Calibri"/>
                          <a:cs typeface="Arial"/>
                        </a:rPr>
                        <a:t>674</a:t>
                      </a:r>
                      <a:endParaRPr lang="en-US" sz="24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568404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Methodology and more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Wingdings"/>
              </a:rPr>
              <a:t>f</a:t>
            </a:r>
            <a:r>
              <a:rPr lang="en-US" dirty="0" smtClean="0">
                <a:sym typeface="Wingdings"/>
              </a:rPr>
              <a:t>tp access stats obtained by Google Analytics</a:t>
            </a:r>
          </a:p>
          <a:p>
            <a:r>
              <a:rPr lang="en-US" dirty="0">
                <a:sym typeface="Wingdings"/>
              </a:rPr>
              <a:t>S</a:t>
            </a:r>
            <a:r>
              <a:rPr lang="en-US" dirty="0" smtClean="0">
                <a:sym typeface="Wingdings"/>
              </a:rPr>
              <a:t>tats on HDF4 source code downloads, </a:t>
            </a:r>
            <a:r>
              <a:rPr lang="en-US" u="sng" dirty="0" smtClean="0">
                <a:sym typeface="Wingdings"/>
              </a:rPr>
              <a:t>not HDF5</a:t>
            </a:r>
          </a:p>
          <a:p>
            <a:r>
              <a:rPr lang="en-US" dirty="0" smtClean="0">
                <a:sym typeface="Wingdings"/>
              </a:rPr>
              <a:t>543 pages were viewed </a:t>
            </a:r>
          </a:p>
          <a:p>
            <a:r>
              <a:rPr lang="en-US" dirty="0" smtClean="0">
                <a:sym typeface="Wingdings"/>
              </a:rPr>
              <a:t>46,279 unique ftp accesses in 2010</a:t>
            </a:r>
          </a:p>
          <a:p>
            <a:r>
              <a:rPr lang="en-US" dirty="0" smtClean="0">
                <a:sym typeface="Wingdings"/>
              </a:rPr>
              <a:t>Average Time on Page 4 minutes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49102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241" name="Rectangle 9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h4toh5 and h5toh4 technologies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F620C6-3D72-4BFF-A8E8-C66A39F6C245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58191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H4H5 tools and library</a:t>
            </a:r>
          </a:p>
        </p:txBody>
      </p:sp>
      <p:sp>
        <p:nvSpPr>
          <p:cNvPr id="36867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H4toH5 conversion library and utility</a:t>
            </a:r>
          </a:p>
          <a:p>
            <a:pPr lvl="1"/>
            <a:r>
              <a:rPr lang="en-US" dirty="0" smtClean="0"/>
              <a:t>Template to be used in converting HDF4 to HDF5 </a:t>
            </a:r>
          </a:p>
          <a:p>
            <a:pPr lvl="1"/>
            <a:r>
              <a:rPr lang="en-US" dirty="0" smtClean="0"/>
              <a:t>Convert HDF4 to HDF5 </a:t>
            </a:r>
          </a:p>
          <a:p>
            <a:pPr lvl="1"/>
            <a:r>
              <a:rPr lang="en-US" dirty="0" smtClean="0"/>
              <a:t>Convert HDF-EOS2 to HDF-EOS5 </a:t>
            </a:r>
          </a:p>
          <a:p>
            <a:pPr lvl="0"/>
            <a:r>
              <a:rPr lang="en-US" dirty="0" smtClean="0"/>
              <a:t>H5toH4 conversion utility</a:t>
            </a:r>
          </a:p>
          <a:p>
            <a:pPr lvl="1"/>
            <a:r>
              <a:rPr lang="en-US" dirty="0" smtClean="0"/>
              <a:t>Convert some HDF5 to HDF4 </a:t>
            </a:r>
          </a:p>
          <a:p>
            <a:pPr lvl="1"/>
            <a:r>
              <a:rPr lang="en-US" dirty="0" smtClean="0"/>
              <a:t>Useful when data stored in HDF5 is used by an HDF4-based application (e.g., visualization tool)</a:t>
            </a:r>
            <a:endParaRPr lang="en-US" sz="2400" dirty="0" smtClean="0">
              <a:solidFill>
                <a:srgbClr val="000000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If important to NASA, there are a number of improvements that could be made to these tools</a:t>
            </a:r>
            <a:endParaRPr lang="en-US" sz="2800" dirty="0" smtClean="0">
              <a:solidFill>
                <a:srgbClr val="000000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6626" name="Rectangle 2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26628" name="Rectangle 31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1103F3-48AC-4B98-A737-83DD831AB7AF}" type="slidenum">
              <a:rPr lang="en-US"/>
              <a:pPr>
                <a:defRPr/>
              </a:pPr>
              <a:t>32</a:t>
            </a:fld>
            <a:endParaRPr lang="en-US"/>
          </a:p>
        </p:txBody>
      </p:sp>
      <p:sp>
        <p:nvSpPr>
          <p:cNvPr id="26627" name="Rectangle 30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3616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Current Support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 maintenance mode unless requests from NASA</a:t>
            </a:r>
          </a:p>
          <a:p>
            <a:pPr lvl="1"/>
            <a:r>
              <a:rPr lang="en-US" dirty="0" smtClean="0"/>
              <a:t>Continue the daily tests on the current platforms</a:t>
            </a:r>
          </a:p>
          <a:p>
            <a:pPr lvl="1"/>
            <a:r>
              <a:rPr lang="en-US" dirty="0" smtClean="0"/>
              <a:t>Fix bugs</a:t>
            </a:r>
          </a:p>
          <a:p>
            <a:pPr lvl="1"/>
            <a:r>
              <a:rPr lang="en-US" dirty="0" smtClean="0"/>
              <a:t>Keep documentation up to date</a:t>
            </a:r>
          </a:p>
          <a:p>
            <a:pPr lvl="1"/>
            <a:r>
              <a:rPr lang="en-US" dirty="0" smtClean="0"/>
              <a:t>Release with every new HDF4 release</a:t>
            </a:r>
          </a:p>
          <a:p>
            <a:r>
              <a:rPr lang="en-US" dirty="0" smtClean="0"/>
              <a:t>Next release in June 2011</a:t>
            </a:r>
          </a:p>
          <a:p>
            <a:pPr lvl="1"/>
            <a:r>
              <a:rPr lang="en-US" dirty="0" smtClean="0"/>
              <a:t>Based on HDF4r2.6 and HDF5-1.8.7*</a:t>
            </a:r>
          </a:p>
          <a:p>
            <a:pPr lvl="2"/>
            <a:r>
              <a:rPr lang="en-US" dirty="0" smtClean="0"/>
              <a:t>Current release based on HDF4.2.5 and HDF5-1.8.5</a:t>
            </a:r>
          </a:p>
          <a:p>
            <a:pPr lvl="1"/>
            <a:r>
              <a:rPr lang="en-US" dirty="0" smtClean="0"/>
              <a:t>Support CMake on Windows and Linux 32- and 64-bit</a:t>
            </a:r>
          </a:p>
          <a:p>
            <a:r>
              <a:rPr lang="en-US" dirty="0" smtClean="0"/>
              <a:t>How important this tool is for NASA?</a:t>
            </a:r>
          </a:p>
          <a:p>
            <a:pPr lvl="1"/>
            <a:r>
              <a:rPr lang="en-US" dirty="0" smtClean="0"/>
              <a:t>(See next slide.)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7ABA3-A1A1-4707-AFAF-690E37C77528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513165"/>
      </p:ext>
    </p:extLst>
  </p:cSld>
  <p:clrMapOvr>
    <a:masterClrMapping/>
  </p:clrMapOvr>
  <p:transition spd="med"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Recent contacts about the package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MODAPS asked general questions about both H4toH5 and H5toH4 tools.</a:t>
            </a:r>
          </a:p>
          <a:p>
            <a:r>
              <a:rPr lang="en-US" dirty="0" smtClean="0"/>
              <a:t>A researcher at Univ. of Edinburgh used H4toH5 tool to convert CERES HDF4 files to HDF5 in order to use R to visualize the data</a:t>
            </a:r>
          </a:p>
          <a:p>
            <a:r>
              <a:rPr lang="en-US" dirty="0" smtClean="0"/>
              <a:t>Sweden's Meteorological and Hydrological Institute contacted us about using the H4toH5 tool </a:t>
            </a:r>
          </a:p>
          <a:p>
            <a:pPr lvl="0"/>
            <a:r>
              <a:rPr lang="en-US" dirty="0" smtClean="0"/>
              <a:t>Helpdesk and </a:t>
            </a:r>
            <a:r>
              <a:rPr lang="en-US" dirty="0" err="1" smtClean="0"/>
              <a:t>hdf</a:t>
            </a:r>
            <a:r>
              <a:rPr lang="en-US" dirty="0" smtClean="0"/>
              <a:t>-forum</a:t>
            </a:r>
          </a:p>
          <a:p>
            <a:pPr lvl="1"/>
            <a:r>
              <a:rPr lang="en-US" dirty="0" smtClean="0"/>
              <a:t>Three users have asked questions or reported bugs at the </a:t>
            </a:r>
            <a:r>
              <a:rPr lang="en-US" dirty="0" err="1" smtClean="0"/>
              <a:t>hdf</a:t>
            </a:r>
            <a:r>
              <a:rPr lang="en-US" dirty="0" smtClean="0"/>
              <a:t>-forum in the past 10 months</a:t>
            </a:r>
          </a:p>
          <a:p>
            <a:pPr lvl="1"/>
            <a:r>
              <a:rPr lang="en-US" dirty="0" smtClean="0"/>
              <a:t>HDF </a:t>
            </a:r>
            <a:r>
              <a:rPr lang="en-US" dirty="0" err="1" smtClean="0"/>
              <a:t>HelpDesk</a:t>
            </a:r>
            <a:r>
              <a:rPr lang="en-US" dirty="0" smtClean="0"/>
              <a:t> has received 6 messages per year in the last 6 years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7ABA3-A1A1-4707-AFAF-690E37C77528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692310"/>
      </p:ext>
    </p:extLst>
  </p:cSld>
  <p:clrMapOvr>
    <a:masterClrMapping/>
  </p:clrMapOvr>
  <p:transition spd="med">
    <p:wipe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important are the h4toh5/h5toh4 tools to NASA?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320578"/>
      </p:ext>
    </p:extLst>
  </p:cSld>
  <p:clrMapOvr>
    <a:masterClrMapping/>
  </p:clrMapOvr>
  <p:transition spd="med">
    <p:wipe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HDF5 Backward/Forward Compatibility and Interoperability with other Libraries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6738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11673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11674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F2289256-BE45-4D0B-9EDB-7AE31127D162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7040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Backward/Forward Compatibility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ym typeface="Wingdings"/>
              </a:rPr>
              <a:t>Continued </a:t>
            </a:r>
            <a:r>
              <a:rPr lang="en-US" dirty="0">
                <a:sym typeface="Wingdings"/>
              </a:rPr>
              <a:t>testing files from </a:t>
            </a:r>
            <a:r>
              <a:rPr lang="en-US" dirty="0"/>
              <a:t>FTP sites with command line utilities for backward and forward file format compatibility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OMI Level 2 files</a:t>
            </a:r>
          </a:p>
          <a:p>
            <a:pPr lvl="3"/>
            <a:r>
              <a:rPr lang="en-US" dirty="0" smtClean="0">
                <a:hlinkClick r:id="rId3" action="ppaction://hlinkfile"/>
              </a:rPr>
              <a:t>ftp://aurapar2u.ecs.nasa.gov</a:t>
            </a:r>
            <a:endParaRPr lang="en-US" dirty="0" smtClean="0"/>
          </a:p>
          <a:p>
            <a:pPr lvl="1"/>
            <a:r>
              <a:rPr lang="en-US" dirty="0" smtClean="0"/>
              <a:t>OMI Level2G, MLS and HIRDL files</a:t>
            </a:r>
          </a:p>
          <a:p>
            <a:pPr lvl="3"/>
            <a:r>
              <a:rPr lang="en-US" dirty="0" smtClean="0">
                <a:hlinkClick r:id="rId4"/>
              </a:rPr>
              <a:t>ftp://acdisc.gsfc.nasa.gov </a:t>
            </a:r>
            <a:endParaRPr lang="en-US" dirty="0" smtClean="0"/>
          </a:p>
          <a:p>
            <a:pPr lvl="1"/>
            <a:r>
              <a:rPr lang="en-US" dirty="0" smtClean="0"/>
              <a:t>TOM files</a:t>
            </a:r>
          </a:p>
          <a:p>
            <a:pPr lvl="3"/>
            <a:r>
              <a:rPr lang="en-US" dirty="0" smtClean="0">
                <a:hlinkClick r:id="rId5" action="ppaction://hlinkfile"/>
              </a:rPr>
              <a:t>ftp://acdisc.sci.gsfc.nasa.gov</a:t>
            </a:r>
            <a:endParaRPr lang="en-US" dirty="0" smtClean="0"/>
          </a:p>
          <a:p>
            <a:pPr lvl="1"/>
            <a:r>
              <a:rPr lang="en-US" dirty="0" smtClean="0"/>
              <a:t>TES files</a:t>
            </a:r>
          </a:p>
          <a:p>
            <a:pPr lvl="3"/>
            <a:r>
              <a:rPr lang="en-US" dirty="0" smtClean="0">
                <a:hlinkClick r:id="rId6" action="ppaction://hlinkfile"/>
              </a:rPr>
              <a:t>ftp://l4ftl01.larc.nasa.gov</a:t>
            </a:r>
            <a:endParaRPr lang="en-US" dirty="0" smtClean="0"/>
          </a:p>
          <a:p>
            <a:pPr lvl="1"/>
            <a:r>
              <a:rPr lang="en-US" dirty="0" smtClean="0"/>
              <a:t>NPOESS </a:t>
            </a:r>
            <a:r>
              <a:rPr lang="en-US" dirty="0" err="1" smtClean="0"/>
              <a:t>MiniIDPS</a:t>
            </a:r>
            <a:endParaRPr lang="en-US" dirty="0" smtClean="0"/>
          </a:p>
          <a:p>
            <a:pPr lvl="3"/>
            <a:r>
              <a:rPr lang="en-US" dirty="0" smtClean="0">
                <a:hlinkClick r:id="rId7" action="ppaction://hlinkfile"/>
              </a:rPr>
              <a:t>ftp://nppsds.nascom.nasa.gov/MiniIDPS_1.5.00.48/</a:t>
            </a:r>
            <a:endParaRPr lang="en-US" dirty="0" smtClean="0"/>
          </a:p>
          <a:p>
            <a:pPr lvl="1"/>
            <a:r>
              <a:rPr lang="en-US" dirty="0" smtClean="0"/>
              <a:t>NOAA’s GRAVITE</a:t>
            </a:r>
          </a:p>
          <a:p>
            <a:pPr lvl="3"/>
            <a:endParaRPr lang="en-US" dirty="0" smtClean="0"/>
          </a:p>
          <a:p>
            <a:pPr lvl="3"/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6481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HDF5/netCDF-4 Interoperability Issues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netCDF-4 cannot modify files that do not have creation order tracking enabled</a:t>
            </a:r>
          </a:p>
          <a:p>
            <a:r>
              <a:rPr lang="en-US" dirty="0" smtClean="0"/>
              <a:t>netCDF-4 fails to open HDF5 files with datasets of reference types (NPOESS files)</a:t>
            </a:r>
          </a:p>
          <a:p>
            <a:r>
              <a:rPr lang="en-US" dirty="0" smtClean="0"/>
              <a:t>netCDF-4 fails to open HDF5 files with multi-dimensional attributes (NPOESS files)</a:t>
            </a:r>
          </a:p>
          <a:p>
            <a:r>
              <a:rPr lang="en-US" dirty="0"/>
              <a:t>Concurrent opening of </a:t>
            </a:r>
            <a:r>
              <a:rPr lang="en-US" dirty="0" smtClean="0"/>
              <a:t>HDF5 </a:t>
            </a:r>
            <a:r>
              <a:rPr lang="en-US" dirty="0"/>
              <a:t>files by both libraries fails due to conflicting file close properties used</a:t>
            </a:r>
          </a:p>
          <a:p>
            <a:r>
              <a:rPr lang="en-US" dirty="0" smtClean="0"/>
              <a:t>On Ed’s to-do list, but no time frame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72634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HDF5 Code Improvements with Valgrind and Coverity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6738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11673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11674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F2289256-BE45-4D0B-9EDB-7AE31127D162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0758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Code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Valgrind used in a daily testing to check for memory leaks</a:t>
            </a:r>
          </a:p>
          <a:p>
            <a:r>
              <a:rPr lang="en-US" dirty="0" smtClean="0"/>
              <a:t>Developers work on the Coverity issues on a regular basis</a:t>
            </a:r>
          </a:p>
          <a:p>
            <a:r>
              <a:rPr lang="en-US" dirty="0" smtClean="0"/>
              <a:t>Coverity runs as requested to assure that we address old issues and do not introduce new ones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7ABA3-A1A1-4707-AFAF-690E37C77528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552975"/>
      </p:ext>
    </p:extLst>
  </p:cSld>
  <p:clrMapOvr>
    <a:masterClrMapping/>
  </p:clrMapOvr>
  <p:transition spd="med">
    <p:wipe dir="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Coverity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Coverity Prevent v1 found  549 defects – 538 were addressed</a:t>
            </a:r>
          </a:p>
          <a:p>
            <a:r>
              <a:rPr lang="en-US" dirty="0" smtClean="0"/>
              <a:t>Coverity Prevent v2 found 1558 defects in first run – 44 have been addressed</a:t>
            </a:r>
          </a:p>
          <a:p>
            <a:r>
              <a:rPr lang="en-US" dirty="0" smtClean="0"/>
              <a:t>Currently down to 1385 defects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7ABA3-A1A1-4707-AFAF-690E37C77528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557377"/>
      </p:ext>
    </p:extLst>
  </p:cSld>
  <p:clrMapOvr>
    <a:masterClrMapping/>
  </p:clrMapOvr>
  <p:transition spd="med">
    <p:wipe dir="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241" name="Rectangle 9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Java </a:t>
            </a:r>
            <a:r>
              <a:rPr lang="en-US" dirty="0"/>
              <a:t>Product Highlights</a:t>
            </a:r>
            <a:br>
              <a:rPr lang="en-US" dirty="0"/>
            </a:br>
            <a:r>
              <a:rPr lang="en-US" dirty="0" smtClean="0"/>
              <a:t>2010-2011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F620C6-3D72-4BFF-A8E8-C66A39F6C245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45039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436" name="Rectangle 1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 Java Products Highlights</a:t>
            </a:r>
            <a:endParaRPr lang="en-US" dirty="0"/>
          </a:p>
        </p:txBody>
      </p:sp>
      <p:sp>
        <p:nvSpPr>
          <p:cNvPr id="5123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609600" y="2667000"/>
            <a:ext cx="7924800" cy="3429000"/>
          </a:xfrm>
        </p:spPr>
        <p:txBody>
          <a:bodyPr/>
          <a:lstStyle/>
          <a:p>
            <a:r>
              <a:rPr lang="en-US" dirty="0" smtClean="0"/>
              <a:t>HDF-Java 2.7 released in February 2011</a:t>
            </a:r>
          </a:p>
          <a:p>
            <a:r>
              <a:rPr lang="en-US" dirty="0" smtClean="0"/>
              <a:t>V2.7 was built on HDF 4.2.5 and HDF5 1.8.6</a:t>
            </a:r>
          </a:p>
          <a:p>
            <a:r>
              <a:rPr lang="en-US" dirty="0" smtClean="0"/>
              <a:t>Support for HDF5 1.8 features</a:t>
            </a:r>
          </a:p>
          <a:p>
            <a:r>
              <a:rPr lang="en-US" dirty="0" smtClean="0"/>
              <a:t>24 bug fixes and 5 enhancements since March 2010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7ABA3-A1A1-4707-AFAF-690E37C77528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1487488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39346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436" name="Rectangle 1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Major Improvements in HDF-Java</a:t>
            </a:r>
            <a:endParaRPr lang="en-US" dirty="0"/>
          </a:p>
        </p:txBody>
      </p:sp>
      <p:sp>
        <p:nvSpPr>
          <p:cNvPr id="6147" name="Rectangle 1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New HDFView features</a:t>
            </a:r>
          </a:p>
          <a:p>
            <a:pPr lvl="1"/>
            <a:r>
              <a:rPr lang="en-US" dirty="0" smtClean="0"/>
              <a:t>Ability to move objects within the same file</a:t>
            </a:r>
          </a:p>
          <a:p>
            <a:pPr lvl="1"/>
            <a:r>
              <a:rPr lang="en-US" dirty="0" smtClean="0"/>
              <a:t>Import/export for binary data</a:t>
            </a:r>
          </a:p>
          <a:p>
            <a:r>
              <a:rPr lang="en-US" dirty="0" smtClean="0"/>
              <a:t>HDFView issues resolved</a:t>
            </a:r>
          </a:p>
          <a:p>
            <a:pPr marL="742950" lvl="2" indent="-342900"/>
            <a:r>
              <a:rPr lang="en-US" sz="2400" dirty="0" smtClean="0"/>
              <a:t>Ability to copy/past </a:t>
            </a:r>
            <a:r>
              <a:rPr lang="en-US" sz="2400" dirty="0"/>
              <a:t>large datasets</a:t>
            </a:r>
          </a:p>
          <a:p>
            <a:pPr lvl="1"/>
            <a:r>
              <a:rPr lang="en-US" dirty="0" smtClean="0"/>
              <a:t>Ability do display unsigned 64-bit integers in compound data fields</a:t>
            </a:r>
          </a:p>
          <a:p>
            <a:pPr lvl="1"/>
            <a:r>
              <a:rPr lang="en-US" dirty="0" smtClean="0"/>
              <a:t>Crash when displaying attributes or compound fields with variable length strings.</a:t>
            </a:r>
          </a:p>
          <a:p>
            <a:r>
              <a:rPr lang="en-US" dirty="0" smtClean="0"/>
              <a:t>Made all java classes the same for all platforms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7ABA3-A1A1-4707-AFAF-690E37C77528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98929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HDF-EOS Plugin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2667000"/>
          </a:xfrm>
        </p:spPr>
        <p:txBody>
          <a:bodyPr/>
          <a:lstStyle/>
          <a:p>
            <a:r>
              <a:rPr lang="en-US" dirty="0" smtClean="0"/>
              <a:t>Tested HDFView 2.7 with the latest HDF-EOS plugin (2.6)</a:t>
            </a:r>
          </a:p>
          <a:p>
            <a:r>
              <a:rPr lang="en-US" dirty="0" smtClean="0"/>
              <a:t>Changed HDFView so that no code change is needed to compile the latest HDF-EOS plugin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497573"/>
      </p:ext>
    </p:extLst>
  </p:cSld>
  <p:clrMapOvr>
    <a:masterClrMapping/>
  </p:clrMapOvr>
  <p:transition spd="med">
    <p:wipe dir="d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 txBox="1">
            <a:spLocks noChangeArrowheads="1"/>
          </p:cNvSpPr>
          <p:nvPr/>
        </p:nvSpPr>
        <p:spPr>
          <a:xfrm>
            <a:off x="1295400" y="152400"/>
            <a:ext cx="7696200" cy="6096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endParaRPr lang="en-US" sz="3600" kern="0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Rectangle 13"/>
          <p:cNvSpPr txBox="1">
            <a:spLocks noChangeArrowheads="1"/>
          </p:cNvSpPr>
          <p:nvPr/>
        </p:nvSpPr>
        <p:spPr>
          <a:xfrm>
            <a:off x="228600" y="1524000"/>
            <a:ext cx="8458200" cy="37338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defRPr/>
            </a:pPr>
            <a:endParaRPr lang="en-US" kern="0" dirty="0" smtClean="0">
              <a:solidFill>
                <a:srgbClr val="000000"/>
              </a:solidFill>
              <a:latin typeface="+mn-lt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0000CC"/>
                </a:solidFill>
                <a:effectLst>
                  <a:outerShdw blurRad="38100" dist="38100" dir="2700000" algn="tl" rotWithShape="0">
                    <a:srgbClr val="C0C0C0"/>
                  </a:outerShdw>
                </a:effectLst>
                <a:latin typeface="Arial"/>
                <a:ea typeface="+mn-ea"/>
                <a:cs typeface="Arial"/>
              </a:rPr>
              <a:t>Support for HDF5 1.8 Features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 smtClean="0">
                <a:solidFill>
                  <a:srgbClr val="C00000"/>
                </a:solidFill>
              </a:rPr>
              <a:t>Changes to Java HDF5 Interface(JHI5) include</a:t>
            </a: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Support added for HDF5 1.8.</a:t>
            </a:r>
          </a:p>
          <a:p>
            <a:pPr>
              <a:defRPr/>
            </a:pPr>
            <a:r>
              <a:rPr lang="en-US" dirty="0" smtClean="0"/>
              <a:t>Added support for compatibility between HDF5 1.6 and 1.8.</a:t>
            </a:r>
          </a:p>
          <a:p>
            <a:pPr>
              <a:defRPr/>
            </a:pPr>
            <a:r>
              <a:rPr lang="en-US" dirty="0" smtClean="0"/>
              <a:t>Added unit tests for all new methods in JHI5. 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ECFA244-EDC7-4175-86F8-3DE121B61478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45281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 txBox="1">
            <a:spLocks noChangeArrowheads="1"/>
          </p:cNvSpPr>
          <p:nvPr/>
        </p:nvSpPr>
        <p:spPr>
          <a:xfrm>
            <a:off x="1295400" y="152400"/>
            <a:ext cx="7696200" cy="6096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endParaRPr lang="en-US" sz="3600" kern="0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Rectangle 13"/>
          <p:cNvSpPr txBox="1">
            <a:spLocks noChangeArrowheads="1"/>
          </p:cNvSpPr>
          <p:nvPr/>
        </p:nvSpPr>
        <p:spPr>
          <a:xfrm>
            <a:off x="838200" y="1371600"/>
            <a:ext cx="7696200" cy="50292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endParaRPr lang="en-US" kern="0" dirty="0" smtClean="0">
              <a:solidFill>
                <a:srgbClr val="000000"/>
              </a:solidFill>
              <a:latin typeface="+mn-lt"/>
              <a:cs typeface="+mn-cs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Support for HDF5 1.8 Features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dirty="0">
                <a:solidFill>
                  <a:srgbClr val="C00000"/>
                </a:solidFill>
              </a:rPr>
              <a:t>A</a:t>
            </a:r>
            <a:r>
              <a:rPr lang="en-US" dirty="0" smtClean="0">
                <a:solidFill>
                  <a:srgbClr val="C00000"/>
                </a:solidFill>
              </a:rPr>
              <a:t>dded </a:t>
            </a:r>
            <a:r>
              <a:rPr lang="en-US" dirty="0">
                <a:solidFill>
                  <a:srgbClr val="C00000"/>
                </a:solidFill>
              </a:rPr>
              <a:t>to the Java HDF Object </a:t>
            </a:r>
            <a:r>
              <a:rPr lang="en-US" dirty="0" smtClean="0">
                <a:solidFill>
                  <a:srgbClr val="C00000"/>
                </a:solidFill>
              </a:rPr>
              <a:t>package</a:t>
            </a:r>
            <a:endParaRPr lang="en-US" dirty="0">
              <a:solidFill>
                <a:srgbClr val="C00000"/>
              </a:solidFill>
            </a:endParaRP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Set the bounds of library versions</a:t>
            </a:r>
          </a:p>
          <a:p>
            <a:pPr>
              <a:defRPr/>
            </a:pPr>
            <a:r>
              <a:rPr lang="en-US" dirty="0"/>
              <a:t>Set link storage type</a:t>
            </a:r>
          </a:p>
          <a:p>
            <a:pPr>
              <a:defRPr/>
            </a:pPr>
            <a:r>
              <a:rPr lang="en-US" dirty="0"/>
              <a:t>Set link creation order</a:t>
            </a:r>
          </a:p>
          <a:p>
            <a:pPr>
              <a:defRPr/>
            </a:pPr>
            <a:r>
              <a:rPr lang="en-US" dirty="0"/>
              <a:t>Show group contents in creation order</a:t>
            </a:r>
          </a:p>
          <a:p>
            <a:pPr>
              <a:defRPr/>
            </a:pPr>
            <a:r>
              <a:rPr lang="en-US" dirty="0"/>
              <a:t>Show attributes in creation order</a:t>
            </a:r>
          </a:p>
          <a:p>
            <a:pPr>
              <a:defRPr/>
            </a:pPr>
            <a:r>
              <a:rPr lang="en-US" dirty="0"/>
              <a:t>Create soft and external links</a:t>
            </a:r>
          </a:p>
          <a:p>
            <a:pPr>
              <a:defRPr/>
            </a:pPr>
            <a:r>
              <a:rPr lang="en-US" dirty="0"/>
              <a:t>Retrieve link </a:t>
            </a:r>
            <a:r>
              <a:rPr lang="en-US" dirty="0" smtClean="0"/>
              <a:t>information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FA244-EDC7-4175-86F8-3DE121B61478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12654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 txBox="1">
            <a:spLocks noChangeArrowheads="1"/>
          </p:cNvSpPr>
          <p:nvPr/>
        </p:nvSpPr>
        <p:spPr>
          <a:xfrm>
            <a:off x="1295400" y="152400"/>
            <a:ext cx="7696200" cy="6096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endParaRPr lang="en-US" sz="3600" kern="0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Rectangle 13"/>
          <p:cNvSpPr txBox="1">
            <a:spLocks noChangeArrowheads="1"/>
          </p:cNvSpPr>
          <p:nvPr/>
        </p:nvSpPr>
        <p:spPr>
          <a:xfrm>
            <a:off x="609600" y="1524000"/>
            <a:ext cx="7924800" cy="37338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defRPr/>
            </a:pPr>
            <a:endParaRPr lang="en-US" kern="0" dirty="0">
              <a:solidFill>
                <a:srgbClr val="000000"/>
              </a:solidFill>
              <a:latin typeface="+mn-lt"/>
              <a:cs typeface="+mn-cs"/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Support for HDF5 1.8 Features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Features added to HDFView include:</a:t>
            </a:r>
          </a:p>
          <a:p>
            <a:pPr lvl="1"/>
            <a:r>
              <a:rPr lang="en-US" sz="2600" dirty="0" smtClean="0"/>
              <a:t>Set the bounds of library versions of an open file</a:t>
            </a:r>
          </a:p>
          <a:p>
            <a:pPr lvl="1"/>
            <a:r>
              <a:rPr lang="en-US" sz="2600" dirty="0" smtClean="0"/>
              <a:t>Show the bounds of library versions of an open file</a:t>
            </a:r>
          </a:p>
          <a:p>
            <a:pPr lvl="1"/>
            <a:r>
              <a:rPr lang="en-US" sz="2600" dirty="0" smtClean="0"/>
              <a:t>Set link creation order in groups</a:t>
            </a:r>
          </a:p>
          <a:p>
            <a:pPr lvl="1"/>
            <a:r>
              <a:rPr lang="en-US" sz="2600" dirty="0" smtClean="0"/>
              <a:t>Set link storage type when creating a group</a:t>
            </a:r>
          </a:p>
          <a:p>
            <a:pPr lvl="1"/>
            <a:r>
              <a:rPr lang="en-US" sz="2600" dirty="0" smtClean="0"/>
              <a:t>Create soft and external links</a:t>
            </a:r>
          </a:p>
          <a:p>
            <a:pPr lvl="1"/>
            <a:r>
              <a:rPr lang="en-US" sz="2600" dirty="0" smtClean="0"/>
              <a:t>Show link information</a:t>
            </a:r>
            <a:endParaRPr lang="en-US" sz="26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FA244-EDC7-4175-86F8-3DE121B61478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78696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484" name="Rectangle 1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Future work for HDF-Java</a:t>
            </a:r>
            <a:endParaRPr lang="en-US" dirty="0"/>
          </a:p>
        </p:txBody>
      </p:sp>
      <p:sp>
        <p:nvSpPr>
          <p:cNvPr id="8195" name="Rectangle 1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Planned work:</a:t>
            </a:r>
          </a:p>
          <a:p>
            <a:pPr lvl="1"/>
            <a:r>
              <a:rPr lang="en-US" sz="2600" dirty="0" err="1" smtClean="0"/>
              <a:t>CMake</a:t>
            </a:r>
            <a:r>
              <a:rPr lang="en-US" sz="2600" dirty="0" smtClean="0"/>
              <a:t> to compile and install </a:t>
            </a:r>
            <a:r>
              <a:rPr lang="en-US" sz="2600" dirty="0" err="1" smtClean="0"/>
              <a:t>hdf</a:t>
            </a:r>
            <a:r>
              <a:rPr lang="en-US" sz="2600" dirty="0" smtClean="0"/>
              <a:t>-java products</a:t>
            </a:r>
          </a:p>
          <a:p>
            <a:pPr lvl="1"/>
            <a:r>
              <a:rPr lang="en-US" sz="2600" dirty="0" smtClean="0"/>
              <a:t>Automatic GUI testing for HDFView (prototype)</a:t>
            </a:r>
          </a:p>
          <a:p>
            <a:pPr lvl="1"/>
            <a:r>
              <a:rPr lang="en-US" sz="2600" dirty="0" smtClean="0"/>
              <a:t>Bug fixes and minor enhancements</a:t>
            </a:r>
          </a:p>
          <a:p>
            <a:pPr lvl="1"/>
            <a:r>
              <a:rPr lang="en-US" sz="2600" dirty="0" smtClean="0"/>
              <a:t>HDF-Java 2.8 release with HDF 4.2.6 and HDF5 1.8.8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On the wish list: </a:t>
            </a:r>
          </a:p>
          <a:p>
            <a:pPr lvl="1"/>
            <a:r>
              <a:rPr lang="en-US" sz="2600" dirty="0" smtClean="0"/>
              <a:t>Write variable length datasets in </a:t>
            </a:r>
            <a:r>
              <a:rPr lang="en-US" sz="2600" dirty="0" err="1" smtClean="0"/>
              <a:t>hdf</a:t>
            </a:r>
            <a:r>
              <a:rPr lang="en-US" sz="2600" dirty="0" smtClean="0"/>
              <a:t>-java</a:t>
            </a:r>
          </a:p>
          <a:p>
            <a:pPr lvl="1"/>
            <a:r>
              <a:rPr lang="en-US" sz="2600" dirty="0" smtClean="0"/>
              <a:t>Import/export Geo Tiff images in HDFView</a:t>
            </a:r>
          </a:p>
          <a:p>
            <a:pPr lvl="1"/>
            <a:r>
              <a:rPr lang="en-US" sz="2600" dirty="0" smtClean="0"/>
              <a:t>Implement buffering in HDFView to handle large datasets and images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7ABA3-A1A1-4707-AFAF-690E37C77528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58932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576" name="Rectangle 8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Tools Activities</a:t>
            </a:r>
            <a:endParaRPr lang="en-US" dirty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Annual HDF Briefing to ESDIS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620C6-3D72-4BFF-A8E8-C66A39F6C245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97126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052" name="Rectangle 4"/>
          <p:cNvSpPr>
            <a:spLocks noGrp="1" noChangeArrowheads="1"/>
          </p:cNvSpPr>
          <p:nvPr>
            <p:ph type="title"/>
          </p:nvPr>
        </p:nvSpPr>
        <p:spPr>
          <a:xfrm>
            <a:off x="1295400" y="152400"/>
            <a:ext cx="7162800" cy="609600"/>
          </a:xfrm>
        </p:spPr>
        <p:txBody>
          <a:bodyPr/>
          <a:lstStyle/>
          <a:p>
            <a:pPr>
              <a:defRPr/>
            </a:pPr>
            <a:r>
              <a:rPr lang="en-US" sz="3200" dirty="0" smtClean="0"/>
              <a:t>Major Bugs Fixed for HDF5 Tools</a:t>
            </a:r>
            <a:endParaRPr lang="en-US" sz="3200" dirty="0"/>
          </a:p>
        </p:txBody>
      </p:sp>
      <p:sp>
        <p:nvSpPr>
          <p:cNvPr id="1024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924800" cy="51816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h5dump :</a:t>
            </a:r>
          </a:p>
          <a:p>
            <a:pPr lvl="1"/>
            <a:r>
              <a:rPr lang="en-US" dirty="0" smtClean="0"/>
              <a:t>A bug when  h5dump "-y -o </a:t>
            </a:r>
            <a:r>
              <a:rPr lang="en-US" dirty="0" err="1" smtClean="0"/>
              <a:t>output_file</a:t>
            </a:r>
            <a:r>
              <a:rPr lang="en-US" dirty="0" smtClean="0"/>
              <a:t>" options were used</a:t>
            </a:r>
          </a:p>
          <a:p>
            <a:pPr lvl="1"/>
            <a:r>
              <a:rPr lang="en-US" dirty="0" smtClean="0"/>
              <a:t>Problem on skipping array indices every certain number</a:t>
            </a:r>
          </a:p>
          <a:p>
            <a:pPr lvl="1"/>
            <a:r>
              <a:rPr lang="en-US" dirty="0" smtClean="0"/>
              <a:t>Incorrect information on datatype of elements for object references</a:t>
            </a:r>
          </a:p>
          <a:p>
            <a:pPr lvl="1"/>
            <a:r>
              <a:rPr lang="en-US" dirty="0" smtClean="0"/>
              <a:t>A bug for generating XML with -u and -m options</a:t>
            </a:r>
          </a:p>
          <a:p>
            <a:pPr lvl="1"/>
            <a:r>
              <a:rPr lang="en-US" dirty="0" smtClean="0"/>
              <a:t>A bug to export data pointed by a region references</a:t>
            </a:r>
          </a:p>
          <a:p>
            <a:r>
              <a:rPr lang="en-US" dirty="0" smtClean="0"/>
              <a:t>h5diff</a:t>
            </a:r>
          </a:p>
          <a:p>
            <a:pPr lvl="1"/>
            <a:r>
              <a:rPr lang="en-US" dirty="0" smtClean="0"/>
              <a:t>Problem on compound datasets with fixed length and variable length strings</a:t>
            </a:r>
          </a:p>
          <a:p>
            <a:pPr lvl="1"/>
            <a:r>
              <a:rPr lang="en-US" dirty="0" smtClean="0"/>
              <a:t>Low performance on compound </a:t>
            </a:r>
            <a:r>
              <a:rPr lang="en-US" dirty="0" err="1" smtClean="0"/>
              <a:t>datasts</a:t>
            </a:r>
            <a:r>
              <a:rPr lang="en-US" dirty="0" smtClean="0"/>
              <a:t> (7 or more times faster now)</a:t>
            </a:r>
          </a:p>
          <a:p>
            <a:pPr lvl="1"/>
            <a:r>
              <a:rPr lang="en-US" dirty="0" smtClean="0"/>
              <a:t>Inability to traverse groups recursively when comparing objects in groups</a:t>
            </a:r>
          </a:p>
          <a:p>
            <a:r>
              <a:rPr lang="en-US" dirty="0" smtClean="0"/>
              <a:t>h5repack</a:t>
            </a:r>
          </a:p>
          <a:p>
            <a:pPr lvl="1"/>
            <a:r>
              <a:rPr lang="en-US" dirty="0" smtClean="0"/>
              <a:t>Cannot convert a layout to COMPACT</a:t>
            </a:r>
          </a:p>
          <a:p>
            <a:pPr lvl="1"/>
            <a:r>
              <a:rPr lang="en-US" dirty="0" smtClean="0"/>
              <a:t>Loses attributes for datasets of type H5T_REFERENCE</a:t>
            </a:r>
          </a:p>
          <a:p>
            <a:pPr lvl="1"/>
            <a:r>
              <a:rPr lang="en-US" dirty="0" smtClean="0"/>
              <a:t>Cannot handle references to groups as an element of a dataset</a:t>
            </a:r>
          </a:p>
          <a:p>
            <a:r>
              <a:rPr lang="en-US" dirty="0" smtClean="0"/>
              <a:t>h5copy  </a:t>
            </a:r>
          </a:p>
          <a:p>
            <a:pPr lvl="1"/>
            <a:r>
              <a:rPr lang="en-US" dirty="0" smtClean="0"/>
              <a:t>Cannot copy objects into the same HDF5 file</a:t>
            </a:r>
          </a:p>
          <a:p>
            <a:pPr lvl="1"/>
            <a:r>
              <a:rPr lang="en-US" dirty="0" smtClean="0"/>
              <a:t>Cannot handle dangling links correctly </a:t>
            </a:r>
          </a:p>
          <a:p>
            <a:r>
              <a:rPr lang="en-US" dirty="0" smtClean="0"/>
              <a:t>h5ls</a:t>
            </a:r>
          </a:p>
          <a:p>
            <a:pPr lvl="1"/>
            <a:r>
              <a:rPr lang="en-US" dirty="0" smtClean="0"/>
              <a:t>Cannot manipulate special characters , e.g. tabs, in object names</a:t>
            </a:r>
          </a:p>
          <a:p>
            <a:pPr lvl="1"/>
            <a:r>
              <a:rPr lang="en-US" dirty="0" smtClean="0"/>
              <a:t>Wrong exit code when non-existent file is to be compared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81987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609600"/>
          </a:xfrm>
        </p:spPr>
        <p:txBody>
          <a:bodyPr/>
          <a:lstStyle/>
          <a:p>
            <a:pPr>
              <a:defRPr/>
            </a:pPr>
            <a:r>
              <a:rPr lang="en-US" sz="3200" dirty="0" smtClean="0"/>
              <a:t>New Options Added to HDF5 Tools</a:t>
            </a:r>
            <a:endParaRPr lang="en-US" sz="32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924800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'-exclude-path' option to h5diff to ignore    object(s) in comparison</a:t>
            </a:r>
          </a:p>
          <a:p>
            <a:pPr lvl="1"/>
            <a:r>
              <a:rPr lang="en-US" dirty="0" smtClean="0"/>
              <a:t>Example: Exclude datasets with metadata in HDF-EOS files</a:t>
            </a:r>
          </a:p>
          <a:p>
            <a:r>
              <a:rPr lang="en-US" dirty="0" smtClean="0"/>
              <a:t>'-follow-</a:t>
            </a:r>
            <a:r>
              <a:rPr lang="en-US" dirty="0" err="1" smtClean="0"/>
              <a:t>symlinks</a:t>
            </a:r>
            <a:r>
              <a:rPr lang="en-US" dirty="0" smtClean="0"/>
              <a:t>' option to h5diff and h5ls to follow soft and external links</a:t>
            </a:r>
          </a:p>
          <a:p>
            <a:r>
              <a:rPr lang="en-US" dirty="0" smtClean="0"/>
              <a:t>‘--enable-error-stack’ option in h5dump to show error information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81712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609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 smtClean="0"/>
              <a:t>In Progress</a:t>
            </a:r>
            <a:endParaRPr lang="en-US" sz="3200" dirty="0"/>
          </a:p>
        </p:txBody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8153400" cy="4419600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en-US" sz="3000" dirty="0" smtClean="0"/>
              <a:t>h5edit Beta Version (Details in NPOESS report)</a:t>
            </a:r>
          </a:p>
          <a:p>
            <a:pPr lvl="1">
              <a:defRPr/>
            </a:pPr>
            <a:r>
              <a:rPr lang="en-US" sz="2600" dirty="0" smtClean="0"/>
              <a:t>Create or Delete Attributes of an existing datasets or groups</a:t>
            </a:r>
          </a:p>
          <a:p>
            <a:pPr lvl="1">
              <a:defRPr/>
            </a:pPr>
            <a:r>
              <a:rPr lang="en-US" sz="2600" dirty="0" smtClean="0"/>
              <a:t>Support only Basic datatypes like integers, floats and strings</a:t>
            </a:r>
            <a:endParaRPr lang="en-US" dirty="0" smtClean="0"/>
          </a:p>
          <a:p>
            <a:pPr>
              <a:defRPr/>
            </a:pPr>
            <a:r>
              <a:rPr lang="en-US" sz="3000" dirty="0" smtClean="0"/>
              <a:t>H5Ocompare API</a:t>
            </a:r>
          </a:p>
          <a:p>
            <a:pPr lvl="1">
              <a:defRPr/>
            </a:pPr>
            <a:r>
              <a:rPr lang="en-US" sz="2600" dirty="0" smtClean="0"/>
              <a:t>A function that compares two HDF5 objects or files</a:t>
            </a:r>
          </a:p>
          <a:p>
            <a:pPr lvl="1">
              <a:defRPr/>
            </a:pPr>
            <a:r>
              <a:rPr lang="en-US" sz="2600" dirty="0" smtClean="0"/>
              <a:t>RFC will be out in April or May 2011</a:t>
            </a:r>
          </a:p>
          <a:p>
            <a:pPr lvl="1">
              <a:defRPr/>
            </a:pPr>
            <a:r>
              <a:rPr lang="en-US" sz="2600" dirty="0" smtClean="0"/>
              <a:t>An independent tool may follow after the API develop</a:t>
            </a:r>
            <a:r>
              <a:rPr lang="en-US" dirty="0" smtClean="0"/>
              <a:t>ment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3489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 smtClean="0"/>
              <a:t>Designs and Guidelines on HDF5 tools</a:t>
            </a:r>
            <a:endParaRPr lang="en-US" sz="3200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924800" cy="4572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200" dirty="0" smtClean="0"/>
              <a:t>HDF5 File and Object Comparison</a:t>
            </a:r>
          </a:p>
          <a:p>
            <a:pPr>
              <a:lnSpc>
                <a:spcPct val="80000"/>
              </a:lnSpc>
            </a:pPr>
            <a:r>
              <a:rPr lang="en-US" sz="3200" dirty="0" smtClean="0"/>
              <a:t>Guidelines for Naming HDF5 Tool Options</a:t>
            </a:r>
          </a:p>
          <a:p>
            <a:pPr>
              <a:lnSpc>
                <a:spcPct val="80000"/>
              </a:lnSpc>
            </a:pPr>
            <a:r>
              <a:rPr lang="en-US" sz="3200" dirty="0" smtClean="0"/>
              <a:t>RFC: Reserved Characters for HDF5 Applications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3200" dirty="0" smtClean="0">
                <a:hlinkClick r:id="rId3"/>
              </a:rPr>
              <a:t>https://www.hdfgroup.uiuc.edu/RFC/HDF5/tools</a:t>
            </a:r>
            <a:endParaRPr lang="en-US" sz="3200" dirty="0" smtClean="0"/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</a:pPr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1403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6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Outreach</a:t>
            </a:r>
          </a:p>
        </p:txBody>
      </p:sp>
      <p:sp>
        <p:nvSpPr>
          <p:cNvPr id="55299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1202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</a:p>
        </p:txBody>
      </p:sp>
      <p:sp>
        <p:nvSpPr>
          <p:cNvPr id="5120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</a:p>
        </p:txBody>
      </p:sp>
      <p:sp>
        <p:nvSpPr>
          <p:cNvPr id="5120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EA6A13-F62C-4B8F-A38D-64A7E566C8F0}" type="slidenum">
              <a:rPr lang="en-US" smtClean="0"/>
              <a:pPr>
                <a:defRPr/>
              </a:pPr>
              <a:t>55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7665911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>
                <a:hlinkClick r:id="rId2"/>
              </a:rPr>
              <a:t>hdf-forum@hdfgroup.org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Started in Summer 2007</a:t>
            </a:r>
          </a:p>
          <a:p>
            <a:r>
              <a:rPr lang="en-US" dirty="0" smtClean="0"/>
              <a:t>Monitored by the members of the HDF group</a:t>
            </a:r>
          </a:p>
          <a:p>
            <a:r>
              <a:rPr lang="en-US" dirty="0" smtClean="0"/>
              <a:t>Very active</a:t>
            </a:r>
          </a:p>
          <a:p>
            <a:pPr lvl="1"/>
            <a:r>
              <a:rPr lang="en-US" dirty="0" smtClean="0"/>
              <a:t>1605 emails from March 2010</a:t>
            </a:r>
          </a:p>
          <a:p>
            <a:r>
              <a:rPr lang="en-US" dirty="0" smtClean="0"/>
              <a:t>Most discussed topics:</a:t>
            </a:r>
          </a:p>
          <a:p>
            <a:pPr lvl="1"/>
            <a:r>
              <a:rPr lang="en-US" dirty="0" smtClean="0"/>
              <a:t>Parallel HDF5</a:t>
            </a:r>
          </a:p>
          <a:p>
            <a:pPr lvl="1"/>
            <a:r>
              <a:rPr lang="en-US" dirty="0" smtClean="0"/>
              <a:t>.NET APIs</a:t>
            </a:r>
          </a:p>
          <a:p>
            <a:pPr lvl="1"/>
            <a:r>
              <a:rPr lang="en-US" dirty="0" smtClean="0"/>
              <a:t>CMake issues</a:t>
            </a:r>
          </a:p>
          <a:p>
            <a:pPr lvl="1"/>
            <a:r>
              <a:rPr lang="en-US" dirty="0" smtClean="0"/>
              <a:t>Search in HDF5</a:t>
            </a:r>
          </a:p>
          <a:p>
            <a:pPr lvl="1"/>
            <a:r>
              <a:rPr lang="en-US" dirty="0" smtClean="0"/>
              <a:t>Domain specific usage of HDF5 (e.g., data streaming, climate modeling applications)</a:t>
            </a:r>
          </a:p>
          <a:p>
            <a:r>
              <a:rPr lang="en-US" dirty="0" smtClean="0"/>
              <a:t>Some bugs were reported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33977"/>
      </p:ext>
    </p:extLst>
  </p:cSld>
  <p:clrMapOvr>
    <a:masterClrMapping/>
  </p:clrMapOvr>
  <p:transition spd="med">
    <p:wipe dir="d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>
                <a:hlinkClick r:id="rId2"/>
              </a:rPr>
              <a:t>hdf-forum@hdfgroup.org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Members of the FORUM help with</a:t>
            </a:r>
          </a:p>
          <a:p>
            <a:pPr lvl="1"/>
            <a:r>
              <a:rPr lang="en-US" dirty="0" smtClean="0"/>
              <a:t>Releases testing on a regular basis</a:t>
            </a:r>
          </a:p>
          <a:p>
            <a:pPr lvl="1"/>
            <a:r>
              <a:rPr lang="en-US" dirty="0" smtClean="0"/>
              <a:t>Maintaining CMake build systems on platforms beyond Windows</a:t>
            </a:r>
          </a:p>
          <a:p>
            <a:pPr lvl="1"/>
            <a:r>
              <a:rPr lang="en-US" dirty="0" smtClean="0"/>
              <a:t>Answering questions</a:t>
            </a:r>
          </a:p>
          <a:p>
            <a:pPr lvl="2"/>
            <a:r>
              <a:rPr lang="en-US" dirty="0" smtClean="0"/>
              <a:t>The HDF Group’s </a:t>
            </a:r>
            <a:r>
              <a:rPr lang="en-US" dirty="0" err="1" smtClean="0"/>
              <a:t>HelpDesk</a:t>
            </a:r>
            <a:r>
              <a:rPr lang="en-US" dirty="0" smtClean="0"/>
              <a:t> focuses on working with ESDIS and other paid customers while referring users to FORUM for difficult topics that require domain knowledge or very specific HDF5 usage</a:t>
            </a:r>
          </a:p>
          <a:p>
            <a:pPr lvl="1"/>
            <a:r>
              <a:rPr lang="en-US" dirty="0" smtClean="0"/>
              <a:t>Securing funding for The HDF Group especially in domain of parallel HDF5</a:t>
            </a:r>
          </a:p>
          <a:p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192964"/>
      </p:ext>
    </p:extLst>
  </p:cSld>
  <p:clrMapOvr>
    <a:masterClrMapping/>
  </p:clrMapOvr>
  <p:transition spd="med">
    <p:wipe dir="d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Earth Science Related Outreach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b="1" dirty="0"/>
              <a:t>ESIP Federation Summer meeting, July </a:t>
            </a:r>
            <a:r>
              <a:rPr lang="en-US" sz="2000" b="1" dirty="0" smtClean="0"/>
              <a:t>2010</a:t>
            </a:r>
            <a:endParaRPr lang="en-US" sz="2000" b="1" dirty="0"/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Hosted a session about the support to easy access NASA HDF data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Presented four presentations and two posters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b="1" dirty="0" smtClean="0"/>
              <a:t>An article about the new HDF-EOS website, August 2010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Worked with ESDIS managers on this article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Published at “The Earth Observer” </a:t>
            </a:r>
            <a:endParaRPr lang="en-US" sz="1600" dirty="0"/>
          </a:p>
          <a:p>
            <a:pPr eaLnBrk="1" hangingPunct="1">
              <a:lnSpc>
                <a:spcPct val="90000"/>
              </a:lnSpc>
            </a:pPr>
            <a:r>
              <a:rPr lang="en-US" sz="2000" b="1" dirty="0" smtClean="0"/>
              <a:t>2010 </a:t>
            </a:r>
            <a:r>
              <a:rPr lang="en-US" sz="2000" b="1" dirty="0" err="1" smtClean="0"/>
              <a:t>Unidata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NetCDF</a:t>
            </a:r>
            <a:r>
              <a:rPr lang="en-US" sz="2000" b="1" dirty="0" smtClean="0"/>
              <a:t> Workshop, October 2010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Gave a presentation on “HDF5 for </a:t>
            </a:r>
            <a:r>
              <a:rPr lang="en-US" sz="1600" dirty="0" err="1" smtClean="0"/>
              <a:t>netCDF</a:t>
            </a:r>
            <a:r>
              <a:rPr lang="en-US" sz="1600" dirty="0" smtClean="0"/>
              <a:t> developers”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b="1" dirty="0" smtClean="0"/>
              <a:t>9</a:t>
            </a:r>
            <a:r>
              <a:rPr lang="en-US" sz="2000" b="1" baseline="30000" dirty="0" smtClean="0"/>
              <a:t>th</a:t>
            </a:r>
            <a:r>
              <a:rPr lang="en-US" sz="2000" b="1" dirty="0" smtClean="0"/>
              <a:t> </a:t>
            </a:r>
            <a:r>
              <a:rPr lang="en-US" sz="2000" b="1" dirty="0"/>
              <a:t>NASA ESDSWG conference, </a:t>
            </a:r>
            <a:r>
              <a:rPr lang="en-US" sz="2000" b="1" dirty="0" smtClean="0"/>
              <a:t>October 2010</a:t>
            </a:r>
            <a:endParaRPr lang="en-US" sz="2000" b="1" dirty="0"/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Invited for two presentations about HDF5 and data interoperability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Helped </a:t>
            </a:r>
            <a:r>
              <a:rPr lang="en-US" sz="1600" dirty="0"/>
              <a:t>Decadal Survey teams: SMAP and </a:t>
            </a:r>
            <a:r>
              <a:rPr lang="en-US" sz="1600" dirty="0" smtClean="0"/>
              <a:t>ICESat-2</a:t>
            </a:r>
            <a:endParaRPr lang="en-US" sz="1600" dirty="0"/>
          </a:p>
          <a:p>
            <a:pPr eaLnBrk="1" hangingPunct="1">
              <a:lnSpc>
                <a:spcPct val="90000"/>
              </a:lnSpc>
            </a:pPr>
            <a:r>
              <a:rPr lang="en-US" sz="2000" b="1" dirty="0"/>
              <a:t>American Geophysical Union Fall meeting, </a:t>
            </a:r>
            <a:r>
              <a:rPr lang="en-US" sz="2000" b="1" dirty="0" smtClean="0"/>
              <a:t>December 2010</a:t>
            </a:r>
            <a:endParaRPr lang="en-US" sz="2000" b="1" dirty="0"/>
          </a:p>
          <a:p>
            <a:pPr lvl="1" eaLnBrk="1" hangingPunct="1">
              <a:lnSpc>
                <a:spcPct val="90000"/>
              </a:lnSpc>
            </a:pPr>
            <a:r>
              <a:rPr lang="en-US" sz="1600" dirty="0"/>
              <a:t>Presented two posters </a:t>
            </a:r>
            <a:r>
              <a:rPr lang="en-US" sz="1600" dirty="0" smtClean="0"/>
              <a:t>about the </a:t>
            </a:r>
            <a:r>
              <a:rPr lang="en-US" sz="1600" dirty="0"/>
              <a:t>HDF OPeNDAP </a:t>
            </a:r>
            <a:r>
              <a:rPr lang="en-US" sz="1600" dirty="0" smtClean="0"/>
              <a:t>work and the comprehensive tool examples at the HDF-EOS website</a:t>
            </a:r>
            <a:endParaRPr lang="en-US" sz="1600" dirty="0"/>
          </a:p>
          <a:p>
            <a:pPr eaLnBrk="1" hangingPunct="1">
              <a:lnSpc>
                <a:spcPct val="90000"/>
              </a:lnSpc>
            </a:pPr>
            <a:r>
              <a:rPr lang="en-US" sz="2000" b="1" dirty="0"/>
              <a:t>ESIP Federation </a:t>
            </a:r>
            <a:r>
              <a:rPr lang="en-US" sz="2000" b="1" dirty="0" smtClean="0"/>
              <a:t>Winter </a:t>
            </a:r>
            <a:r>
              <a:rPr lang="en-US" sz="2000" b="1" dirty="0"/>
              <a:t>meeting, </a:t>
            </a:r>
            <a:r>
              <a:rPr lang="en-US" sz="2000" b="1" dirty="0" smtClean="0"/>
              <a:t>January 2011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/>
              <a:t>Presented a poster about the support of easy </a:t>
            </a:r>
            <a:r>
              <a:rPr lang="en-US" sz="1600" dirty="0" smtClean="0"/>
              <a:t>access of </a:t>
            </a:r>
            <a:r>
              <a:rPr lang="en-US" sz="1600" dirty="0"/>
              <a:t>the HDF data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8530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HDF-EOS Workshop </a:t>
            </a:r>
            <a:r>
              <a:rPr lang="en-US" dirty="0" smtClean="0"/>
              <a:t>XIV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/>
              <a:t>Tutorials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Introduction to HDF5 Data and Programming Models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Advanced HDF5 Features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Tutorial on HDF </a:t>
            </a:r>
            <a:r>
              <a:rPr lang="en-US" dirty="0"/>
              <a:t>tools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Usage of NCL, IDL and </a:t>
            </a:r>
            <a:r>
              <a:rPr lang="en-US" dirty="0" err="1"/>
              <a:t>Matlab</a:t>
            </a:r>
            <a:r>
              <a:rPr lang="en-US" dirty="0"/>
              <a:t> to access </a:t>
            </a:r>
            <a:r>
              <a:rPr lang="en-US" dirty="0" smtClean="0"/>
              <a:t>NASA 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r>
              <a:rPr lang="en-US" dirty="0" smtClean="0"/>
              <a:t>     HDF4/HDFEOS2/HDF-EOS5 </a:t>
            </a:r>
            <a:r>
              <a:rPr lang="en-US" dirty="0"/>
              <a:t>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Usage of OPeNDAP to access NASA HDF4/HDF-EOS2/HDF-EOS5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Parallel HDF5</a:t>
            </a:r>
            <a:endParaRPr lang="en-US" dirty="0"/>
          </a:p>
          <a:p>
            <a:pPr eaLnBrk="1" hangingPunct="1">
              <a:lnSpc>
                <a:spcPct val="80000"/>
              </a:lnSpc>
            </a:pPr>
            <a:r>
              <a:rPr lang="en-US" sz="3200" dirty="0" smtClean="0"/>
              <a:t>Keynotes and Discussions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The HDF Group – Past, Present and Future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Discussions about data interoperability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58426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HDF-EOS Workshop XIV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/>
              <a:t>Status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HDF Status and Developments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Update on HDF Tools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HDF Group Support for NPP/NPOESS/JPSS 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Applications and Posters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HDF OPeNDAP Project Update and Demo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Independent HDF4 mapping project update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Exploiting HDF5 Technologies to Represent Geo-Information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r>
              <a:rPr lang="en-US" dirty="0"/>
              <a:t>     -An Example with Complex Terrain </a:t>
            </a:r>
            <a:r>
              <a:rPr lang="en-US" dirty="0" smtClean="0"/>
              <a:t>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HDF5 high performance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829443"/>
      </p:ext>
    </p:extLst>
  </p:cSld>
  <p:clrMapOvr>
    <a:masterClrMapping/>
  </p:clrMapOvr>
  <p:transition spd="med">
    <p:wipe dir="d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0263" name="Rectangle 7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netCDF Support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3490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6349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6349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ADA748-9FBF-4B01-BC93-75412F7724B9}" type="slidenum">
              <a:rPr lang="en-US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52402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NetCDF4 support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/>
              <a:t>Help Unidata </a:t>
            </a:r>
            <a:r>
              <a:rPr lang="en-US" dirty="0" smtClean="0"/>
              <a:t>netCDF-4 </a:t>
            </a:r>
            <a:r>
              <a:rPr lang="en-US" dirty="0"/>
              <a:t>developers</a:t>
            </a:r>
          </a:p>
          <a:p>
            <a:pPr lvl="1" eaLnBrk="1" hangingPunct="1"/>
            <a:r>
              <a:rPr lang="en-US" dirty="0"/>
              <a:t>Frequent communications with </a:t>
            </a:r>
            <a:r>
              <a:rPr lang="en-US" dirty="0" smtClean="0"/>
              <a:t>netCDF-4 developers</a:t>
            </a:r>
            <a:endParaRPr lang="en-US" dirty="0"/>
          </a:p>
          <a:p>
            <a:pPr eaLnBrk="1" hangingPunct="1"/>
            <a:r>
              <a:rPr lang="en-US" dirty="0"/>
              <a:t>Test </a:t>
            </a:r>
            <a:r>
              <a:rPr lang="en-US" dirty="0" smtClean="0"/>
              <a:t>netCDF-4 </a:t>
            </a:r>
            <a:r>
              <a:rPr lang="en-US" dirty="0"/>
              <a:t>daily with the HDF5 development code </a:t>
            </a:r>
          </a:p>
          <a:p>
            <a:pPr eaLnBrk="1" hangingPunct="1"/>
            <a:r>
              <a:rPr lang="en-US" dirty="0"/>
              <a:t>Add more features to the HDF-EOS5 augmentation tool </a:t>
            </a:r>
            <a:endParaRPr lang="en-US" dirty="0" smtClean="0"/>
          </a:p>
          <a:p>
            <a:pPr eaLnBrk="1" hangingPunct="1"/>
            <a:r>
              <a:rPr lang="en-US" dirty="0" smtClean="0"/>
              <a:t>Harmonizing HDF5 with netCDF-4 – to be covered in JPSS/NPOESS session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8FADFF9-2F2D-4D20-86DB-AD3DC4206D9A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73602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7186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EOS Support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632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5632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5632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AFFE78-6593-4ECB-A4B8-92917C561CD2}" type="slidenum">
              <a:rPr lang="en-US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26638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EOS Support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EOS2 and EOS5 are tested daily with HDF4 and HDF5 development code</a:t>
            </a:r>
          </a:p>
          <a:p>
            <a:pPr eaLnBrk="1" hangingPunct="1"/>
            <a:r>
              <a:rPr lang="en-US" dirty="0"/>
              <a:t>HDF-EOS website</a:t>
            </a:r>
          </a:p>
          <a:p>
            <a:pPr lvl="1" eaLnBrk="1" hangingPunct="1"/>
            <a:r>
              <a:rPr lang="en-US" dirty="0" smtClean="0"/>
              <a:t>Actively maintain the new website</a:t>
            </a:r>
            <a:endParaRPr lang="en-US" dirty="0"/>
          </a:p>
          <a:p>
            <a:pPr lvl="1" eaLnBrk="1" hangingPunct="1"/>
            <a:r>
              <a:rPr lang="en-US" dirty="0"/>
              <a:t>Add </a:t>
            </a:r>
            <a:r>
              <a:rPr lang="en-US" dirty="0" smtClean="0"/>
              <a:t>codes and plots to access NASA HDF and HDF-EOS data via MATLAB, IDL and NCL</a:t>
            </a:r>
            <a:endParaRPr lang="en-US" dirty="0"/>
          </a:p>
          <a:p>
            <a:pPr lvl="1" eaLnBrk="1" hangingPunct="1"/>
            <a:r>
              <a:rPr lang="en-US" dirty="0"/>
              <a:t>More information in a separate talk</a:t>
            </a:r>
          </a:p>
          <a:p>
            <a:pPr lvl="2" eaLnBrk="1" hangingPunct="1">
              <a:buFontTx/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8FADFF9-2F2D-4D20-86DB-AD3DC4206D9A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5707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2226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OPeNDAP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144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6144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6144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8C44D0-61F3-4BD5-B3FC-32D76434F4DB}" type="slidenum">
              <a:rPr lang="en-US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22464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OPeNDAP – current status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HDF5-OPeNDAP handler</a:t>
            </a:r>
          </a:p>
          <a:p>
            <a:pPr lvl="1" eaLnBrk="1" hangingPunct="1"/>
            <a:r>
              <a:rPr lang="en-US" dirty="0"/>
              <a:t>Served </a:t>
            </a:r>
            <a:r>
              <a:rPr lang="en-US" dirty="0" smtClean="0"/>
              <a:t>OMI,MLS,HIRDLS,TES and </a:t>
            </a:r>
            <a:r>
              <a:rPr lang="en-US" dirty="0" err="1" smtClean="0"/>
              <a:t>MEaSUREs</a:t>
            </a:r>
            <a:r>
              <a:rPr lang="en-US" dirty="0" smtClean="0"/>
              <a:t> GSSTF </a:t>
            </a:r>
            <a:r>
              <a:rPr lang="en-US" dirty="0"/>
              <a:t>data</a:t>
            </a:r>
          </a:p>
          <a:p>
            <a:pPr eaLnBrk="1" hangingPunct="1"/>
            <a:r>
              <a:rPr lang="en-US" dirty="0"/>
              <a:t>HDF4-OPeNDAP handler </a:t>
            </a:r>
          </a:p>
          <a:p>
            <a:pPr lvl="1" eaLnBrk="1" hangingPunct="1"/>
            <a:r>
              <a:rPr lang="en-US" dirty="0"/>
              <a:t>Re-engineered </a:t>
            </a:r>
            <a:r>
              <a:rPr lang="en-US" dirty="0" smtClean="0"/>
              <a:t>to support many NASA HDF-EOS2 and HDF4 products</a:t>
            </a:r>
            <a:endParaRPr lang="en-US" dirty="0"/>
          </a:p>
          <a:p>
            <a:pPr lvl="2" eaLnBrk="1" hangingPunct="1">
              <a:buFontTx/>
              <a:buChar char="-"/>
            </a:pPr>
            <a:r>
              <a:rPr lang="en-US" dirty="0" smtClean="0"/>
              <a:t>HDF-EOS2: MODIS, AIRS, MISR,AMSR</a:t>
            </a:r>
          </a:p>
          <a:p>
            <a:pPr lvl="2" eaLnBrk="1" hangingPunct="1">
              <a:buFontTx/>
              <a:buChar char="-"/>
            </a:pPr>
            <a:r>
              <a:rPr lang="en-US" dirty="0" smtClean="0"/>
              <a:t>HDF4: TRMM, CERES, OBPG, AVHRR</a:t>
            </a:r>
            <a:endParaRPr lang="en-US" dirty="0"/>
          </a:p>
          <a:p>
            <a:pPr eaLnBrk="1" hangingPunct="1"/>
            <a:r>
              <a:rPr lang="en-US" dirty="0"/>
              <a:t>More information in a separate talk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5,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8FADFF9-2F2D-4D20-86DB-AD3DC4206D9A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0225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28800"/>
            <a:ext cx="6373554" cy="3793527"/>
          </a:xfrm>
          <a:prstGeom prst="rect">
            <a:avLst/>
          </a:prstGeom>
          <a:noFill/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HDF4 Layout Maps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/>
              <a:t>Discussed </a:t>
            </a:r>
            <a:r>
              <a:rPr lang="en-US" dirty="0" smtClean="0"/>
              <a:t>later)</a:t>
            </a:r>
            <a:endParaRPr lang="en-US" dirty="0"/>
          </a:p>
        </p:txBody>
      </p:sp>
      <p:sp>
        <p:nvSpPr>
          <p:cNvPr id="66563" name="Text Placeholder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b="1" dirty="0" smtClean="0">
              <a:solidFill>
                <a:srgbClr val="0000CC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C7DC1-7029-43D2-B07E-C6013193E666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675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Thank You!</a:t>
            </a:r>
            <a:endParaRPr lang="en-US" dirty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CE0D-01B3-4B6E-888D-222658E270B6}" type="slidenum">
              <a:rPr lang="en-US" smtClean="0"/>
              <a:pPr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8929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This work was supported by cooperative agreement number NNX08AO77A from the National Aeronautics and Space Administration (NASA).  </a:t>
            </a:r>
          </a:p>
          <a:p>
            <a:endParaRPr lang="en-US" smtClean="0"/>
          </a:p>
          <a:p>
            <a:r>
              <a:rPr lang="en-US" smtClean="0"/>
              <a:t>Any opinions, findings, conclusions, or recommendations expressed in this material are those of the author[s] and do not necessarily reflect the views of the National Aeronautics and Space Administration.</a:t>
            </a:r>
          </a:p>
          <a:p>
            <a:endParaRPr lang="en-US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5,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69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87112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1_Presentation on product or service">
  <a:themeElements>
    <a:clrScheme name="1_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1_Presentation on product or serv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on product or service</Template>
  <TotalTime>31856</TotalTime>
  <Words>3260</Words>
  <Application>Microsoft Office PowerPoint</Application>
  <PresentationFormat>On-screen Show (4:3)</PresentationFormat>
  <Paragraphs>745</Paragraphs>
  <Slides>69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0" baseType="lpstr">
      <vt:lpstr>1_Presentation on product or service</vt:lpstr>
      <vt:lpstr>HDF Project Update</vt:lpstr>
      <vt:lpstr>GMQS activities</vt:lpstr>
      <vt:lpstr>Helpdesk Statistics</vt:lpstr>
      <vt:lpstr>HDF4 and HDF5 issues by years</vt:lpstr>
      <vt:lpstr>HDF4 issues by categories </vt:lpstr>
      <vt:lpstr>HDF5 issues by categories</vt:lpstr>
      <vt:lpstr>HDF issues resolution time</vt:lpstr>
      <vt:lpstr>HDF4  opened and closed issues</vt:lpstr>
      <vt:lpstr>HDF5  opened and closed issues</vt:lpstr>
      <vt:lpstr>Issues  and their Priorities</vt:lpstr>
      <vt:lpstr>HDF Releases</vt:lpstr>
      <vt:lpstr>Maintenance Releases 2010 - 2011</vt:lpstr>
      <vt:lpstr>HDF Libraries Releases Highlights</vt:lpstr>
      <vt:lpstr>HDF 4.2.6</vt:lpstr>
      <vt:lpstr>HDF5 1.6.*</vt:lpstr>
      <vt:lpstr>HDF5 1.8.5 and patch1</vt:lpstr>
      <vt:lpstr>HDF5 1.8.6</vt:lpstr>
      <vt:lpstr>HDF5 1.8.6</vt:lpstr>
      <vt:lpstr>HDF5 1.8.7</vt:lpstr>
      <vt:lpstr>Platform support issues</vt:lpstr>
      <vt:lpstr>HDF4 Platforms Supported</vt:lpstr>
      <vt:lpstr>HDF5 Platforms Supported</vt:lpstr>
      <vt:lpstr>HDF4 and 5 Platforms to drop</vt:lpstr>
      <vt:lpstr>HDF4 and 5 Platforms to add</vt:lpstr>
      <vt:lpstr>HDF Binaries Distribution</vt:lpstr>
      <vt:lpstr>HDF4 and HDF5 Binaries </vt:lpstr>
      <vt:lpstr>HDView Binaries Downloads </vt:lpstr>
      <vt:lpstr>Download stats for HDF5 Binaries</vt:lpstr>
      <vt:lpstr>Download stats for HDF4 Source and Binaries </vt:lpstr>
      <vt:lpstr>Methodology and more statistics</vt:lpstr>
      <vt:lpstr>h4toh5 and h5toh4 technologies</vt:lpstr>
      <vt:lpstr>H4H5 tools and library</vt:lpstr>
      <vt:lpstr>Current Support Plan</vt:lpstr>
      <vt:lpstr>Recent contacts about the package</vt:lpstr>
      <vt:lpstr>Discussion</vt:lpstr>
      <vt:lpstr>HDF5 Backward/Forward Compatibility and Interoperability with other Libraries</vt:lpstr>
      <vt:lpstr>Backward/Forward Compatibility</vt:lpstr>
      <vt:lpstr>HDF5/netCDF-4 Interoperability Issues</vt:lpstr>
      <vt:lpstr>HDF5 Code Improvements with Valgrind and Coverity</vt:lpstr>
      <vt:lpstr>Code analysis</vt:lpstr>
      <vt:lpstr>Coverity</vt:lpstr>
      <vt:lpstr>Java Product Highlights 2010-2011</vt:lpstr>
      <vt:lpstr>HDF Java Products Highlights</vt:lpstr>
      <vt:lpstr>Major Improvements in HDF-Java</vt:lpstr>
      <vt:lpstr>HDF-EOS Plugin</vt:lpstr>
      <vt:lpstr>Support for HDF5 1.8 Features</vt:lpstr>
      <vt:lpstr>Support for HDF5 1.8 Features</vt:lpstr>
      <vt:lpstr>Support for HDF5 1.8 Features</vt:lpstr>
      <vt:lpstr>Future work for HDF-Java</vt:lpstr>
      <vt:lpstr>Tools Activities</vt:lpstr>
      <vt:lpstr>Major Bugs Fixed for HDF5 Tools</vt:lpstr>
      <vt:lpstr>New Options Added to HDF5 Tools</vt:lpstr>
      <vt:lpstr>In Progress</vt:lpstr>
      <vt:lpstr>Designs and Guidelines on HDF5 tools</vt:lpstr>
      <vt:lpstr>Outreach</vt:lpstr>
      <vt:lpstr> hdf-forum@hdfgroup.org</vt:lpstr>
      <vt:lpstr> hdf-forum@hdfgroup.org</vt:lpstr>
      <vt:lpstr>Earth Science Related Outreach</vt:lpstr>
      <vt:lpstr>HDF-EOS Workshop XIV </vt:lpstr>
      <vt:lpstr>HDF-EOS Workshop XIV </vt:lpstr>
      <vt:lpstr>netCDF Support</vt:lpstr>
      <vt:lpstr>NetCDF4 support</vt:lpstr>
      <vt:lpstr>EOS Support</vt:lpstr>
      <vt:lpstr>EOS Support</vt:lpstr>
      <vt:lpstr>OPeNDAP</vt:lpstr>
      <vt:lpstr>OPeNDAP – current status</vt:lpstr>
      <vt:lpstr>HDF4 Layout Maps  (Discussed later)</vt:lpstr>
      <vt:lpstr>Thank You!</vt:lpstr>
      <vt:lpstr>Acknowledgements</vt:lpstr>
    </vt:vector>
  </TitlesOfParts>
  <Company>The HDF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HDF5 in support of heterogeneous databases</dc:title>
  <dc:subject>HDF5 intro, databases</dc:subject>
  <dc:creator>Mike Folk</dc:creator>
  <cp:keywords>HDF5, databases</cp:keywords>
  <cp:lastModifiedBy>Folk, Michael J</cp:lastModifiedBy>
  <cp:revision>314</cp:revision>
  <cp:lastPrinted>2011-03-24T19:14:45Z</cp:lastPrinted>
  <dcterms:created xsi:type="dcterms:W3CDTF">2006-05-18T14:39:14Z</dcterms:created>
  <dcterms:modified xsi:type="dcterms:W3CDTF">2011-04-07T01:46:56Z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