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6"/>
  </p:notesMasterIdLst>
  <p:handoutMasterIdLst>
    <p:handoutMasterId r:id="rId77"/>
  </p:handoutMasterIdLst>
  <p:sldIdLst>
    <p:sldId id="256" r:id="rId2"/>
    <p:sldId id="711" r:id="rId3"/>
    <p:sldId id="761" r:id="rId4"/>
    <p:sldId id="796" r:id="rId5"/>
    <p:sldId id="797" r:id="rId6"/>
    <p:sldId id="798" r:id="rId7"/>
    <p:sldId id="799" r:id="rId8"/>
    <p:sldId id="697" r:id="rId9"/>
    <p:sldId id="674" r:id="rId10"/>
    <p:sldId id="800" r:id="rId11"/>
    <p:sldId id="801" r:id="rId12"/>
    <p:sldId id="802" r:id="rId13"/>
    <p:sldId id="803" r:id="rId14"/>
    <p:sldId id="804" r:id="rId15"/>
    <p:sldId id="805" r:id="rId16"/>
    <p:sldId id="806" r:id="rId17"/>
    <p:sldId id="681" r:id="rId18"/>
    <p:sldId id="807" r:id="rId19"/>
    <p:sldId id="808" r:id="rId20"/>
    <p:sldId id="809" r:id="rId21"/>
    <p:sldId id="810" r:id="rId22"/>
    <p:sldId id="811" r:id="rId23"/>
    <p:sldId id="812" r:id="rId24"/>
    <p:sldId id="813" r:id="rId25"/>
    <p:sldId id="814" r:id="rId26"/>
    <p:sldId id="815" r:id="rId27"/>
    <p:sldId id="816" r:id="rId28"/>
    <p:sldId id="817" r:id="rId29"/>
    <p:sldId id="818" r:id="rId30"/>
    <p:sldId id="819" r:id="rId31"/>
    <p:sldId id="820" r:id="rId32"/>
    <p:sldId id="821" r:id="rId33"/>
    <p:sldId id="772" r:id="rId34"/>
    <p:sldId id="773" r:id="rId35"/>
    <p:sldId id="774" r:id="rId36"/>
    <p:sldId id="778" r:id="rId37"/>
    <p:sldId id="822" r:id="rId38"/>
    <p:sldId id="823" r:id="rId39"/>
    <p:sldId id="824" r:id="rId40"/>
    <p:sldId id="825" r:id="rId41"/>
    <p:sldId id="826" r:id="rId42"/>
    <p:sldId id="827" r:id="rId43"/>
    <p:sldId id="698" r:id="rId44"/>
    <p:sldId id="718" r:id="rId45"/>
    <p:sldId id="679" r:id="rId46"/>
    <p:sldId id="719" r:id="rId47"/>
    <p:sldId id="720" r:id="rId48"/>
    <p:sldId id="721" r:id="rId49"/>
    <p:sldId id="722" r:id="rId50"/>
    <p:sldId id="723" r:id="rId51"/>
    <p:sldId id="724" r:id="rId52"/>
    <p:sldId id="725" r:id="rId53"/>
    <p:sldId id="726" r:id="rId54"/>
    <p:sldId id="727" r:id="rId55"/>
    <p:sldId id="618" r:id="rId56"/>
    <p:sldId id="730" r:id="rId57"/>
    <p:sldId id="731" r:id="rId58"/>
    <p:sldId id="828" r:id="rId59"/>
    <p:sldId id="829" r:id="rId60"/>
    <p:sldId id="830" r:id="rId61"/>
    <p:sldId id="831" r:id="rId62"/>
    <p:sldId id="832" r:id="rId63"/>
    <p:sldId id="534" r:id="rId64"/>
    <p:sldId id="732" r:id="rId65"/>
    <p:sldId id="612" r:id="rId66"/>
    <p:sldId id="733" r:id="rId67"/>
    <p:sldId id="535" r:id="rId68"/>
    <p:sldId id="734" r:id="rId69"/>
    <p:sldId id="714" r:id="rId70"/>
    <p:sldId id="716" r:id="rId71"/>
    <p:sldId id="728" r:id="rId72"/>
    <p:sldId id="729" r:id="rId73"/>
    <p:sldId id="790" r:id="rId74"/>
    <p:sldId id="791" r:id="rId75"/>
  </p:sldIdLst>
  <p:sldSz cx="9144000" cy="6858000" type="screen4x3"/>
  <p:notesSz cx="6997700" cy="9283700"/>
  <p:custDataLst>
    <p:tags r:id="rId7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xmlns:mc="http://schemas.openxmlformats.org/markup-compatibility/2006" xmlns:a14="http://schemas.microsoft.com/office/drawing/2010/main" val="FF0000" mc:Ignorable="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000066"/>
    <a:srgbClr val="969696"/>
    <a:srgbClr val="808080"/>
    <a:srgbClr val="B2B2B2"/>
    <a:srgbClr val="3366FF"/>
    <a:srgbClr val="DDDDDD"/>
    <a:srgbClr val="0000CC"/>
    <a:srgbClr val="3333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9" autoAdjust="0"/>
    <p:restoredTop sz="86387" autoAdjust="0"/>
  </p:normalViewPr>
  <p:slideViewPr>
    <p:cSldViewPr showGuides="1">
      <p:cViewPr varScale="1">
        <p:scale>
          <a:sx n="89" d="100"/>
          <a:sy n="89" d="100"/>
        </p:scale>
        <p:origin x="-64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gs" Target="tags/tag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46.xml"/><Relationship Id="rId13" Type="http://schemas.openxmlformats.org/officeDocument/2006/relationships/slide" Target="slides/slide53.xml"/><Relationship Id="rId18" Type="http://schemas.openxmlformats.org/officeDocument/2006/relationships/slide" Target="slides/slide67.xml"/><Relationship Id="rId3" Type="http://schemas.openxmlformats.org/officeDocument/2006/relationships/slide" Target="slides/slide8.xml"/><Relationship Id="rId7" Type="http://schemas.openxmlformats.org/officeDocument/2006/relationships/slide" Target="slides/slide45.xml"/><Relationship Id="rId12" Type="http://schemas.openxmlformats.org/officeDocument/2006/relationships/slide" Target="slides/slide52.xml"/><Relationship Id="rId17" Type="http://schemas.openxmlformats.org/officeDocument/2006/relationships/slide" Target="slides/slide65.xml"/><Relationship Id="rId2" Type="http://schemas.openxmlformats.org/officeDocument/2006/relationships/slide" Target="slides/slide2.xml"/><Relationship Id="rId16" Type="http://schemas.openxmlformats.org/officeDocument/2006/relationships/slide" Target="slides/slide63.xml"/><Relationship Id="rId1" Type="http://schemas.openxmlformats.org/officeDocument/2006/relationships/slide" Target="slides/slide1.xml"/><Relationship Id="rId6" Type="http://schemas.openxmlformats.org/officeDocument/2006/relationships/slide" Target="slides/slide43.xml"/><Relationship Id="rId11" Type="http://schemas.openxmlformats.org/officeDocument/2006/relationships/slide" Target="slides/slide51.xml"/><Relationship Id="rId5" Type="http://schemas.openxmlformats.org/officeDocument/2006/relationships/slide" Target="slides/slide17.xml"/><Relationship Id="rId15" Type="http://schemas.openxmlformats.org/officeDocument/2006/relationships/slide" Target="slides/slide55.xml"/><Relationship Id="rId10" Type="http://schemas.openxmlformats.org/officeDocument/2006/relationships/slide" Target="slides/slide49.xml"/><Relationship Id="rId19" Type="http://schemas.openxmlformats.org/officeDocument/2006/relationships/slide" Target="slides/slide69.xml"/><Relationship Id="rId4" Type="http://schemas.openxmlformats.org/officeDocument/2006/relationships/slide" Target="slides/slide9.xml"/><Relationship Id="rId9" Type="http://schemas.openxmlformats.org/officeDocument/2006/relationships/slide" Target="slides/slide47.xml"/><Relationship Id="rId14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pourmal:THG-Projects:ESDIS:NASA%20annual%202010:Statistics-201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pourmal:THG-Projects:ESDIS:NASA%20annual%202010:Statistics-2010-new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pourmal:THG-Projects:ESDIS:NASA%20annual%202010:Statistics-2010-new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pourmal:THG-Projects:ESDIS:NASA%20annual%202010:Statistics-2010-new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pourmal:THG-Projects:ESDIS:NASA%20annual%202010:Statistics-2010-new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pourmal:THG-Projects:ESDIS:NASA%20annual%202010:Statistics-2010-new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scatterChart>
        <c:scatterStyle val="smoothMarker"/>
        <c:ser>
          <c:idx val="0"/>
          <c:order val="0"/>
          <c:tx>
            <c:strRef>
              <c:f>Sheet1!$B$9</c:f>
              <c:strCache>
                <c:ptCount val="1"/>
                <c:pt idx="0">
                  <c:v>HDF4</c:v>
                </c:pt>
              </c:strCache>
            </c:strRef>
          </c:tx>
          <c:spPr>
            <a:ln w="50800">
              <a:solidFill>
                <a:srgbClr val="0000FF"/>
              </a:solidFill>
            </a:ln>
          </c:spPr>
          <c:marker>
            <c:symbol val="none"/>
          </c:marker>
          <c:xVal>
            <c:numRef>
              <c:f>Sheet1!$A$10:$A$19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xVal>
          <c:yVal>
            <c:numRef>
              <c:f>Sheet1!$B$10:$B$19</c:f>
              <c:numCache>
                <c:formatCode>General</c:formatCode>
                <c:ptCount val="10"/>
                <c:pt idx="0">
                  <c:v>450</c:v>
                </c:pt>
                <c:pt idx="1">
                  <c:v>334</c:v>
                </c:pt>
                <c:pt idx="2">
                  <c:v>305</c:v>
                </c:pt>
                <c:pt idx="3">
                  <c:v>216</c:v>
                </c:pt>
                <c:pt idx="4">
                  <c:v>237</c:v>
                </c:pt>
                <c:pt idx="5">
                  <c:v>242</c:v>
                </c:pt>
                <c:pt idx="6">
                  <c:v>226</c:v>
                </c:pt>
                <c:pt idx="7">
                  <c:v>163</c:v>
                </c:pt>
                <c:pt idx="8">
                  <c:v>134</c:v>
                </c:pt>
                <c:pt idx="9">
                  <c:v>121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Sheet1!$C$9</c:f>
              <c:strCache>
                <c:ptCount val="1"/>
                <c:pt idx="0">
                  <c:v>HDF5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Sheet1!$A$10:$A$19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xVal>
          <c:yVal>
            <c:numRef>
              <c:f>Sheet1!$C$10:$C$19</c:f>
              <c:numCache>
                <c:formatCode>General</c:formatCode>
                <c:ptCount val="10"/>
                <c:pt idx="0">
                  <c:v>362</c:v>
                </c:pt>
                <c:pt idx="1">
                  <c:v>539</c:v>
                </c:pt>
                <c:pt idx="2">
                  <c:v>696</c:v>
                </c:pt>
                <c:pt idx="3">
                  <c:v>834</c:v>
                </c:pt>
                <c:pt idx="4">
                  <c:v>711</c:v>
                </c:pt>
                <c:pt idx="5">
                  <c:v>717</c:v>
                </c:pt>
                <c:pt idx="6">
                  <c:v>691</c:v>
                </c:pt>
                <c:pt idx="7">
                  <c:v>896</c:v>
                </c:pt>
                <c:pt idx="8">
                  <c:v>920</c:v>
                </c:pt>
                <c:pt idx="9">
                  <c:v>751</c:v>
                </c:pt>
              </c:numCache>
            </c:numRef>
          </c:yVal>
          <c:smooth val="1"/>
        </c:ser>
        <c:dLbls/>
        <c:axId val="97025408"/>
        <c:axId val="97052544"/>
      </c:scatterChart>
      <c:valAx>
        <c:axId val="9702540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800">
                <a:latin typeface="Arial"/>
              </a:defRPr>
            </a:pPr>
            <a:endParaRPr lang="en-US"/>
          </a:p>
        </c:txPr>
        <c:crossAx val="97052544"/>
        <c:crosses val="autoZero"/>
        <c:crossBetween val="midCat"/>
      </c:valAx>
      <c:valAx>
        <c:axId val="9705254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800">
                <a:latin typeface="Arial"/>
              </a:defRPr>
            </a:pPr>
            <a:endParaRPr lang="en-US"/>
          </a:p>
        </c:txPr>
        <c:crossAx val="97025408"/>
        <c:crosses val="autoZero"/>
        <c:crossBetween val="midCat"/>
      </c:valAx>
      <c:spPr>
        <a:noFill/>
      </c:spPr>
    </c:plotArea>
    <c:legend>
      <c:legendPos val="r"/>
      <c:layout/>
      <c:txPr>
        <a:bodyPr/>
        <a:lstStyle/>
        <a:p>
          <a:pPr>
            <a:defRPr sz="1800">
              <a:latin typeface="Arial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lineChart>
        <c:grouping val="standard"/>
        <c:ser>
          <c:idx val="0"/>
          <c:order val="0"/>
          <c:tx>
            <c:strRef>
              <c:f>Sheet1!$B$7</c:f>
              <c:strCache>
                <c:ptCount val="1"/>
                <c:pt idx="0">
                  <c:v>2009</c:v>
                </c:pt>
              </c:strCache>
            </c:strRef>
          </c:tx>
          <c:spPr>
            <a:ln w="50800">
              <a:solidFill>
                <a:srgbClr val="FF3300"/>
              </a:solidFill>
            </a:ln>
          </c:spPr>
          <c:cat>
            <c:strRef>
              <c:f>Sheet1!$A$8:$A$13</c:f>
              <c:strCache>
                <c:ptCount val="6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 and doc</c:v>
                </c:pt>
                <c:pt idx="4">
                  <c:v>apps</c:v>
                </c:pt>
                <c:pt idx="5">
                  <c:v>general</c:v>
                </c:pt>
              </c:strCache>
            </c:strRef>
          </c:cat>
          <c:val>
            <c:numRef>
              <c:f>Sheet1!$B$8:$B$13</c:f>
              <c:numCache>
                <c:formatCode>General</c:formatCode>
                <c:ptCount val="6"/>
                <c:pt idx="0">
                  <c:v>60</c:v>
                </c:pt>
                <c:pt idx="1">
                  <c:v>19</c:v>
                </c:pt>
                <c:pt idx="2">
                  <c:v>8</c:v>
                </c:pt>
                <c:pt idx="3">
                  <c:v>2</c:v>
                </c:pt>
                <c:pt idx="4">
                  <c:v>9</c:v>
                </c:pt>
                <c:pt idx="5">
                  <c:v>16</c:v>
                </c:pt>
              </c:numCache>
            </c:numRef>
          </c:val>
        </c:ser>
        <c:ser>
          <c:idx val="1"/>
          <c:order val="1"/>
          <c:tx>
            <c:strRef>
              <c:f>Sheet1!$C$7</c:f>
              <c:strCache>
                <c:ptCount val="1"/>
                <c:pt idx="0">
                  <c:v>2008</c:v>
                </c:pt>
              </c:strCache>
            </c:strRef>
          </c:tx>
          <c:spPr>
            <a:ln w="50800">
              <a:solidFill>
                <a:srgbClr val="000090"/>
              </a:solidFill>
            </a:ln>
          </c:spPr>
          <c:cat>
            <c:strRef>
              <c:f>Sheet1!$A$8:$A$13</c:f>
              <c:strCache>
                <c:ptCount val="6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 and doc</c:v>
                </c:pt>
                <c:pt idx="4">
                  <c:v>apps</c:v>
                </c:pt>
                <c:pt idx="5">
                  <c:v>general</c:v>
                </c:pt>
              </c:strCache>
            </c:strRef>
          </c:cat>
          <c:val>
            <c:numRef>
              <c:f>Sheet1!$C$8:$C$13</c:f>
              <c:numCache>
                <c:formatCode>General</c:formatCode>
                <c:ptCount val="6"/>
                <c:pt idx="0">
                  <c:v>60</c:v>
                </c:pt>
                <c:pt idx="1">
                  <c:v>12</c:v>
                </c:pt>
                <c:pt idx="2">
                  <c:v>9</c:v>
                </c:pt>
                <c:pt idx="3">
                  <c:v>2</c:v>
                </c:pt>
                <c:pt idx="4">
                  <c:v>12</c:v>
                </c:pt>
                <c:pt idx="5">
                  <c:v>12</c:v>
                </c:pt>
              </c:numCache>
            </c:numRef>
          </c:val>
        </c:ser>
        <c:dLbls/>
        <c:marker val="1"/>
        <c:axId val="54010240"/>
        <c:axId val="54011776"/>
      </c:lineChart>
      <c:catAx>
        <c:axId val="54010240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Arial"/>
                <a:cs typeface="Arial"/>
              </a:defRPr>
            </a:pPr>
            <a:endParaRPr lang="en-US"/>
          </a:p>
        </c:txPr>
        <c:crossAx val="54011776"/>
        <c:crosses val="autoZero"/>
        <c:auto val="1"/>
        <c:lblAlgn val="ctr"/>
        <c:lblOffset val="100"/>
      </c:catAx>
      <c:valAx>
        <c:axId val="5401177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800">
                <a:latin typeface="Arial"/>
                <a:cs typeface="Arial"/>
              </a:defRPr>
            </a:pPr>
            <a:endParaRPr lang="en-US"/>
          </a:p>
        </c:txPr>
        <c:crossAx val="54010240"/>
        <c:crosses val="autoZero"/>
        <c:crossBetween val="between"/>
      </c:valAx>
      <c:spPr>
        <a:ln>
          <a:solidFill>
            <a:srgbClr val="000090"/>
          </a:solidFill>
        </a:ln>
      </c:spPr>
    </c:plotArea>
    <c:legend>
      <c:legendPos val="r"/>
      <c:layout/>
      <c:txPr>
        <a:bodyPr/>
        <a:lstStyle/>
        <a:p>
          <a:pPr>
            <a:defRPr sz="1800">
              <a:latin typeface="Arial"/>
              <a:cs typeface="Arial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lineChart>
        <c:grouping val="standard"/>
        <c:ser>
          <c:idx val="0"/>
          <c:order val="0"/>
          <c:tx>
            <c:strRef>
              <c:f>Sheet1!$I$6</c:f>
              <c:strCache>
                <c:ptCount val="1"/>
                <c:pt idx="0">
                  <c:v>2009</c:v>
                </c:pt>
              </c:strCache>
            </c:strRef>
          </c:tx>
          <c:spPr>
            <a:ln w="50800">
              <a:solidFill>
                <a:srgbClr val="FF3300"/>
              </a:solidFill>
            </a:ln>
          </c:spPr>
          <c:cat>
            <c:strRef>
              <c:f>Sheet1!$H$7:$H$13</c:f>
              <c:strCache>
                <c:ptCount val="7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</c:v>
                </c:pt>
                <c:pt idx="4">
                  <c:v>doc</c:v>
                </c:pt>
                <c:pt idx="5">
                  <c:v>apps</c:v>
                </c:pt>
                <c:pt idx="6">
                  <c:v>general</c:v>
                </c:pt>
              </c:strCache>
            </c:strRef>
          </c:cat>
          <c:val>
            <c:numRef>
              <c:f>Sheet1!$I$7:$I$13</c:f>
              <c:numCache>
                <c:formatCode>General</c:formatCode>
                <c:ptCount val="7"/>
                <c:pt idx="0">
                  <c:v>162</c:v>
                </c:pt>
                <c:pt idx="1">
                  <c:v>244</c:v>
                </c:pt>
                <c:pt idx="2">
                  <c:v>32</c:v>
                </c:pt>
                <c:pt idx="3">
                  <c:v>147</c:v>
                </c:pt>
                <c:pt idx="4">
                  <c:v>12</c:v>
                </c:pt>
                <c:pt idx="5">
                  <c:v>22</c:v>
                </c:pt>
                <c:pt idx="6">
                  <c:v>81</c:v>
                </c:pt>
              </c:numCache>
            </c:numRef>
          </c:val>
        </c:ser>
        <c:ser>
          <c:idx val="1"/>
          <c:order val="1"/>
          <c:tx>
            <c:strRef>
              <c:f>Sheet1!$J$6</c:f>
              <c:strCache>
                <c:ptCount val="1"/>
                <c:pt idx="0">
                  <c:v>2008</c:v>
                </c:pt>
              </c:strCache>
            </c:strRef>
          </c:tx>
          <c:spPr>
            <a:ln w="50800">
              <a:solidFill>
                <a:srgbClr val="000090"/>
              </a:solidFill>
            </a:ln>
          </c:spPr>
          <c:cat>
            <c:strRef>
              <c:f>Sheet1!$H$7:$H$13</c:f>
              <c:strCache>
                <c:ptCount val="7"/>
                <c:pt idx="0">
                  <c:v>build</c:v>
                </c:pt>
                <c:pt idx="1">
                  <c:v>library</c:v>
                </c:pt>
                <c:pt idx="2">
                  <c:v>util</c:v>
                </c:pt>
                <c:pt idx="3">
                  <c:v>java</c:v>
                </c:pt>
                <c:pt idx="4">
                  <c:v>doc</c:v>
                </c:pt>
                <c:pt idx="5">
                  <c:v>apps</c:v>
                </c:pt>
                <c:pt idx="6">
                  <c:v>general</c:v>
                </c:pt>
              </c:strCache>
            </c:strRef>
          </c:cat>
          <c:val>
            <c:numRef>
              <c:f>Sheet1!$J$7:$J$13</c:f>
              <c:numCache>
                <c:formatCode>General</c:formatCode>
                <c:ptCount val="7"/>
                <c:pt idx="0">
                  <c:v>225</c:v>
                </c:pt>
                <c:pt idx="1">
                  <c:v>294</c:v>
                </c:pt>
                <c:pt idx="2">
                  <c:v>43</c:v>
                </c:pt>
                <c:pt idx="3">
                  <c:v>140</c:v>
                </c:pt>
                <c:pt idx="4">
                  <c:v>31</c:v>
                </c:pt>
                <c:pt idx="5">
                  <c:v>20</c:v>
                </c:pt>
                <c:pt idx="6">
                  <c:v>99</c:v>
                </c:pt>
              </c:numCache>
            </c:numRef>
          </c:val>
        </c:ser>
        <c:dLbls/>
        <c:marker val="1"/>
        <c:axId val="54053888"/>
        <c:axId val="54076160"/>
      </c:lineChart>
      <c:catAx>
        <c:axId val="54053888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Arial"/>
                <a:cs typeface="Arial"/>
              </a:defRPr>
            </a:pPr>
            <a:endParaRPr lang="en-US"/>
          </a:p>
        </c:txPr>
        <c:crossAx val="54076160"/>
        <c:crosses val="autoZero"/>
        <c:auto val="1"/>
        <c:lblAlgn val="ctr"/>
        <c:lblOffset val="100"/>
      </c:catAx>
      <c:valAx>
        <c:axId val="5407616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800">
                <a:latin typeface="Arial"/>
                <a:cs typeface="Arial"/>
              </a:defRPr>
            </a:pPr>
            <a:endParaRPr lang="en-US"/>
          </a:p>
        </c:txPr>
        <c:crossAx val="5405388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800">
              <a:latin typeface="Arial"/>
              <a:cs typeface="Arial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lineChart>
        <c:grouping val="standard"/>
        <c:ser>
          <c:idx val="0"/>
          <c:order val="0"/>
          <c:tx>
            <c:strRef>
              <c:f>Sheet1!$I$23</c:f>
              <c:strCache>
                <c:ptCount val="1"/>
                <c:pt idx="0">
                  <c:v>2009</c:v>
                </c:pt>
              </c:strCache>
            </c:strRef>
          </c:tx>
          <c:spPr>
            <a:ln w="50800">
              <a:solidFill>
                <a:srgbClr val="FF3300"/>
              </a:solidFill>
            </a:ln>
          </c:spPr>
          <c:cat>
            <c:strRef>
              <c:f>Sheet1!$H$24:$H$31</c:f>
              <c:strCache>
                <c:ptCount val="8"/>
                <c:pt idx="0">
                  <c:v>&lt; 4 hours</c:v>
                </c:pt>
                <c:pt idx="1">
                  <c:v>&lt; 1 day</c:v>
                </c:pt>
                <c:pt idx="2">
                  <c:v>&lt; 2 days</c:v>
                </c:pt>
                <c:pt idx="3">
                  <c:v>&lt; 1 week</c:v>
                </c:pt>
                <c:pt idx="4">
                  <c:v>&lt; 2 weeks</c:v>
                </c:pt>
                <c:pt idx="5">
                  <c:v>&lt; 1 month</c:v>
                </c:pt>
                <c:pt idx="6">
                  <c:v>&lt; 6 month</c:v>
                </c:pt>
                <c:pt idx="7">
                  <c:v>not closed</c:v>
                </c:pt>
              </c:strCache>
            </c:strRef>
          </c:cat>
          <c:val>
            <c:numRef>
              <c:f>Sheet1!$I$24:$I$31</c:f>
              <c:numCache>
                <c:formatCode>0.0</c:formatCode>
                <c:ptCount val="8"/>
                <c:pt idx="0">
                  <c:v>45.912653975363931</c:v>
                </c:pt>
                <c:pt idx="1">
                  <c:v>17.693169092945126</c:v>
                </c:pt>
                <c:pt idx="2">
                  <c:v>13.885778275475921</c:v>
                </c:pt>
                <c:pt idx="3">
                  <c:v>13.885778275475921</c:v>
                </c:pt>
                <c:pt idx="4">
                  <c:v>4.8152295632698765</c:v>
                </c:pt>
                <c:pt idx="5">
                  <c:v>3.6954087346024638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Sheet1!$J$23</c:f>
              <c:strCache>
                <c:ptCount val="1"/>
                <c:pt idx="0">
                  <c:v>2008</c:v>
                </c:pt>
              </c:strCache>
            </c:strRef>
          </c:tx>
          <c:spPr>
            <a:ln w="50800">
              <a:solidFill>
                <a:srgbClr val="000090"/>
              </a:solidFill>
            </a:ln>
          </c:spPr>
          <c:cat>
            <c:strRef>
              <c:f>Sheet1!$H$24:$H$31</c:f>
              <c:strCache>
                <c:ptCount val="8"/>
                <c:pt idx="0">
                  <c:v>&lt; 4 hours</c:v>
                </c:pt>
                <c:pt idx="1">
                  <c:v>&lt; 1 day</c:v>
                </c:pt>
                <c:pt idx="2">
                  <c:v>&lt; 2 days</c:v>
                </c:pt>
                <c:pt idx="3">
                  <c:v>&lt; 1 week</c:v>
                </c:pt>
                <c:pt idx="4">
                  <c:v>&lt; 2 weeks</c:v>
                </c:pt>
                <c:pt idx="5">
                  <c:v>&lt; 1 month</c:v>
                </c:pt>
                <c:pt idx="6">
                  <c:v>&lt; 6 month</c:v>
                </c:pt>
                <c:pt idx="7">
                  <c:v>not closed</c:v>
                </c:pt>
              </c:strCache>
            </c:strRef>
          </c:cat>
          <c:val>
            <c:numRef>
              <c:f>Sheet1!$J$24:$J$31</c:f>
              <c:numCache>
                <c:formatCode>General</c:formatCode>
                <c:ptCount val="8"/>
                <c:pt idx="0">
                  <c:v>40</c:v>
                </c:pt>
                <c:pt idx="1">
                  <c:v>18</c:v>
                </c:pt>
                <c:pt idx="2">
                  <c:v>13</c:v>
                </c:pt>
                <c:pt idx="3">
                  <c:v>19</c:v>
                </c:pt>
                <c:pt idx="4">
                  <c:v>7.5</c:v>
                </c:pt>
                <c:pt idx="5">
                  <c:v>2</c:v>
                </c:pt>
                <c:pt idx="6">
                  <c:v>0.30000000000000004</c:v>
                </c:pt>
                <c:pt idx="7">
                  <c:v>0.2</c:v>
                </c:pt>
              </c:numCache>
            </c:numRef>
          </c:val>
        </c:ser>
        <c:dLbls/>
        <c:marker val="1"/>
        <c:axId val="54105984"/>
        <c:axId val="54107520"/>
      </c:lineChart>
      <c:catAx>
        <c:axId val="54105984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Arial"/>
                <a:cs typeface="Arial"/>
              </a:defRPr>
            </a:pPr>
            <a:endParaRPr lang="en-US"/>
          </a:p>
        </c:txPr>
        <c:crossAx val="54107520"/>
        <c:crosses val="autoZero"/>
        <c:auto val="1"/>
        <c:lblAlgn val="ctr"/>
        <c:lblOffset val="100"/>
      </c:catAx>
      <c:valAx>
        <c:axId val="54107520"/>
        <c:scaling>
          <c:orientation val="minMax"/>
        </c:scaling>
        <c:axPos val="l"/>
        <c:majorGridlines/>
        <c:numFmt formatCode="0.0" sourceLinked="1"/>
        <c:tickLblPos val="nextTo"/>
        <c:txPr>
          <a:bodyPr/>
          <a:lstStyle/>
          <a:p>
            <a:pPr>
              <a:defRPr sz="1800">
                <a:latin typeface="Arial"/>
                <a:cs typeface="Arial"/>
              </a:defRPr>
            </a:pPr>
            <a:endParaRPr lang="en-US"/>
          </a:p>
        </c:txPr>
        <c:crossAx val="5410598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2000">
              <a:latin typeface="Arial"/>
              <a:cs typeface="Arial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scatterChart>
        <c:scatterStyle val="smoothMarker"/>
        <c:ser>
          <c:idx val="0"/>
          <c:order val="0"/>
          <c:tx>
            <c:strRef>
              <c:f>Sheet1!$B$39</c:f>
              <c:strCache>
                <c:ptCount val="1"/>
                <c:pt idx="0">
                  <c:v>Opened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Sheet1!$A$40:$A$46</c:f>
              <c:numCache>
                <c:formatCode>General</c:formatCode>
                <c:ptCount val="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</c:numCache>
            </c:numRef>
          </c:xVal>
          <c:yVal>
            <c:numRef>
              <c:f>Sheet1!$B$40:$B$46</c:f>
              <c:numCache>
                <c:formatCode>General</c:formatCode>
                <c:ptCount val="7"/>
                <c:pt idx="0">
                  <c:v>4</c:v>
                </c:pt>
                <c:pt idx="1">
                  <c:v>32</c:v>
                </c:pt>
                <c:pt idx="2">
                  <c:v>44</c:v>
                </c:pt>
                <c:pt idx="3">
                  <c:v>37</c:v>
                </c:pt>
                <c:pt idx="4">
                  <c:v>27</c:v>
                </c:pt>
                <c:pt idx="5">
                  <c:v>27</c:v>
                </c:pt>
                <c:pt idx="6">
                  <c:v>21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Sheet1!$C$39</c:f>
              <c:strCache>
                <c:ptCount val="1"/>
                <c:pt idx="0">
                  <c:v>Closed</c:v>
                </c:pt>
              </c:strCache>
            </c:strRef>
          </c:tx>
          <c:spPr>
            <a:ln w="50800">
              <a:solidFill>
                <a:srgbClr val="000090"/>
              </a:solidFill>
            </a:ln>
          </c:spPr>
          <c:marker>
            <c:symbol val="none"/>
          </c:marker>
          <c:xVal>
            <c:numRef>
              <c:f>Sheet1!$A$40:$A$46</c:f>
              <c:numCache>
                <c:formatCode>General</c:formatCode>
                <c:ptCount val="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</c:numCache>
            </c:numRef>
          </c:xVal>
          <c:yVal>
            <c:numRef>
              <c:f>Sheet1!$C$40:$C$46</c:f>
              <c:numCache>
                <c:formatCode>General</c:formatCode>
                <c:ptCount val="7"/>
                <c:pt idx="0">
                  <c:v>0</c:v>
                </c:pt>
                <c:pt idx="1">
                  <c:v>7</c:v>
                </c:pt>
                <c:pt idx="2">
                  <c:v>20</c:v>
                </c:pt>
                <c:pt idx="3">
                  <c:v>30</c:v>
                </c:pt>
                <c:pt idx="4">
                  <c:v>38</c:v>
                </c:pt>
                <c:pt idx="5">
                  <c:v>12</c:v>
                </c:pt>
                <c:pt idx="6">
                  <c:v>24</c:v>
                </c:pt>
              </c:numCache>
            </c:numRef>
          </c:yVal>
          <c:smooth val="1"/>
        </c:ser>
        <c:dLbls/>
        <c:axId val="54190848"/>
        <c:axId val="54192384"/>
      </c:scatterChart>
      <c:valAx>
        <c:axId val="5419084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800">
                <a:latin typeface="Arial"/>
              </a:defRPr>
            </a:pPr>
            <a:endParaRPr lang="en-US"/>
          </a:p>
        </c:txPr>
        <c:crossAx val="54192384"/>
        <c:crosses val="autoZero"/>
        <c:crossBetween val="midCat"/>
      </c:valAx>
      <c:valAx>
        <c:axId val="5419238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800">
                <a:latin typeface="Arial"/>
              </a:defRPr>
            </a:pPr>
            <a:endParaRPr lang="en-US"/>
          </a:p>
        </c:txPr>
        <c:crossAx val="54190848"/>
        <c:crosses val="autoZero"/>
        <c:crossBetween val="midCat"/>
      </c:valAx>
    </c:plotArea>
    <c:legend>
      <c:legendPos val="r"/>
      <c:txPr>
        <a:bodyPr/>
        <a:lstStyle/>
        <a:p>
          <a:pPr>
            <a:defRPr sz="1800">
              <a:latin typeface="Arial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scatterChart>
        <c:scatterStyle val="smoothMarker"/>
        <c:ser>
          <c:idx val="0"/>
          <c:order val="0"/>
          <c:tx>
            <c:strRef>
              <c:f>Sheet1!$H$39</c:f>
              <c:strCache>
                <c:ptCount val="1"/>
                <c:pt idx="0">
                  <c:v>Opened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Sheet1!$G$40:$G$46</c:f>
              <c:numCache>
                <c:formatCode>General</c:formatCode>
                <c:ptCount val="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</c:numCache>
            </c:numRef>
          </c:xVal>
          <c:yVal>
            <c:numRef>
              <c:f>Sheet1!$H$40:$H$46</c:f>
              <c:numCache>
                <c:formatCode>General</c:formatCode>
                <c:ptCount val="7"/>
                <c:pt idx="0">
                  <c:v>18</c:v>
                </c:pt>
                <c:pt idx="1">
                  <c:v>114</c:v>
                </c:pt>
                <c:pt idx="2">
                  <c:v>166</c:v>
                </c:pt>
                <c:pt idx="3">
                  <c:v>175</c:v>
                </c:pt>
                <c:pt idx="4">
                  <c:v>162</c:v>
                </c:pt>
                <c:pt idx="5">
                  <c:v>312</c:v>
                </c:pt>
                <c:pt idx="6">
                  <c:v>253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Sheet1!$I$39</c:f>
              <c:strCache>
                <c:ptCount val="1"/>
                <c:pt idx="0">
                  <c:v>Closed</c:v>
                </c:pt>
              </c:strCache>
            </c:strRef>
          </c:tx>
          <c:spPr>
            <a:ln w="50800">
              <a:solidFill>
                <a:srgbClr val="000090"/>
              </a:solidFill>
            </a:ln>
          </c:spPr>
          <c:marker>
            <c:symbol val="none"/>
          </c:marker>
          <c:xVal>
            <c:numRef>
              <c:f>Sheet1!$G$40:$G$46</c:f>
              <c:numCache>
                <c:formatCode>General</c:formatCode>
                <c:ptCount val="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</c:numCache>
            </c:numRef>
          </c:xVal>
          <c:yVal>
            <c:numRef>
              <c:f>Sheet1!$I$40:$I$46</c:f>
              <c:numCache>
                <c:formatCode>General</c:formatCode>
                <c:ptCount val="7"/>
                <c:pt idx="0">
                  <c:v>0</c:v>
                </c:pt>
                <c:pt idx="1">
                  <c:v>44</c:v>
                </c:pt>
                <c:pt idx="2">
                  <c:v>73</c:v>
                </c:pt>
                <c:pt idx="3">
                  <c:v>90</c:v>
                </c:pt>
                <c:pt idx="4">
                  <c:v>97</c:v>
                </c:pt>
                <c:pt idx="5">
                  <c:v>236</c:v>
                </c:pt>
                <c:pt idx="6">
                  <c:v>207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Sheet1!$J$39</c:f>
              <c:strCache>
                <c:ptCount val="1"/>
                <c:pt idx="0">
                  <c:v>Closed B1/E1</c:v>
                </c:pt>
              </c:strCache>
            </c:strRef>
          </c:tx>
          <c:spPr>
            <a:ln w="50800">
              <a:solidFill>
                <a:srgbClr val="008000"/>
              </a:solidFill>
            </a:ln>
          </c:spPr>
          <c:marker>
            <c:symbol val="none"/>
          </c:marker>
          <c:xVal>
            <c:numRef>
              <c:f>Sheet1!$G$40:$G$46</c:f>
              <c:numCache>
                <c:formatCode>General</c:formatCode>
                <c:ptCount val="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</c:numCache>
            </c:numRef>
          </c:xVal>
          <c:yVal>
            <c:numRef>
              <c:f>Sheet1!$J$40:$J$46</c:f>
              <c:numCache>
                <c:formatCode>General</c:formatCode>
                <c:ptCount val="7"/>
                <c:pt idx="0">
                  <c:v>0</c:v>
                </c:pt>
                <c:pt idx="1">
                  <c:v>32</c:v>
                </c:pt>
                <c:pt idx="2">
                  <c:v>45</c:v>
                </c:pt>
                <c:pt idx="3">
                  <c:v>44</c:v>
                </c:pt>
                <c:pt idx="4">
                  <c:v>73</c:v>
                </c:pt>
                <c:pt idx="5">
                  <c:v>170</c:v>
                </c:pt>
                <c:pt idx="6">
                  <c:v>139</c:v>
                </c:pt>
              </c:numCache>
            </c:numRef>
          </c:yVal>
          <c:smooth val="1"/>
        </c:ser>
        <c:dLbls/>
        <c:axId val="54276864"/>
        <c:axId val="54278400"/>
      </c:scatterChart>
      <c:valAx>
        <c:axId val="54276864"/>
        <c:scaling>
          <c:orientation val="minMax"/>
        </c:scaling>
        <c:axPos val="b"/>
        <c:numFmt formatCode="General" sourceLinked="1"/>
        <c:tickLblPos val="nextTo"/>
        <c:crossAx val="54278400"/>
        <c:crosses val="autoZero"/>
        <c:crossBetween val="midCat"/>
      </c:valAx>
      <c:valAx>
        <c:axId val="54278400"/>
        <c:scaling>
          <c:orientation val="minMax"/>
        </c:scaling>
        <c:axPos val="l"/>
        <c:majorGridlines/>
        <c:numFmt formatCode="General" sourceLinked="1"/>
        <c:tickLblPos val="nextTo"/>
        <c:crossAx val="54276864"/>
        <c:crosses val="autoZero"/>
        <c:crossBetween val="midCat"/>
      </c:valAx>
    </c:plotArea>
    <c:legend>
      <c:legendPos val="r"/>
    </c:legend>
    <c:plotVisOnly val="1"/>
    <c:dispBlanksAs val="gap"/>
  </c:chart>
  <c:txPr>
    <a:bodyPr/>
    <a:lstStyle/>
    <a:p>
      <a:pPr>
        <a:defRPr sz="1800">
          <a:latin typeface="Arial"/>
        </a:defRPr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BFABDE-A487-964F-B0E7-D1A9E32AFC97}" type="doc">
      <dgm:prSet loTypeId="urn:microsoft.com/office/officeart/2005/8/layout/lProcess3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8E3CCE-1502-0348-8E6A-1FFC8904D74D}">
      <dgm:prSet phldrT="[Text]"/>
      <dgm:spPr>
        <a:solidFill>
          <a:srgbClr val="CCFFCC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Arial"/>
              <a:cs typeface="Arial"/>
            </a:rPr>
            <a:t>Product</a:t>
          </a:r>
          <a:endParaRPr lang="en-US" dirty="0">
            <a:solidFill>
              <a:schemeClr val="tx1"/>
            </a:solidFill>
            <a:latin typeface="Arial"/>
            <a:cs typeface="Arial"/>
          </a:endParaRPr>
        </a:p>
      </dgm:t>
    </dgm:pt>
    <dgm:pt modelId="{1AFB6432-F44B-164F-B7E7-DDE75D3E9153}" type="parTrans" cxnId="{7C289B8D-50F2-914A-BEA4-1093D8A4A89B}">
      <dgm:prSet/>
      <dgm:spPr/>
      <dgm:t>
        <a:bodyPr/>
        <a:lstStyle/>
        <a:p>
          <a:endParaRPr lang="en-US"/>
        </a:p>
      </dgm:t>
    </dgm:pt>
    <dgm:pt modelId="{7A0E7B11-5D55-C14C-A65F-5658B8907591}" type="sibTrans" cxnId="{7C289B8D-50F2-914A-BEA4-1093D8A4A89B}">
      <dgm:prSet/>
      <dgm:spPr/>
      <dgm:t>
        <a:bodyPr/>
        <a:lstStyle/>
        <a:p>
          <a:endParaRPr lang="en-US"/>
        </a:p>
      </dgm:t>
    </dgm:pt>
    <dgm:pt modelId="{80BF9BF2-7990-3C4D-B7B2-49B72F55877E}">
      <dgm:prSet phldrT="[Text]" custT="1"/>
      <dgm:spPr>
        <a:ln w="50800">
          <a:solidFill>
            <a:schemeClr val="bg2"/>
          </a:solidFill>
        </a:ln>
      </dgm:spPr>
      <dgm:t>
        <a:bodyPr/>
        <a:lstStyle/>
        <a:p>
          <a:r>
            <a:rPr lang="en-US" sz="1800" dirty="0" smtClean="0">
              <a:latin typeface="Arial"/>
              <a:cs typeface="Arial"/>
            </a:rPr>
            <a:t>May 2009</a:t>
          </a:r>
          <a:endParaRPr lang="en-US" sz="1800" dirty="0">
            <a:latin typeface="Arial"/>
            <a:cs typeface="Arial"/>
          </a:endParaRPr>
        </a:p>
      </dgm:t>
    </dgm:pt>
    <dgm:pt modelId="{8833C326-A764-BD46-A0A5-ADFAA1780DEC}" type="parTrans" cxnId="{08AB9226-DBD9-174B-A85A-952D614AB64B}">
      <dgm:prSet/>
      <dgm:spPr/>
      <dgm:t>
        <a:bodyPr/>
        <a:lstStyle/>
        <a:p>
          <a:endParaRPr lang="en-US"/>
        </a:p>
      </dgm:t>
    </dgm:pt>
    <dgm:pt modelId="{CD9AFE97-C73E-9A41-8EC5-574A0899092C}" type="sibTrans" cxnId="{08AB9226-DBD9-174B-A85A-952D614AB64B}">
      <dgm:prSet/>
      <dgm:spPr/>
      <dgm:t>
        <a:bodyPr/>
        <a:lstStyle/>
        <a:p>
          <a:endParaRPr lang="en-US"/>
        </a:p>
      </dgm:t>
    </dgm:pt>
    <dgm:pt modelId="{5994E6E7-B75B-0F43-B0B8-6BD0341B6EB7}">
      <dgm:prSet phldrT="[Text]" custT="1"/>
      <dgm:spPr>
        <a:ln w="50800">
          <a:noFill/>
        </a:ln>
      </dgm:spPr>
      <dgm:t>
        <a:bodyPr/>
        <a:lstStyle/>
        <a:p>
          <a:r>
            <a:rPr lang="en-US" sz="1800" dirty="0" smtClean="0">
              <a:latin typeface="Arial"/>
              <a:cs typeface="Arial"/>
            </a:rPr>
            <a:t>Sep 2009</a:t>
          </a:r>
          <a:endParaRPr lang="en-US" sz="1800" dirty="0">
            <a:latin typeface="Arial"/>
            <a:cs typeface="Arial"/>
          </a:endParaRPr>
        </a:p>
      </dgm:t>
    </dgm:pt>
    <dgm:pt modelId="{D73F1F8E-899C-8D4A-B6F3-3C486A7E7933}" type="parTrans" cxnId="{0182C00E-3EBC-DF49-9BFE-6EB10CAD5574}">
      <dgm:prSet/>
      <dgm:spPr/>
      <dgm:t>
        <a:bodyPr/>
        <a:lstStyle/>
        <a:p>
          <a:endParaRPr lang="en-US"/>
        </a:p>
      </dgm:t>
    </dgm:pt>
    <dgm:pt modelId="{B1B4C9FC-B13B-9C43-AD3A-0F358C56DFA4}" type="sibTrans" cxnId="{0182C00E-3EBC-DF49-9BFE-6EB10CAD5574}">
      <dgm:prSet/>
      <dgm:spPr/>
      <dgm:t>
        <a:bodyPr/>
        <a:lstStyle/>
        <a:p>
          <a:endParaRPr lang="en-US"/>
        </a:p>
      </dgm:t>
    </dgm:pt>
    <dgm:pt modelId="{64FBDED2-F252-7A43-9689-4548DE9B2E3A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>
              <a:solidFill>
                <a:srgbClr val="000000"/>
              </a:solidFill>
              <a:latin typeface="Arial"/>
              <a:cs typeface="Arial"/>
            </a:rPr>
            <a:t>H4toH5</a:t>
          </a:r>
          <a:endParaRPr lang="en-US" dirty="0">
            <a:solidFill>
              <a:srgbClr val="000000"/>
            </a:solidFill>
            <a:latin typeface="Arial"/>
            <a:cs typeface="Arial"/>
          </a:endParaRPr>
        </a:p>
      </dgm:t>
    </dgm:pt>
    <dgm:pt modelId="{A0C20A9D-7A2C-0D4E-BB43-595255BD8FDB}" type="parTrans" cxnId="{5B890ACA-B8DD-A34C-B494-A63915DF576B}">
      <dgm:prSet/>
      <dgm:spPr/>
      <dgm:t>
        <a:bodyPr/>
        <a:lstStyle/>
        <a:p>
          <a:endParaRPr lang="en-US"/>
        </a:p>
      </dgm:t>
    </dgm:pt>
    <dgm:pt modelId="{86D36EA2-5E9E-4042-AD72-6B3E5A6EAB23}" type="sibTrans" cxnId="{5B890ACA-B8DD-A34C-B494-A63915DF576B}">
      <dgm:prSet/>
      <dgm:spPr/>
      <dgm:t>
        <a:bodyPr/>
        <a:lstStyle/>
        <a:p>
          <a:endParaRPr lang="en-US"/>
        </a:p>
      </dgm:t>
    </dgm:pt>
    <dgm:pt modelId="{E59809F6-BA7A-A840-96E7-C54A37B1C948}">
      <dgm:prSet phldrT="[Text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dirty="0" smtClean="0"/>
            <a:t>       </a:t>
          </a:r>
          <a:endParaRPr lang="en-US" dirty="0"/>
        </a:p>
      </dgm:t>
    </dgm:pt>
    <dgm:pt modelId="{8DBDDEEB-8AA1-794E-B0F2-8D78773D7B5E}" type="parTrans" cxnId="{CB8F38D4-6816-D745-BFBD-D1E7E2BF5731}">
      <dgm:prSet/>
      <dgm:spPr/>
      <dgm:t>
        <a:bodyPr/>
        <a:lstStyle/>
        <a:p>
          <a:endParaRPr lang="en-US"/>
        </a:p>
      </dgm:t>
    </dgm:pt>
    <dgm:pt modelId="{F8182BBD-12C9-8F4F-BE61-85E4C91B337B}" type="sibTrans" cxnId="{CB8F38D4-6816-D745-BFBD-D1E7E2BF5731}">
      <dgm:prSet/>
      <dgm:spPr/>
      <dgm:t>
        <a:bodyPr/>
        <a:lstStyle/>
        <a:p>
          <a:endParaRPr lang="en-US"/>
        </a:p>
      </dgm:t>
    </dgm:pt>
    <dgm:pt modelId="{95E2D80A-1E62-E047-B71B-C20580144059}">
      <dgm:prSet phldrT="[Text]"/>
      <dgm:spPr>
        <a:solidFill>
          <a:schemeClr val="accent6"/>
        </a:solidFill>
        <a:ln w="34925">
          <a:noFill/>
        </a:ln>
      </dgm:spPr>
      <dgm:t>
        <a:bodyPr/>
        <a:lstStyle/>
        <a:p>
          <a:r>
            <a:rPr lang="en-US" dirty="0" smtClean="0">
              <a:latin typeface="Arial"/>
              <a:cs typeface="Arial"/>
            </a:rPr>
            <a:t>2.1.1</a:t>
          </a:r>
          <a:endParaRPr lang="en-US" dirty="0">
            <a:latin typeface="Arial"/>
            <a:cs typeface="Arial"/>
          </a:endParaRPr>
        </a:p>
      </dgm:t>
    </dgm:pt>
    <dgm:pt modelId="{681590DB-5066-7449-B07A-25C7B900EED4}" type="parTrans" cxnId="{9A034A54-59A8-5E48-8DEA-93C54139A66D}">
      <dgm:prSet/>
      <dgm:spPr/>
      <dgm:t>
        <a:bodyPr/>
        <a:lstStyle/>
        <a:p>
          <a:endParaRPr lang="en-US"/>
        </a:p>
      </dgm:t>
    </dgm:pt>
    <dgm:pt modelId="{0B3022A3-7BA8-A944-BC03-B40E6981936B}" type="sibTrans" cxnId="{9A034A54-59A8-5E48-8DEA-93C54139A66D}">
      <dgm:prSet/>
      <dgm:spPr/>
      <dgm:t>
        <a:bodyPr/>
        <a:lstStyle/>
        <a:p>
          <a:endParaRPr lang="en-US"/>
        </a:p>
      </dgm:t>
    </dgm:pt>
    <dgm:pt modelId="{C145CFF3-6360-C248-850E-AAB2F861A9F1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>
              <a:solidFill>
                <a:srgbClr val="000000"/>
              </a:solidFill>
              <a:latin typeface="Arial"/>
              <a:cs typeface="Arial"/>
            </a:rPr>
            <a:t>Java Products</a:t>
          </a:r>
          <a:endParaRPr lang="en-US" dirty="0">
            <a:solidFill>
              <a:srgbClr val="000000"/>
            </a:solidFill>
            <a:latin typeface="Arial"/>
            <a:cs typeface="Arial"/>
          </a:endParaRPr>
        </a:p>
      </dgm:t>
    </dgm:pt>
    <dgm:pt modelId="{3985051B-9597-764C-90E9-7824CF2B0392}" type="parTrans" cxnId="{164F25AD-DFC2-A146-ACC4-F88DF263F38E}">
      <dgm:prSet/>
      <dgm:spPr/>
      <dgm:t>
        <a:bodyPr/>
        <a:lstStyle/>
        <a:p>
          <a:endParaRPr lang="en-US"/>
        </a:p>
      </dgm:t>
    </dgm:pt>
    <dgm:pt modelId="{798EBA28-91A9-1F4B-9238-60EFECD21EAB}" type="sibTrans" cxnId="{164F25AD-DFC2-A146-ACC4-F88DF263F38E}">
      <dgm:prSet/>
      <dgm:spPr/>
      <dgm:t>
        <a:bodyPr/>
        <a:lstStyle/>
        <a:p>
          <a:endParaRPr lang="en-US"/>
        </a:p>
      </dgm:t>
    </dgm:pt>
    <dgm:pt modelId="{7668EAF3-5B3E-504B-A480-7C59B3041FF6}">
      <dgm:prSet/>
      <dgm:spPr>
        <a:ln w="50800">
          <a:solidFill>
            <a:schemeClr val="bg2"/>
          </a:solidFill>
        </a:ln>
      </dgm:spPr>
      <dgm:t>
        <a:bodyPr/>
        <a:lstStyle/>
        <a:p>
          <a:r>
            <a:rPr lang="en-US" dirty="0" smtClean="0">
              <a:latin typeface="Arial"/>
              <a:cs typeface="Arial"/>
            </a:rPr>
            <a:t>March 2010</a:t>
          </a:r>
          <a:endParaRPr lang="en-US" dirty="0">
            <a:latin typeface="Arial"/>
            <a:cs typeface="Arial"/>
          </a:endParaRPr>
        </a:p>
      </dgm:t>
    </dgm:pt>
    <dgm:pt modelId="{61D5090B-A02B-1542-9C43-CC08E7F39F8E}" type="parTrans" cxnId="{889890B1-6761-8547-A44C-AFB5731B4670}">
      <dgm:prSet/>
      <dgm:spPr/>
      <dgm:t>
        <a:bodyPr/>
        <a:lstStyle/>
        <a:p>
          <a:endParaRPr lang="en-US"/>
        </a:p>
      </dgm:t>
    </dgm:pt>
    <dgm:pt modelId="{A68B1DF7-F2FD-CF44-A2B2-BB2565DF31E3}" type="sibTrans" cxnId="{889890B1-6761-8547-A44C-AFB5731B4670}">
      <dgm:prSet/>
      <dgm:spPr/>
      <dgm:t>
        <a:bodyPr/>
        <a:lstStyle/>
        <a:p>
          <a:endParaRPr lang="en-US"/>
        </a:p>
      </dgm:t>
    </dgm:pt>
    <dgm:pt modelId="{1626B41E-30E0-E541-B0D2-3021536EAE11}">
      <dgm:prSet/>
      <dgm:spPr>
        <a:ln w="50800">
          <a:solidFill>
            <a:schemeClr val="bg2"/>
          </a:solidFill>
        </a:ln>
      </dgm:spPr>
      <dgm:t>
        <a:bodyPr/>
        <a:lstStyle/>
        <a:p>
          <a:r>
            <a:rPr lang="en-US" dirty="0" smtClean="0">
              <a:latin typeface="Arial"/>
              <a:cs typeface="Arial"/>
            </a:rPr>
            <a:t>Feb 2010</a:t>
          </a:r>
          <a:endParaRPr lang="en-US" dirty="0">
            <a:latin typeface="Arial"/>
            <a:cs typeface="Arial"/>
          </a:endParaRPr>
        </a:p>
      </dgm:t>
    </dgm:pt>
    <dgm:pt modelId="{C15C1DB5-B8D2-C246-80BE-4902A348D41C}" type="parTrans" cxnId="{6ED939C1-761B-F94A-8CF4-59E161510021}">
      <dgm:prSet/>
      <dgm:spPr/>
      <dgm:t>
        <a:bodyPr/>
        <a:lstStyle/>
        <a:p>
          <a:endParaRPr lang="en-US"/>
        </a:p>
      </dgm:t>
    </dgm:pt>
    <dgm:pt modelId="{4E810F65-88D9-644F-B80D-F8A6362108F8}" type="sibTrans" cxnId="{6ED939C1-761B-F94A-8CF4-59E161510021}">
      <dgm:prSet/>
      <dgm:spPr/>
      <dgm:t>
        <a:bodyPr/>
        <a:lstStyle/>
        <a:p>
          <a:endParaRPr lang="en-US"/>
        </a:p>
      </dgm:t>
    </dgm:pt>
    <dgm:pt modelId="{FE843900-D5F9-B04D-BA4B-23BBA62CADB5}">
      <dgm:prSet custT="1"/>
      <dgm:spPr/>
      <dgm:t>
        <a:bodyPr/>
        <a:lstStyle/>
        <a:p>
          <a:r>
            <a:rPr lang="en-US" sz="1800" dirty="0" smtClean="0">
              <a:latin typeface="Arial"/>
              <a:cs typeface="Arial"/>
            </a:rPr>
            <a:t>Jan 2010</a:t>
          </a:r>
          <a:endParaRPr lang="en-US" sz="1800" dirty="0">
            <a:latin typeface="Arial"/>
            <a:cs typeface="Arial"/>
          </a:endParaRPr>
        </a:p>
      </dgm:t>
    </dgm:pt>
    <dgm:pt modelId="{BF8CA860-8625-BE44-A35A-A30311FC6591}" type="parTrans" cxnId="{DA749275-EA58-1D49-80BC-80520F3DE718}">
      <dgm:prSet/>
      <dgm:spPr/>
      <dgm:t>
        <a:bodyPr/>
        <a:lstStyle/>
        <a:p>
          <a:endParaRPr lang="en-US"/>
        </a:p>
      </dgm:t>
    </dgm:pt>
    <dgm:pt modelId="{316AA27A-5091-CE45-B159-41BD92E26AAE}" type="sibTrans" cxnId="{DA749275-EA58-1D49-80BC-80520F3DE718}">
      <dgm:prSet/>
      <dgm:spPr/>
      <dgm:t>
        <a:bodyPr/>
        <a:lstStyle/>
        <a:p>
          <a:endParaRPr lang="en-US"/>
        </a:p>
      </dgm:t>
    </dgm:pt>
    <dgm:pt modelId="{910B7CED-65B6-5C40-A96B-ECB454CDA4A4}">
      <dgm:prSet custT="1"/>
      <dgm:spPr>
        <a:ln w="50800">
          <a:solidFill>
            <a:schemeClr val="bg2"/>
          </a:solidFill>
        </a:ln>
      </dgm:spPr>
      <dgm:t>
        <a:bodyPr/>
        <a:lstStyle/>
        <a:p>
          <a:r>
            <a:rPr lang="en-US" sz="1800" dirty="0" smtClean="0">
              <a:latin typeface="Arial"/>
              <a:cs typeface="Arial"/>
            </a:rPr>
            <a:t>Nov 2009</a:t>
          </a:r>
          <a:endParaRPr lang="en-US" sz="1800" dirty="0">
            <a:latin typeface="Arial"/>
            <a:cs typeface="Arial"/>
          </a:endParaRPr>
        </a:p>
      </dgm:t>
    </dgm:pt>
    <dgm:pt modelId="{7701539E-0764-7C45-84C4-AABF9987E96B}" type="parTrans" cxnId="{72AA09B2-8833-4E47-8B37-D2AE5B4C8453}">
      <dgm:prSet/>
      <dgm:spPr/>
      <dgm:t>
        <a:bodyPr/>
        <a:lstStyle/>
        <a:p>
          <a:endParaRPr lang="en-US"/>
        </a:p>
      </dgm:t>
    </dgm:pt>
    <dgm:pt modelId="{55EB34A9-E9FD-A040-BF4E-A69798C81338}" type="sibTrans" cxnId="{72AA09B2-8833-4E47-8B37-D2AE5B4C8453}">
      <dgm:prSet/>
      <dgm:spPr/>
      <dgm:t>
        <a:bodyPr/>
        <a:lstStyle/>
        <a:p>
          <a:endParaRPr lang="en-US"/>
        </a:p>
      </dgm:t>
    </dgm:pt>
    <dgm:pt modelId="{E0E03001-56F4-AF49-95CC-79416C7B6B1E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/>
        </a:p>
      </dgm:t>
    </dgm:pt>
    <dgm:pt modelId="{D2A56BC4-8887-9D4C-8756-5F78AA28112E}" type="parTrans" cxnId="{8C0264F9-38E0-4340-BDFF-E9F9A538ADAD}">
      <dgm:prSet/>
      <dgm:spPr/>
      <dgm:t>
        <a:bodyPr/>
        <a:lstStyle/>
        <a:p>
          <a:endParaRPr lang="en-US"/>
        </a:p>
      </dgm:t>
    </dgm:pt>
    <dgm:pt modelId="{30228B5D-73F1-F249-A178-C009AB0683E7}" type="sibTrans" cxnId="{8C0264F9-38E0-4340-BDFF-E9F9A538ADAD}">
      <dgm:prSet/>
      <dgm:spPr/>
      <dgm:t>
        <a:bodyPr/>
        <a:lstStyle/>
        <a:p>
          <a:endParaRPr lang="en-US"/>
        </a:p>
      </dgm:t>
    </dgm:pt>
    <dgm:pt modelId="{AC3F4D6F-992B-CB4A-ADA8-595614660DAB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/>
        </a:p>
      </dgm:t>
    </dgm:pt>
    <dgm:pt modelId="{1AADD498-BF11-BD4F-8FB8-D0482F619105}" type="parTrans" cxnId="{ED4D451E-9264-6846-B94F-ED805F5784EE}">
      <dgm:prSet/>
      <dgm:spPr/>
      <dgm:t>
        <a:bodyPr/>
        <a:lstStyle/>
        <a:p>
          <a:endParaRPr lang="en-US"/>
        </a:p>
      </dgm:t>
    </dgm:pt>
    <dgm:pt modelId="{622F07BD-BDE6-674E-98FB-A96A57B850DC}" type="sibTrans" cxnId="{ED4D451E-9264-6846-B94F-ED805F5784EE}">
      <dgm:prSet/>
      <dgm:spPr/>
      <dgm:t>
        <a:bodyPr/>
        <a:lstStyle/>
        <a:p>
          <a:endParaRPr lang="en-US"/>
        </a:p>
      </dgm:t>
    </dgm:pt>
    <dgm:pt modelId="{338DE29B-3EE7-5448-8753-130A1904003C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/>
        </a:p>
      </dgm:t>
    </dgm:pt>
    <dgm:pt modelId="{517820BB-F10F-E14A-8759-4C41E89C30ED}" type="parTrans" cxnId="{248279FF-2A84-7845-AE3A-D302F9367745}">
      <dgm:prSet/>
      <dgm:spPr/>
      <dgm:t>
        <a:bodyPr/>
        <a:lstStyle/>
        <a:p>
          <a:endParaRPr lang="en-US"/>
        </a:p>
      </dgm:t>
    </dgm:pt>
    <dgm:pt modelId="{04219950-8EB2-064C-9F1E-836AB8F7AD8A}" type="sibTrans" cxnId="{248279FF-2A84-7845-AE3A-D302F9367745}">
      <dgm:prSet/>
      <dgm:spPr/>
      <dgm:t>
        <a:bodyPr/>
        <a:lstStyle/>
        <a:p>
          <a:endParaRPr lang="en-US"/>
        </a:p>
      </dgm:t>
    </dgm:pt>
    <dgm:pt modelId="{14A10D53-C5A7-9C4F-8445-6F565BEEFF46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/>
        </a:p>
      </dgm:t>
    </dgm:pt>
    <dgm:pt modelId="{5B06E85C-F369-B343-B0D9-5CB24C141AE4}" type="parTrans" cxnId="{AE2D2D3F-03C0-4B47-83F4-6EB8276A3D85}">
      <dgm:prSet/>
      <dgm:spPr/>
      <dgm:t>
        <a:bodyPr/>
        <a:lstStyle/>
        <a:p>
          <a:endParaRPr lang="en-US"/>
        </a:p>
      </dgm:t>
    </dgm:pt>
    <dgm:pt modelId="{6B4546D5-2985-A248-8DB2-D1222F75E6D9}" type="sibTrans" cxnId="{AE2D2D3F-03C0-4B47-83F4-6EB8276A3D85}">
      <dgm:prSet/>
      <dgm:spPr/>
      <dgm:t>
        <a:bodyPr/>
        <a:lstStyle/>
        <a:p>
          <a:endParaRPr lang="en-US"/>
        </a:p>
      </dgm:t>
    </dgm:pt>
    <dgm:pt modelId="{2E726A5B-5346-0A41-A121-48CD2F834FE0}">
      <dgm:prSet/>
      <dgm:spPr>
        <a:solidFill>
          <a:schemeClr val="accent6"/>
        </a:solidFill>
        <a:ln w="31750">
          <a:noFill/>
        </a:ln>
      </dgm:spPr>
      <dgm:t>
        <a:bodyPr/>
        <a:lstStyle/>
        <a:p>
          <a:r>
            <a:rPr lang="en-US" dirty="0" smtClean="0">
              <a:latin typeface="Arial"/>
              <a:cs typeface="Arial"/>
            </a:rPr>
            <a:t>2.6.1</a:t>
          </a:r>
          <a:endParaRPr lang="en-US" dirty="0">
            <a:latin typeface="Arial"/>
            <a:cs typeface="Arial"/>
          </a:endParaRPr>
        </a:p>
      </dgm:t>
    </dgm:pt>
    <dgm:pt modelId="{03A0A46A-CDA1-A64A-B951-73E468F3FE21}" type="parTrans" cxnId="{0756D8E6-E548-7942-8EE6-6A051B35C9A9}">
      <dgm:prSet/>
      <dgm:spPr/>
      <dgm:t>
        <a:bodyPr/>
        <a:lstStyle/>
        <a:p>
          <a:endParaRPr lang="en-US"/>
        </a:p>
      </dgm:t>
    </dgm:pt>
    <dgm:pt modelId="{DF7B3D5E-5B7D-3C4D-9D3E-FFDDE31B1178}" type="sibTrans" cxnId="{0756D8E6-E548-7942-8EE6-6A051B35C9A9}">
      <dgm:prSet/>
      <dgm:spPr/>
      <dgm:t>
        <a:bodyPr/>
        <a:lstStyle/>
        <a:p>
          <a:endParaRPr lang="en-US"/>
        </a:p>
      </dgm:t>
    </dgm:pt>
    <dgm:pt modelId="{98BDE8FD-192B-204E-B024-9CFFBD486B21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 dirty="0"/>
        </a:p>
      </dgm:t>
    </dgm:pt>
    <dgm:pt modelId="{441038B1-2711-5C4B-BE0F-3DF7784AEB2D}" type="parTrans" cxnId="{21D341F3-8CA7-9041-A874-2B7BB0221E36}">
      <dgm:prSet/>
      <dgm:spPr/>
      <dgm:t>
        <a:bodyPr/>
        <a:lstStyle/>
        <a:p>
          <a:endParaRPr lang="en-US"/>
        </a:p>
      </dgm:t>
    </dgm:pt>
    <dgm:pt modelId="{4C9C3432-BFC2-9A45-AC77-D9EEA5C58C8E}" type="sibTrans" cxnId="{21D341F3-8CA7-9041-A874-2B7BB0221E36}">
      <dgm:prSet/>
      <dgm:spPr/>
      <dgm:t>
        <a:bodyPr/>
        <a:lstStyle/>
        <a:p>
          <a:endParaRPr lang="en-US"/>
        </a:p>
      </dgm:t>
    </dgm:pt>
    <dgm:pt modelId="{156C3569-7974-5A4E-BAAA-F66F96591AAD}">
      <dgm:prSet/>
      <dgm:spPr>
        <a:solidFill>
          <a:schemeClr val="bg2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>
              <a:latin typeface="Arial"/>
              <a:cs typeface="Arial"/>
            </a:rPr>
            <a:t>2.6</a:t>
          </a:r>
          <a:endParaRPr lang="en-US" dirty="0">
            <a:latin typeface="Arial"/>
            <a:cs typeface="Arial"/>
          </a:endParaRPr>
        </a:p>
      </dgm:t>
    </dgm:pt>
    <dgm:pt modelId="{A4D312F6-0244-2B4B-BE6C-7BC31E21C0E6}" type="parTrans" cxnId="{D74F1D9A-F6C7-E547-8FEB-153262C6129E}">
      <dgm:prSet/>
      <dgm:spPr/>
      <dgm:t>
        <a:bodyPr/>
        <a:lstStyle/>
        <a:p>
          <a:endParaRPr lang="en-US"/>
        </a:p>
      </dgm:t>
    </dgm:pt>
    <dgm:pt modelId="{6C2124D3-4F86-6E4C-B5A4-B9A10DD6C037}" type="sibTrans" cxnId="{D74F1D9A-F6C7-E547-8FEB-153262C6129E}">
      <dgm:prSet/>
      <dgm:spPr/>
      <dgm:t>
        <a:bodyPr/>
        <a:lstStyle/>
        <a:p>
          <a:endParaRPr lang="en-US"/>
        </a:p>
      </dgm:t>
    </dgm:pt>
    <dgm:pt modelId="{EE7A9505-00B4-E742-A8A1-BBF4CCCC0D47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>
              <a:solidFill>
                <a:srgbClr val="000000"/>
              </a:solidFill>
              <a:latin typeface="Arial"/>
              <a:cs typeface="Arial"/>
            </a:rPr>
            <a:t>HDF5 1.8</a:t>
          </a:r>
          <a:endParaRPr lang="en-US" dirty="0">
            <a:solidFill>
              <a:srgbClr val="000000"/>
            </a:solidFill>
            <a:latin typeface="Arial"/>
            <a:cs typeface="Arial"/>
          </a:endParaRPr>
        </a:p>
      </dgm:t>
    </dgm:pt>
    <dgm:pt modelId="{54754FF9-26DA-8942-8AE3-D284B564AEA1}" type="parTrans" cxnId="{D0925922-5D24-614E-87D1-FCAF2868DCB8}">
      <dgm:prSet/>
      <dgm:spPr/>
      <dgm:t>
        <a:bodyPr/>
        <a:lstStyle/>
        <a:p>
          <a:endParaRPr lang="en-US"/>
        </a:p>
      </dgm:t>
    </dgm:pt>
    <dgm:pt modelId="{41A57D65-8A4A-B140-9F2E-753789774AF5}" type="sibTrans" cxnId="{D0925922-5D24-614E-87D1-FCAF2868DCB8}">
      <dgm:prSet/>
      <dgm:spPr/>
      <dgm:t>
        <a:bodyPr/>
        <a:lstStyle/>
        <a:p>
          <a:endParaRPr lang="en-US"/>
        </a:p>
      </dgm:t>
    </dgm:pt>
    <dgm:pt modelId="{6B97F4E2-1909-3F4D-A4D6-BB59D16E9E01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>
              <a:solidFill>
                <a:srgbClr val="000000"/>
              </a:solidFill>
              <a:latin typeface="Arial"/>
              <a:cs typeface="Arial"/>
            </a:rPr>
            <a:t>HDF5 1.6</a:t>
          </a:r>
          <a:endParaRPr lang="en-US" dirty="0">
            <a:solidFill>
              <a:srgbClr val="000000"/>
            </a:solidFill>
            <a:latin typeface="Arial"/>
            <a:cs typeface="Arial"/>
          </a:endParaRPr>
        </a:p>
      </dgm:t>
    </dgm:pt>
    <dgm:pt modelId="{C4CBB33D-EFBF-F94C-879C-D3598EC20CE8}" type="parTrans" cxnId="{9ABF734E-67C4-D441-8F47-CF1CF69A88B3}">
      <dgm:prSet/>
      <dgm:spPr/>
      <dgm:t>
        <a:bodyPr/>
        <a:lstStyle/>
        <a:p>
          <a:endParaRPr lang="en-US"/>
        </a:p>
      </dgm:t>
    </dgm:pt>
    <dgm:pt modelId="{43AFB031-B29B-5140-BC26-F74604BAAEC1}" type="sibTrans" cxnId="{9ABF734E-67C4-D441-8F47-CF1CF69A88B3}">
      <dgm:prSet/>
      <dgm:spPr/>
      <dgm:t>
        <a:bodyPr/>
        <a:lstStyle/>
        <a:p>
          <a:endParaRPr lang="en-US"/>
        </a:p>
      </dgm:t>
    </dgm:pt>
    <dgm:pt modelId="{A6AA23A7-3E28-8E40-BD24-1760B6D2994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>
              <a:solidFill>
                <a:srgbClr val="000000"/>
              </a:solidFill>
              <a:latin typeface="Arial"/>
              <a:cs typeface="Arial"/>
            </a:rPr>
            <a:t>HDF</a:t>
          </a:r>
          <a:endParaRPr lang="en-US" dirty="0">
            <a:solidFill>
              <a:srgbClr val="000000"/>
            </a:solidFill>
            <a:latin typeface="Arial"/>
            <a:cs typeface="Arial"/>
          </a:endParaRPr>
        </a:p>
      </dgm:t>
    </dgm:pt>
    <dgm:pt modelId="{977A6567-1D06-5A4F-A1E3-BA1794238186}" type="parTrans" cxnId="{7ED1D73C-FBC2-0249-8F29-372B42F940D4}">
      <dgm:prSet/>
      <dgm:spPr/>
      <dgm:t>
        <a:bodyPr/>
        <a:lstStyle/>
        <a:p>
          <a:endParaRPr lang="en-US"/>
        </a:p>
      </dgm:t>
    </dgm:pt>
    <dgm:pt modelId="{77172CDE-2D0B-C74C-8C96-C47466704FDD}" type="sibTrans" cxnId="{7ED1D73C-FBC2-0249-8F29-372B42F940D4}">
      <dgm:prSet/>
      <dgm:spPr/>
      <dgm:t>
        <a:bodyPr/>
        <a:lstStyle/>
        <a:p>
          <a:endParaRPr lang="en-US"/>
        </a:p>
      </dgm:t>
    </dgm:pt>
    <dgm:pt modelId="{CF14D02B-EA8B-2744-991B-2BF553FC94AD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 dirty="0"/>
        </a:p>
      </dgm:t>
    </dgm:pt>
    <dgm:pt modelId="{A8C429FD-C0B1-B04C-A9B7-5BDF64FBC987}" type="parTrans" cxnId="{44299DE7-CDF0-124B-9BDA-A85E297E6E22}">
      <dgm:prSet/>
      <dgm:spPr/>
      <dgm:t>
        <a:bodyPr/>
        <a:lstStyle/>
        <a:p>
          <a:endParaRPr lang="en-US"/>
        </a:p>
      </dgm:t>
    </dgm:pt>
    <dgm:pt modelId="{59573FFB-E1ED-F94E-8E4E-3F66B6713C6B}" type="sibTrans" cxnId="{44299DE7-CDF0-124B-9BDA-A85E297E6E22}">
      <dgm:prSet/>
      <dgm:spPr/>
      <dgm:t>
        <a:bodyPr/>
        <a:lstStyle/>
        <a:p>
          <a:endParaRPr lang="en-US"/>
        </a:p>
      </dgm:t>
    </dgm:pt>
    <dgm:pt modelId="{5283302D-B36D-AB46-AA08-0754083ECB89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 dirty="0"/>
        </a:p>
      </dgm:t>
    </dgm:pt>
    <dgm:pt modelId="{87AEBDD7-7E15-E349-98C4-A35FD7426CF4}" type="parTrans" cxnId="{F716A088-487C-2A40-8731-BF7618D3524E}">
      <dgm:prSet/>
      <dgm:spPr/>
      <dgm:t>
        <a:bodyPr/>
        <a:lstStyle/>
        <a:p>
          <a:endParaRPr lang="en-US"/>
        </a:p>
      </dgm:t>
    </dgm:pt>
    <dgm:pt modelId="{186E4853-4125-5743-A6E7-3A36563AF353}" type="sibTrans" cxnId="{F716A088-487C-2A40-8731-BF7618D3524E}">
      <dgm:prSet/>
      <dgm:spPr/>
      <dgm:t>
        <a:bodyPr/>
        <a:lstStyle/>
        <a:p>
          <a:endParaRPr lang="en-US"/>
        </a:p>
      </dgm:t>
    </dgm:pt>
    <dgm:pt modelId="{DE080ABD-A29F-EB4D-9E01-AC045C09ECF6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 dirty="0"/>
        </a:p>
      </dgm:t>
    </dgm:pt>
    <dgm:pt modelId="{CECADF90-5A99-4343-9EB6-06D6794A5E2C}" type="parTrans" cxnId="{B8EC0E00-4D92-4248-8588-EA777C8446B2}">
      <dgm:prSet/>
      <dgm:spPr/>
      <dgm:t>
        <a:bodyPr/>
        <a:lstStyle/>
        <a:p>
          <a:endParaRPr lang="en-US"/>
        </a:p>
      </dgm:t>
    </dgm:pt>
    <dgm:pt modelId="{7CAC4B14-663C-AC44-B9F3-D9CB48947B9D}" type="sibTrans" cxnId="{B8EC0E00-4D92-4248-8588-EA777C8446B2}">
      <dgm:prSet/>
      <dgm:spPr/>
      <dgm:t>
        <a:bodyPr/>
        <a:lstStyle/>
        <a:p>
          <a:endParaRPr lang="en-US"/>
        </a:p>
      </dgm:t>
    </dgm:pt>
    <dgm:pt modelId="{32BBF4AD-92B1-DD47-95FB-FD8025D664F6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 dirty="0"/>
        </a:p>
      </dgm:t>
    </dgm:pt>
    <dgm:pt modelId="{11BE2DA7-23D9-CD4A-A9D4-937ED2264924}" type="parTrans" cxnId="{0C6690C7-7C57-CE4D-A8CF-E822AA3F4CD7}">
      <dgm:prSet/>
      <dgm:spPr/>
      <dgm:t>
        <a:bodyPr/>
        <a:lstStyle/>
        <a:p>
          <a:endParaRPr lang="en-US"/>
        </a:p>
      </dgm:t>
    </dgm:pt>
    <dgm:pt modelId="{D2E1F420-A207-154B-8D45-3754B6947343}" type="sibTrans" cxnId="{0C6690C7-7C57-CE4D-A8CF-E822AA3F4CD7}">
      <dgm:prSet/>
      <dgm:spPr/>
      <dgm:t>
        <a:bodyPr/>
        <a:lstStyle/>
        <a:p>
          <a:endParaRPr lang="en-US"/>
        </a:p>
      </dgm:t>
    </dgm:pt>
    <dgm:pt modelId="{8F469A75-A171-4D41-81BB-DC58F43D212C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 dirty="0"/>
        </a:p>
      </dgm:t>
    </dgm:pt>
    <dgm:pt modelId="{5CC5D580-012E-5D44-9E86-B0F3D99ACE0B}" type="parTrans" cxnId="{EA6810AD-62F3-4B40-A7A3-6FAECBB66800}">
      <dgm:prSet/>
      <dgm:spPr/>
      <dgm:t>
        <a:bodyPr/>
        <a:lstStyle/>
        <a:p>
          <a:endParaRPr lang="en-US"/>
        </a:p>
      </dgm:t>
    </dgm:pt>
    <dgm:pt modelId="{1775230A-F7D8-BC4F-917C-734B237DB794}" type="sibTrans" cxnId="{EA6810AD-62F3-4B40-A7A3-6FAECBB66800}">
      <dgm:prSet/>
      <dgm:spPr/>
      <dgm:t>
        <a:bodyPr/>
        <a:lstStyle/>
        <a:p>
          <a:endParaRPr lang="en-US"/>
        </a:p>
      </dgm:t>
    </dgm:pt>
    <dgm:pt modelId="{2D49ABFB-0A1D-0845-BA92-4A353657489B}">
      <dgm:prSet custT="1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US" sz="2000" dirty="0" smtClean="0">
              <a:solidFill>
                <a:schemeClr val="tx1"/>
              </a:solidFill>
              <a:latin typeface="Arial"/>
              <a:cs typeface="Arial"/>
            </a:rPr>
            <a:t>4.2.5</a:t>
          </a:r>
          <a:endParaRPr lang="en-US" sz="2000" dirty="0">
            <a:solidFill>
              <a:schemeClr val="tx1"/>
            </a:solidFill>
            <a:latin typeface="Arial"/>
            <a:cs typeface="Arial"/>
          </a:endParaRPr>
        </a:p>
      </dgm:t>
    </dgm:pt>
    <dgm:pt modelId="{4774B7D3-166A-8348-8782-4D40DA0C4BAD}" type="parTrans" cxnId="{40C232FD-F878-794A-B383-D4B1A3E0F1C9}">
      <dgm:prSet/>
      <dgm:spPr/>
      <dgm:t>
        <a:bodyPr/>
        <a:lstStyle/>
        <a:p>
          <a:endParaRPr lang="en-US"/>
        </a:p>
      </dgm:t>
    </dgm:pt>
    <dgm:pt modelId="{7B21FD39-13E1-334E-AB11-BBE48E3D8A0A}" type="sibTrans" cxnId="{40C232FD-F878-794A-B383-D4B1A3E0F1C9}">
      <dgm:prSet/>
      <dgm:spPr/>
      <dgm:t>
        <a:bodyPr/>
        <a:lstStyle/>
        <a:p>
          <a:endParaRPr lang="en-US"/>
        </a:p>
      </dgm:t>
    </dgm:pt>
    <dgm:pt modelId="{FFC47839-2B5C-3F4D-9D32-CABD457848BA}">
      <dgm:prSet custT="1"/>
      <dgm:spPr/>
      <dgm:t>
        <a:bodyPr/>
        <a:lstStyle/>
        <a:p>
          <a:r>
            <a:rPr lang="en-US" sz="2000" dirty="0" smtClean="0">
              <a:latin typeface="Arial"/>
              <a:cs typeface="Arial"/>
            </a:rPr>
            <a:t>1.6.9</a:t>
          </a:r>
          <a:endParaRPr lang="en-US" sz="2000" dirty="0">
            <a:latin typeface="Arial"/>
            <a:cs typeface="Arial"/>
          </a:endParaRPr>
        </a:p>
      </dgm:t>
    </dgm:pt>
    <dgm:pt modelId="{E533A702-86A8-4549-8572-9F7EBF39CEC2}" type="parTrans" cxnId="{1AABFD16-652C-1A41-BBC9-9A44F437D436}">
      <dgm:prSet/>
      <dgm:spPr/>
      <dgm:t>
        <a:bodyPr/>
        <a:lstStyle/>
        <a:p>
          <a:endParaRPr lang="en-US"/>
        </a:p>
      </dgm:t>
    </dgm:pt>
    <dgm:pt modelId="{B026ECEB-1CA2-754C-8D6E-EE33430B574F}" type="sibTrans" cxnId="{1AABFD16-652C-1A41-BBC9-9A44F437D436}">
      <dgm:prSet/>
      <dgm:spPr/>
      <dgm:t>
        <a:bodyPr/>
        <a:lstStyle/>
        <a:p>
          <a:endParaRPr lang="en-US"/>
        </a:p>
      </dgm:t>
    </dgm:pt>
    <dgm:pt modelId="{F942CB14-A0DF-C74E-9FA0-5BC802A6AE6D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20000"/>
              <a:lumOff val="80000"/>
            </a:schemeClr>
          </a:solidFill>
        </a:ln>
      </dgm:spPr>
      <dgm:t>
        <a:bodyPr/>
        <a:lstStyle/>
        <a:p>
          <a:endParaRPr lang="en-US" sz="2000" dirty="0">
            <a:latin typeface="Arial"/>
            <a:cs typeface="Arial"/>
          </a:endParaRPr>
        </a:p>
      </dgm:t>
    </dgm:pt>
    <dgm:pt modelId="{8921C243-43D2-BC4D-A843-51D1A1852029}" type="parTrans" cxnId="{7525A248-F5B5-6347-8D15-59E4D96DD81A}">
      <dgm:prSet/>
      <dgm:spPr/>
      <dgm:t>
        <a:bodyPr/>
        <a:lstStyle/>
        <a:p>
          <a:endParaRPr lang="en-US"/>
        </a:p>
      </dgm:t>
    </dgm:pt>
    <dgm:pt modelId="{87CB3737-26E5-B141-83C6-1A852A0008C0}" type="sibTrans" cxnId="{7525A248-F5B5-6347-8D15-59E4D96DD81A}">
      <dgm:prSet/>
      <dgm:spPr/>
      <dgm:t>
        <a:bodyPr/>
        <a:lstStyle/>
        <a:p>
          <a:endParaRPr lang="en-US"/>
        </a:p>
      </dgm:t>
    </dgm:pt>
    <dgm:pt modelId="{70E80CCF-77BF-9442-ADFC-39D3CC5051EC}">
      <dgm:prSet/>
      <dgm:spPr>
        <a:solidFill>
          <a:schemeClr val="bg2">
            <a:lumMod val="20000"/>
            <a:lumOff val="80000"/>
          </a:schemeClr>
        </a:solidFill>
        <a:ln w="41275">
          <a:noFill/>
        </a:ln>
      </dgm:spPr>
      <dgm:t>
        <a:bodyPr/>
        <a:lstStyle/>
        <a:p>
          <a:r>
            <a:rPr lang="en-US" dirty="0" smtClean="0">
              <a:latin typeface="Arial"/>
              <a:cs typeface="Arial"/>
            </a:rPr>
            <a:t>1.6.10</a:t>
          </a:r>
          <a:endParaRPr lang="en-US" dirty="0">
            <a:latin typeface="Arial"/>
            <a:cs typeface="Arial"/>
          </a:endParaRPr>
        </a:p>
      </dgm:t>
    </dgm:pt>
    <dgm:pt modelId="{B5D0D513-CED8-E34C-8BB8-78B77E75CD95}" type="parTrans" cxnId="{30D7071F-D533-224B-BDD5-741430231D4C}">
      <dgm:prSet/>
      <dgm:spPr/>
      <dgm:t>
        <a:bodyPr/>
        <a:lstStyle/>
        <a:p>
          <a:endParaRPr lang="en-US"/>
        </a:p>
      </dgm:t>
    </dgm:pt>
    <dgm:pt modelId="{16AF4EEE-E647-7D43-A529-DB1E281D9032}" type="sibTrans" cxnId="{30D7071F-D533-224B-BDD5-741430231D4C}">
      <dgm:prSet/>
      <dgm:spPr/>
      <dgm:t>
        <a:bodyPr/>
        <a:lstStyle/>
        <a:p>
          <a:endParaRPr lang="en-US"/>
        </a:p>
      </dgm:t>
    </dgm:pt>
    <dgm:pt modelId="{FA4ECD92-87F8-814B-B659-28D9181B80A9}">
      <dgm:prSet custT="1"/>
      <dgm:spPr/>
      <dgm:t>
        <a:bodyPr/>
        <a:lstStyle/>
        <a:p>
          <a:r>
            <a:rPr lang="en-US" sz="2000" dirty="0" smtClean="0">
              <a:latin typeface="Arial"/>
              <a:cs typeface="Arial"/>
            </a:rPr>
            <a:t>1.8.3</a:t>
          </a:r>
          <a:endParaRPr lang="en-US" sz="2000" dirty="0">
            <a:latin typeface="Arial"/>
            <a:cs typeface="Arial"/>
          </a:endParaRPr>
        </a:p>
      </dgm:t>
    </dgm:pt>
    <dgm:pt modelId="{88DFB7C0-0ECD-2543-B343-328144E90E0E}" type="parTrans" cxnId="{4B48AD43-37B7-EC4F-939C-A9EEA24A6C68}">
      <dgm:prSet/>
      <dgm:spPr/>
      <dgm:t>
        <a:bodyPr/>
        <a:lstStyle/>
        <a:p>
          <a:endParaRPr lang="en-US"/>
        </a:p>
      </dgm:t>
    </dgm:pt>
    <dgm:pt modelId="{A6373481-8316-FC44-8B0F-B28CF416E69F}" type="sibTrans" cxnId="{4B48AD43-37B7-EC4F-939C-A9EEA24A6C68}">
      <dgm:prSet/>
      <dgm:spPr/>
      <dgm:t>
        <a:bodyPr/>
        <a:lstStyle/>
        <a:p>
          <a:endParaRPr lang="en-US"/>
        </a:p>
      </dgm:t>
    </dgm:pt>
    <dgm:pt modelId="{5AC4B369-474D-2042-AC2D-B4AFF6008E43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 dirty="0"/>
        </a:p>
      </dgm:t>
    </dgm:pt>
    <dgm:pt modelId="{75B6D640-5E6E-B74E-9FA1-6CE705B62E60}" type="parTrans" cxnId="{A8AA8889-6751-1140-A305-5D5E7B8D3AF7}">
      <dgm:prSet/>
      <dgm:spPr/>
      <dgm:t>
        <a:bodyPr/>
        <a:lstStyle/>
        <a:p>
          <a:endParaRPr lang="en-US"/>
        </a:p>
      </dgm:t>
    </dgm:pt>
    <dgm:pt modelId="{239211D8-FF58-0A4D-AE40-F755FB846D8F}" type="sibTrans" cxnId="{A8AA8889-6751-1140-A305-5D5E7B8D3AF7}">
      <dgm:prSet/>
      <dgm:spPr/>
      <dgm:t>
        <a:bodyPr/>
        <a:lstStyle/>
        <a:p>
          <a:endParaRPr lang="en-US"/>
        </a:p>
      </dgm:t>
    </dgm:pt>
    <dgm:pt modelId="{30175989-BE40-C24B-B3DF-8695B0CE7713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 dirty="0"/>
        </a:p>
      </dgm:t>
    </dgm:pt>
    <dgm:pt modelId="{6D0D137B-89C6-C54B-96AB-0740FB96E7DF}" type="parTrans" cxnId="{27FB3DAB-C6BB-144F-B418-37841F0BF680}">
      <dgm:prSet/>
      <dgm:spPr/>
      <dgm:t>
        <a:bodyPr/>
        <a:lstStyle/>
        <a:p>
          <a:endParaRPr lang="en-US"/>
        </a:p>
      </dgm:t>
    </dgm:pt>
    <dgm:pt modelId="{CC477A90-749E-0444-A5A2-CBF48216AAC0}" type="sibTrans" cxnId="{27FB3DAB-C6BB-144F-B418-37841F0BF680}">
      <dgm:prSet/>
      <dgm:spPr/>
      <dgm:t>
        <a:bodyPr/>
        <a:lstStyle/>
        <a:p>
          <a:endParaRPr lang="en-US"/>
        </a:p>
      </dgm:t>
    </dgm:pt>
    <dgm:pt modelId="{54E38838-8B1F-A44C-96F2-D0866B963728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 dirty="0"/>
        </a:p>
      </dgm:t>
    </dgm:pt>
    <dgm:pt modelId="{B1E7A434-3728-744C-A39D-B66F0ED9F9CF}" type="parTrans" cxnId="{32D8CB68-E572-5746-A77B-F87D15404213}">
      <dgm:prSet/>
      <dgm:spPr/>
      <dgm:t>
        <a:bodyPr/>
        <a:lstStyle/>
        <a:p>
          <a:endParaRPr lang="en-US"/>
        </a:p>
      </dgm:t>
    </dgm:pt>
    <dgm:pt modelId="{D49EE41E-6D40-464A-BA47-FC07F03CDA94}" type="sibTrans" cxnId="{32D8CB68-E572-5746-A77B-F87D15404213}">
      <dgm:prSet/>
      <dgm:spPr/>
      <dgm:t>
        <a:bodyPr/>
        <a:lstStyle/>
        <a:p>
          <a:endParaRPr lang="en-US"/>
        </a:p>
      </dgm:t>
    </dgm:pt>
    <dgm:pt modelId="{84BB6D6A-C424-BC40-9186-8D3A5E5B25E3}">
      <dgm:prSet custT="1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US" sz="1800" dirty="0" smtClean="0">
              <a:latin typeface="Arial"/>
              <a:cs typeface="Arial"/>
            </a:rPr>
            <a:t>1.8.4-patch1</a:t>
          </a:r>
          <a:endParaRPr lang="en-US" sz="1800" dirty="0">
            <a:latin typeface="Arial"/>
            <a:cs typeface="Arial"/>
          </a:endParaRPr>
        </a:p>
      </dgm:t>
    </dgm:pt>
    <dgm:pt modelId="{B9821C70-20A2-6146-95CC-72FA932687FF}" type="parTrans" cxnId="{D81F38BB-B82C-4C40-86F8-1495375DBCC2}">
      <dgm:prSet/>
      <dgm:spPr/>
      <dgm:t>
        <a:bodyPr/>
        <a:lstStyle/>
        <a:p>
          <a:endParaRPr lang="en-US"/>
        </a:p>
      </dgm:t>
    </dgm:pt>
    <dgm:pt modelId="{FF35DB98-9594-3A4B-8FD6-09BCF52F9C04}" type="sibTrans" cxnId="{D81F38BB-B82C-4C40-86F8-1495375DBCC2}">
      <dgm:prSet/>
      <dgm:spPr/>
      <dgm:t>
        <a:bodyPr/>
        <a:lstStyle/>
        <a:p>
          <a:endParaRPr lang="en-US"/>
        </a:p>
      </dgm:t>
    </dgm:pt>
    <dgm:pt modelId="{B6BD7CFE-DEE6-CB40-B57D-3ADD9FEB682A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 sz="2000" dirty="0">
            <a:latin typeface="Arial"/>
            <a:cs typeface="Arial"/>
          </a:endParaRPr>
        </a:p>
      </dgm:t>
    </dgm:pt>
    <dgm:pt modelId="{8E17D82E-AB59-D74F-845F-262157E572E8}" type="sibTrans" cxnId="{5C21CD8F-07C4-164C-9F3C-C5D1B31BB2A7}">
      <dgm:prSet/>
      <dgm:spPr/>
      <dgm:t>
        <a:bodyPr/>
        <a:lstStyle/>
        <a:p>
          <a:endParaRPr lang="en-US"/>
        </a:p>
      </dgm:t>
    </dgm:pt>
    <dgm:pt modelId="{D07D5364-6718-3D42-9723-D649B2F1AB57}" type="parTrans" cxnId="{5C21CD8F-07C4-164C-9F3C-C5D1B31BB2A7}">
      <dgm:prSet/>
      <dgm:spPr/>
      <dgm:t>
        <a:bodyPr/>
        <a:lstStyle/>
        <a:p>
          <a:endParaRPr lang="en-US"/>
        </a:p>
      </dgm:t>
    </dgm:pt>
    <dgm:pt modelId="{184AD3AA-6B36-9446-9C70-0F045132CBCD}">
      <dgm:prSet phldrT="[Text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dirty="0" smtClean="0"/>
            <a:t>   </a:t>
          </a:r>
          <a:endParaRPr lang="en-US" dirty="0"/>
        </a:p>
      </dgm:t>
    </dgm:pt>
    <dgm:pt modelId="{42BB6580-0A84-2E4F-9A1C-E76401F22BD8}" type="sibTrans" cxnId="{9F5830A6-5A6B-5F4E-BFD7-5FA43E3835E6}">
      <dgm:prSet/>
      <dgm:spPr/>
      <dgm:t>
        <a:bodyPr/>
        <a:lstStyle/>
        <a:p>
          <a:endParaRPr lang="en-US"/>
        </a:p>
      </dgm:t>
    </dgm:pt>
    <dgm:pt modelId="{942F81C2-B3FA-AA48-B0D2-F63ED6629BBA}" type="parTrans" cxnId="{9F5830A6-5A6B-5F4E-BFD7-5FA43E3835E6}">
      <dgm:prSet/>
      <dgm:spPr/>
      <dgm:t>
        <a:bodyPr/>
        <a:lstStyle/>
        <a:p>
          <a:endParaRPr lang="en-US"/>
        </a:p>
      </dgm:t>
    </dgm:pt>
    <dgm:pt modelId="{F7CC7D4F-AC71-A64A-8796-4FEF8F9FECCD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latin typeface="Arial"/>
              <a:cs typeface="Arial"/>
            </a:rPr>
            <a:t>2.5 patch</a:t>
          </a:r>
          <a:endParaRPr lang="en-US" dirty="0">
            <a:latin typeface="Arial"/>
            <a:cs typeface="Arial"/>
          </a:endParaRPr>
        </a:p>
      </dgm:t>
    </dgm:pt>
    <dgm:pt modelId="{7D7BA06D-8BAC-8248-BA9F-8D0D153B0510}" type="parTrans" cxnId="{2FB91D07-A9F7-9941-B4BF-AE465B6A7807}">
      <dgm:prSet/>
      <dgm:spPr/>
      <dgm:t>
        <a:bodyPr/>
        <a:lstStyle/>
        <a:p>
          <a:endParaRPr lang="en-US"/>
        </a:p>
      </dgm:t>
    </dgm:pt>
    <dgm:pt modelId="{E4E6D3F6-82F5-0248-9A65-8583C9094144}" type="sibTrans" cxnId="{2FB91D07-A9F7-9941-B4BF-AE465B6A7807}">
      <dgm:prSet/>
      <dgm:spPr/>
      <dgm:t>
        <a:bodyPr/>
        <a:lstStyle/>
        <a:p>
          <a:endParaRPr lang="en-US"/>
        </a:p>
      </dgm:t>
    </dgm:pt>
    <dgm:pt modelId="{4D1796AB-264A-4C45-8B30-5E9C54D3C8CB}">
      <dgm:prSet custT="1"/>
      <dgm:spPr>
        <a:solidFill>
          <a:srgbClr val="CCFFCC"/>
        </a:solidFill>
      </dgm:spPr>
      <dgm:t>
        <a:bodyPr/>
        <a:lstStyle/>
        <a:p>
          <a:r>
            <a:rPr lang="en-US" sz="1800" dirty="0" smtClean="0">
              <a:solidFill>
                <a:srgbClr val="000000"/>
              </a:solidFill>
              <a:latin typeface="Arial"/>
              <a:cs typeface="Arial"/>
            </a:rPr>
            <a:t>Time Frame and versions of the products</a:t>
          </a:r>
          <a:endParaRPr lang="en-US" sz="1800" dirty="0">
            <a:solidFill>
              <a:srgbClr val="000000"/>
            </a:solidFill>
            <a:latin typeface="Arial"/>
            <a:cs typeface="Arial"/>
          </a:endParaRPr>
        </a:p>
      </dgm:t>
    </dgm:pt>
    <dgm:pt modelId="{BE00C9ED-6BC4-D345-A1A4-61753762E6BE}" type="parTrans" cxnId="{48DA6A3D-50C9-D945-A02C-073226678747}">
      <dgm:prSet/>
      <dgm:spPr/>
      <dgm:t>
        <a:bodyPr/>
        <a:lstStyle/>
        <a:p>
          <a:endParaRPr lang="en-US"/>
        </a:p>
      </dgm:t>
    </dgm:pt>
    <dgm:pt modelId="{AC8C01BC-9E21-0248-A20D-01ACF1D803E1}" type="sibTrans" cxnId="{48DA6A3D-50C9-D945-A02C-073226678747}">
      <dgm:prSet/>
      <dgm:spPr/>
      <dgm:t>
        <a:bodyPr/>
        <a:lstStyle/>
        <a:p>
          <a:endParaRPr lang="en-US"/>
        </a:p>
      </dgm:t>
    </dgm:pt>
    <dgm:pt modelId="{9CA99C4D-869E-CF4B-A042-569F941CCBC9}">
      <dgm:prSet/>
      <dgm:spPr>
        <a:solidFill>
          <a:schemeClr val="bg2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>
              <a:latin typeface="Arial"/>
              <a:cs typeface="Arial"/>
            </a:rPr>
            <a:t>1.8.4</a:t>
          </a:r>
          <a:endParaRPr lang="en-US" dirty="0">
            <a:latin typeface="Arial"/>
            <a:cs typeface="Arial"/>
          </a:endParaRPr>
        </a:p>
      </dgm:t>
    </dgm:pt>
    <dgm:pt modelId="{405636B7-DFDC-714F-B51E-A2276A52AD2F}" type="parTrans" cxnId="{21566EED-546C-8C4A-B74E-73F7F10257BE}">
      <dgm:prSet/>
      <dgm:spPr/>
      <dgm:t>
        <a:bodyPr/>
        <a:lstStyle/>
        <a:p>
          <a:endParaRPr lang="en-US"/>
        </a:p>
      </dgm:t>
    </dgm:pt>
    <dgm:pt modelId="{CEA741B2-AC7D-7344-8478-0A2CC47DB702}" type="sibTrans" cxnId="{21566EED-546C-8C4A-B74E-73F7F10257BE}">
      <dgm:prSet/>
      <dgm:spPr/>
      <dgm:t>
        <a:bodyPr/>
        <a:lstStyle/>
        <a:p>
          <a:endParaRPr lang="en-US"/>
        </a:p>
      </dgm:t>
    </dgm:pt>
    <dgm:pt modelId="{EDB3E957-CFE2-FC49-A516-07D197B6C209}" type="pres">
      <dgm:prSet presAssocID="{78BFABDE-A487-964F-B0E7-D1A9E32AFC97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87269CB-E90B-B946-9DA9-10CFB442FA36}" type="pres">
      <dgm:prSet presAssocID="{4D1796AB-264A-4C45-8B30-5E9C54D3C8CB}" presName="horFlow" presStyleCnt="0"/>
      <dgm:spPr/>
    </dgm:pt>
    <dgm:pt modelId="{F0A45B9E-280E-6944-B1F0-6C3CB395C116}" type="pres">
      <dgm:prSet presAssocID="{4D1796AB-264A-4C45-8B30-5E9C54D3C8CB}" presName="bigChev" presStyleLbl="node1" presStyleIdx="0" presStyleCnt="7" custScaleX="527156" custScaleY="65815" custLinFactNeighborX="80340"/>
      <dgm:spPr/>
      <dgm:t>
        <a:bodyPr/>
        <a:lstStyle/>
        <a:p>
          <a:endParaRPr lang="en-US"/>
        </a:p>
      </dgm:t>
    </dgm:pt>
    <dgm:pt modelId="{8E8EAAD3-2590-F540-A5B3-478E893AE2F6}" type="pres">
      <dgm:prSet presAssocID="{4D1796AB-264A-4C45-8B30-5E9C54D3C8CB}" presName="vSp" presStyleCnt="0"/>
      <dgm:spPr/>
    </dgm:pt>
    <dgm:pt modelId="{605C1B18-F99A-7C4D-B25B-8D7B7B8827F1}" type="pres">
      <dgm:prSet presAssocID="{6C8E3CCE-1502-0348-8E6A-1FFC8904D74D}" presName="horFlow" presStyleCnt="0"/>
      <dgm:spPr/>
    </dgm:pt>
    <dgm:pt modelId="{520038CD-EAE5-464C-B021-77B101F7A2C8}" type="pres">
      <dgm:prSet presAssocID="{6C8E3CCE-1502-0348-8E6A-1FFC8904D74D}" presName="bigChev" presStyleLbl="node1" presStyleIdx="1" presStyleCnt="7" custAng="5400000" custLinFactNeighborX="-94390" custLinFactNeighborY="-86296"/>
      <dgm:spPr/>
      <dgm:t>
        <a:bodyPr/>
        <a:lstStyle/>
        <a:p>
          <a:endParaRPr lang="en-US"/>
        </a:p>
      </dgm:t>
    </dgm:pt>
    <dgm:pt modelId="{A9F5FB3C-1A9B-7E4D-9213-7F3DA4FDBDC6}" type="pres">
      <dgm:prSet presAssocID="{8833C326-A764-BD46-A0A5-ADFAA1780DEC}" presName="parTrans" presStyleCnt="0"/>
      <dgm:spPr/>
    </dgm:pt>
    <dgm:pt modelId="{81ED1014-F2FB-1745-962C-C0CAC4FB4E37}" type="pres">
      <dgm:prSet presAssocID="{80BF9BF2-7990-3C4D-B7B2-49B72F55877E}" presName="node" presStyleLbl="alignAccFollowNode1" presStyleIdx="0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029666-D262-7F43-9F8B-1BFF8950160E}" type="pres">
      <dgm:prSet presAssocID="{CD9AFE97-C73E-9A41-8EC5-574A0899092C}" presName="sibTrans" presStyleCnt="0"/>
      <dgm:spPr/>
    </dgm:pt>
    <dgm:pt modelId="{D52380F7-DD4C-C346-9703-AFC881463FD2}" type="pres">
      <dgm:prSet presAssocID="{5994E6E7-B75B-0F43-B0B8-6BD0341B6EB7}" presName="node" presStyleLbl="alignAccFollowNode1" presStyleIdx="1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B781B4-653E-0747-AA22-F45EDD4E1518}" type="pres">
      <dgm:prSet presAssocID="{B1B4C9FC-B13B-9C43-AD3A-0F358C56DFA4}" presName="sibTrans" presStyleCnt="0"/>
      <dgm:spPr/>
    </dgm:pt>
    <dgm:pt modelId="{3C1A5754-040E-7A48-B5CE-A991232E8122}" type="pres">
      <dgm:prSet presAssocID="{910B7CED-65B6-5C40-A96B-ECB454CDA4A4}" presName="node" presStyleLbl="alignAccFollowNode1" presStyleIdx="2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E65880-CDF5-364C-BFB2-5DAC90C0B7BA}" type="pres">
      <dgm:prSet presAssocID="{55EB34A9-E9FD-A040-BF4E-A69798C81338}" presName="sibTrans" presStyleCnt="0"/>
      <dgm:spPr/>
    </dgm:pt>
    <dgm:pt modelId="{A304161A-4D21-2145-BA8C-EE5FD89A1718}" type="pres">
      <dgm:prSet presAssocID="{FE843900-D5F9-B04D-BA4B-23BBA62CADB5}" presName="node" presStyleLbl="alignAccFollowNode1" presStyleIdx="3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905760-7A31-1E47-A62F-154C695145E2}" type="pres">
      <dgm:prSet presAssocID="{316AA27A-5091-CE45-B159-41BD92E26AAE}" presName="sibTrans" presStyleCnt="0"/>
      <dgm:spPr/>
    </dgm:pt>
    <dgm:pt modelId="{5B98C27E-B749-154B-AF15-515E1CAE5994}" type="pres">
      <dgm:prSet presAssocID="{1626B41E-30E0-E541-B0D2-3021536EAE11}" presName="node" presStyleLbl="alignAccFollowNode1" presStyleIdx="4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8F4756-42F5-C94A-A341-32262EC19EF0}" type="pres">
      <dgm:prSet presAssocID="{4E810F65-88D9-644F-B80D-F8A6362108F8}" presName="sibTrans" presStyleCnt="0"/>
      <dgm:spPr/>
    </dgm:pt>
    <dgm:pt modelId="{9F404CC0-F678-4D4A-ACEA-6D871CDDB25A}" type="pres">
      <dgm:prSet presAssocID="{7668EAF3-5B3E-504B-A480-7C59B3041FF6}" presName="node" presStyleLbl="alignAccFollowNode1" presStyleIdx="5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A93B6D-5E55-0D46-B9D1-88B8EFCEA6AE}" type="pres">
      <dgm:prSet presAssocID="{6C8E3CCE-1502-0348-8E6A-1FFC8904D74D}" presName="vSp" presStyleCnt="0"/>
      <dgm:spPr/>
    </dgm:pt>
    <dgm:pt modelId="{F84060FB-9385-5D45-9F11-44D0FCF3CF81}" type="pres">
      <dgm:prSet presAssocID="{A6AA23A7-3E28-8E40-BD24-1760B6D29942}" presName="horFlow" presStyleCnt="0"/>
      <dgm:spPr/>
    </dgm:pt>
    <dgm:pt modelId="{8A106D54-9084-3B40-8EB6-CC5474FD08B6}" type="pres">
      <dgm:prSet presAssocID="{A6AA23A7-3E28-8E40-BD24-1760B6D29942}" presName="bigChev" presStyleLbl="node1" presStyleIdx="2" presStyleCnt="7"/>
      <dgm:spPr/>
      <dgm:t>
        <a:bodyPr/>
        <a:lstStyle/>
        <a:p>
          <a:endParaRPr lang="en-US"/>
        </a:p>
      </dgm:t>
    </dgm:pt>
    <dgm:pt modelId="{910B93FD-30A2-2049-A03F-000A0107DB95}" type="pres">
      <dgm:prSet presAssocID="{87AEBDD7-7E15-E349-98C4-A35FD7426CF4}" presName="parTrans" presStyleCnt="0"/>
      <dgm:spPr/>
    </dgm:pt>
    <dgm:pt modelId="{9C60C7AA-2E51-8B4C-A846-B75C589CB510}" type="pres">
      <dgm:prSet presAssocID="{5283302D-B36D-AB46-AA08-0754083ECB89}" presName="node" presStyleLbl="alignAccFollowNode1" presStyleIdx="6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E7A7E9-C4C8-B043-9F66-C47A485E9D04}" type="pres">
      <dgm:prSet presAssocID="{186E4853-4125-5743-A6E7-3A36563AF353}" presName="sibTrans" presStyleCnt="0"/>
      <dgm:spPr/>
    </dgm:pt>
    <dgm:pt modelId="{F102437D-3A13-304C-8A72-E9AA796FB810}" type="pres">
      <dgm:prSet presAssocID="{DE080ABD-A29F-EB4D-9E01-AC045C09ECF6}" presName="node" presStyleLbl="alignAccFollowNode1" presStyleIdx="7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0F730F-5743-5745-9E7D-C645AD273FF2}" type="pres">
      <dgm:prSet presAssocID="{7CAC4B14-663C-AC44-B9F3-D9CB48947B9D}" presName="sibTrans" presStyleCnt="0"/>
      <dgm:spPr/>
    </dgm:pt>
    <dgm:pt modelId="{726915DB-57E7-9C4B-9403-F3F716E58692}" type="pres">
      <dgm:prSet presAssocID="{32BBF4AD-92B1-DD47-95FB-FD8025D664F6}" presName="node" presStyleLbl="alignAccFollowNode1" presStyleIdx="8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A5979C-92EF-7146-AE50-DE419D96A98C}" type="pres">
      <dgm:prSet presAssocID="{D2E1F420-A207-154B-8D45-3754B6947343}" presName="sibTrans" presStyleCnt="0"/>
      <dgm:spPr/>
    </dgm:pt>
    <dgm:pt modelId="{2B4ADCF4-932C-F34E-BB0B-E86FF5AD8635}" type="pres">
      <dgm:prSet presAssocID="{8F469A75-A171-4D41-81BB-DC58F43D212C}" presName="node" presStyleLbl="alignAccFollowNode1" presStyleIdx="9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C971CE-784E-A34C-BFBF-2B433F63A355}" type="pres">
      <dgm:prSet presAssocID="{1775230A-F7D8-BC4F-917C-734B237DB794}" presName="sibTrans" presStyleCnt="0"/>
      <dgm:spPr/>
    </dgm:pt>
    <dgm:pt modelId="{69F79181-3817-1A41-B990-8BDC69E98F2D}" type="pres">
      <dgm:prSet presAssocID="{2D49ABFB-0A1D-0845-BA92-4A353657489B}" presName="node" presStyleLbl="alignAccFollowNode1" presStyleIdx="10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D7FCC4-622E-1342-9F8B-806E2CE9CDEF}" type="pres">
      <dgm:prSet presAssocID="{7B21FD39-13E1-334E-AB11-BBE48E3D8A0A}" presName="sibTrans" presStyleCnt="0"/>
      <dgm:spPr/>
    </dgm:pt>
    <dgm:pt modelId="{00635B38-4065-D647-B2B8-BE69189D3354}" type="pres">
      <dgm:prSet presAssocID="{CF14D02B-EA8B-2744-991B-2BF553FC94AD}" presName="node" presStyleLbl="alignAccFollowNode1" presStyleIdx="11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E24F66-4DFC-8847-8D0B-BA4CE074D423}" type="pres">
      <dgm:prSet presAssocID="{A6AA23A7-3E28-8E40-BD24-1760B6D29942}" presName="vSp" presStyleCnt="0"/>
      <dgm:spPr/>
    </dgm:pt>
    <dgm:pt modelId="{A8952921-8A91-1F4A-85B3-26B723FE817B}" type="pres">
      <dgm:prSet presAssocID="{6B97F4E2-1909-3F4D-A4D6-BB59D16E9E01}" presName="horFlow" presStyleCnt="0"/>
      <dgm:spPr/>
    </dgm:pt>
    <dgm:pt modelId="{487C73C9-94C2-604F-9C56-35D6603CC16E}" type="pres">
      <dgm:prSet presAssocID="{6B97F4E2-1909-3F4D-A4D6-BB59D16E9E01}" presName="bigChev" presStyleLbl="node1" presStyleIdx="3" presStyleCnt="7" custScaleX="99209"/>
      <dgm:spPr/>
      <dgm:t>
        <a:bodyPr/>
        <a:lstStyle/>
        <a:p>
          <a:endParaRPr lang="en-US"/>
        </a:p>
      </dgm:t>
    </dgm:pt>
    <dgm:pt modelId="{87A8A8E4-DD11-7043-8717-6AA5EE668B73}" type="pres">
      <dgm:prSet presAssocID="{E533A702-86A8-4549-8572-9F7EBF39CEC2}" presName="parTrans" presStyleCnt="0"/>
      <dgm:spPr/>
    </dgm:pt>
    <dgm:pt modelId="{FFA0D672-2F45-A843-96C9-4FBD0114A6A4}" type="pres">
      <dgm:prSet presAssocID="{FFC47839-2B5C-3F4D-9D32-CABD457848BA}" presName="node" presStyleLbl="alignAccFollowNode1" presStyleIdx="12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8F4C57-8232-2846-95C3-731BEEA91857}" type="pres">
      <dgm:prSet presAssocID="{B026ECEB-1CA2-754C-8D6E-EE33430B574F}" presName="sibTrans" presStyleCnt="0"/>
      <dgm:spPr/>
    </dgm:pt>
    <dgm:pt modelId="{283A46A9-D73B-664F-BEA9-4E454DB4A74F}" type="pres">
      <dgm:prSet presAssocID="{F942CB14-A0DF-C74E-9FA0-5BC802A6AE6D}" presName="node" presStyleLbl="alignAccFollowNode1" presStyleIdx="13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156924-4A2E-0B41-A86D-981250685BEE}" type="pres">
      <dgm:prSet presAssocID="{87CB3737-26E5-B141-83C6-1A852A0008C0}" presName="sibTrans" presStyleCnt="0"/>
      <dgm:spPr/>
    </dgm:pt>
    <dgm:pt modelId="{69071DC6-11B9-E74B-9059-1FCC7AFD80D8}" type="pres">
      <dgm:prSet presAssocID="{70E80CCF-77BF-9442-ADFC-39D3CC5051EC}" presName="node" presStyleLbl="alignAccFollowNode1" presStyleIdx="14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45BB7-1730-3648-9165-1780E348BE25}" type="pres">
      <dgm:prSet presAssocID="{6B97F4E2-1909-3F4D-A4D6-BB59D16E9E01}" presName="vSp" presStyleCnt="0"/>
      <dgm:spPr/>
    </dgm:pt>
    <dgm:pt modelId="{972EE43B-D53E-0F47-956C-E66213D99887}" type="pres">
      <dgm:prSet presAssocID="{EE7A9505-00B4-E742-A8A1-BBF4CCCC0D47}" presName="horFlow" presStyleCnt="0"/>
      <dgm:spPr/>
    </dgm:pt>
    <dgm:pt modelId="{FB9045DA-9E85-1246-9E58-FB863042FA87}" type="pres">
      <dgm:prSet presAssocID="{EE7A9505-00B4-E742-A8A1-BBF4CCCC0D47}" presName="bigChev" presStyleLbl="node1" presStyleIdx="4" presStyleCnt="7"/>
      <dgm:spPr/>
      <dgm:t>
        <a:bodyPr/>
        <a:lstStyle/>
        <a:p>
          <a:endParaRPr lang="en-US"/>
        </a:p>
      </dgm:t>
    </dgm:pt>
    <dgm:pt modelId="{6D8164B5-2A1A-044E-963B-F33B7E478BEF}" type="pres">
      <dgm:prSet presAssocID="{88DFB7C0-0ECD-2543-B343-328144E90E0E}" presName="parTrans" presStyleCnt="0"/>
      <dgm:spPr/>
    </dgm:pt>
    <dgm:pt modelId="{AF21EE3D-C936-B342-9397-70E4EC396938}" type="pres">
      <dgm:prSet presAssocID="{FA4ECD92-87F8-814B-B659-28D9181B80A9}" presName="node" presStyleLbl="alignAccFollowNode1" presStyleIdx="15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ADF8AB-C0B5-6E41-8554-0625A8EC2345}" type="pres">
      <dgm:prSet presAssocID="{A6373481-8316-FC44-8B0F-B28CF416E69F}" presName="sibTrans" presStyleCnt="0"/>
      <dgm:spPr/>
    </dgm:pt>
    <dgm:pt modelId="{670A310F-F57E-8C49-A518-40AD9B08D59C}" type="pres">
      <dgm:prSet presAssocID="{5AC4B369-474D-2042-AC2D-B4AFF6008E43}" presName="node" presStyleLbl="alignAccFollowNode1" presStyleIdx="16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26B445-BF2E-7F40-8EB0-B67805AB9A42}" type="pres">
      <dgm:prSet presAssocID="{239211D8-FF58-0A4D-AE40-F755FB846D8F}" presName="sibTrans" presStyleCnt="0"/>
      <dgm:spPr/>
    </dgm:pt>
    <dgm:pt modelId="{7638A09B-B461-8C4D-9176-17456CA2C5BE}" type="pres">
      <dgm:prSet presAssocID="{9CA99C4D-869E-CF4B-A042-569F941CCBC9}" presName="node" presStyleLbl="alignAccFollowNode1" presStyleIdx="17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8DE8E4-3C10-EF43-BD29-7506BBD8F835}" type="pres">
      <dgm:prSet presAssocID="{CEA741B2-AC7D-7344-8478-0A2CC47DB702}" presName="sibTrans" presStyleCnt="0"/>
      <dgm:spPr/>
    </dgm:pt>
    <dgm:pt modelId="{D915CD5B-16F0-6446-8085-4E0FBCD69666}" type="pres">
      <dgm:prSet presAssocID="{30175989-BE40-C24B-B3DF-8695B0CE7713}" presName="node" presStyleLbl="alignAccFollowNode1" presStyleIdx="18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6BF78A-A1F3-A74D-AB8A-AD6FAAE59EBB}" type="pres">
      <dgm:prSet presAssocID="{CC477A90-749E-0444-A5A2-CBF48216AAC0}" presName="sibTrans" presStyleCnt="0"/>
      <dgm:spPr/>
    </dgm:pt>
    <dgm:pt modelId="{545B667D-D1C6-8A42-B6C6-EAE900FF179F}" type="pres">
      <dgm:prSet presAssocID="{54E38838-8B1F-A44C-96F2-D0866B963728}" presName="node" presStyleLbl="alignAccFollowNode1" presStyleIdx="19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25477E-2D48-034D-928A-2FFB3837FCB6}" type="pres">
      <dgm:prSet presAssocID="{D49EE41E-6D40-464A-BA47-FC07F03CDA94}" presName="sibTrans" presStyleCnt="0"/>
      <dgm:spPr/>
    </dgm:pt>
    <dgm:pt modelId="{160F30B8-FC63-8D49-98D8-1414E0DC9F94}" type="pres">
      <dgm:prSet presAssocID="{84BB6D6A-C424-BC40-9186-8D3A5E5B25E3}" presName="node" presStyleLbl="alignAccFollowNode1" presStyleIdx="20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4E419E-0521-4D4C-8E5D-DD5E231589E6}" type="pres">
      <dgm:prSet presAssocID="{EE7A9505-00B4-E742-A8A1-BBF4CCCC0D47}" presName="vSp" presStyleCnt="0"/>
      <dgm:spPr/>
    </dgm:pt>
    <dgm:pt modelId="{47DAF82A-A772-AF48-8FA9-50159579E242}" type="pres">
      <dgm:prSet presAssocID="{64FBDED2-F252-7A43-9689-4548DE9B2E3A}" presName="horFlow" presStyleCnt="0"/>
      <dgm:spPr/>
    </dgm:pt>
    <dgm:pt modelId="{1FD93669-8CF9-2E47-8605-7A58D5A74EF8}" type="pres">
      <dgm:prSet presAssocID="{64FBDED2-F252-7A43-9689-4548DE9B2E3A}" presName="bigChev" presStyleLbl="node1" presStyleIdx="5" presStyleCnt="7"/>
      <dgm:spPr/>
      <dgm:t>
        <a:bodyPr/>
        <a:lstStyle/>
        <a:p>
          <a:endParaRPr lang="en-US"/>
        </a:p>
      </dgm:t>
    </dgm:pt>
    <dgm:pt modelId="{133D6D4D-9769-4349-BEB7-2C751C3D37D6}" type="pres">
      <dgm:prSet presAssocID="{8DBDDEEB-8AA1-794E-B0F2-8D78773D7B5E}" presName="parTrans" presStyleCnt="0"/>
      <dgm:spPr/>
    </dgm:pt>
    <dgm:pt modelId="{18AE909B-1717-F647-977C-05F1F179499A}" type="pres">
      <dgm:prSet presAssocID="{E59809F6-BA7A-A840-96E7-C54A37B1C948}" presName="node" presStyleLbl="alignAccFollowNode1" presStyleIdx="21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DC4CD2-A97F-7647-B219-F94DEA9EC1CC}" type="pres">
      <dgm:prSet presAssocID="{F8182BBD-12C9-8F4F-BE61-85E4C91B337B}" presName="sibTrans" presStyleCnt="0"/>
      <dgm:spPr/>
    </dgm:pt>
    <dgm:pt modelId="{ED3CB6DB-9DD9-764F-B85C-9BE86275046B}" type="pres">
      <dgm:prSet presAssocID="{14A10D53-C5A7-9C4F-8445-6F565BEEFF46}" presName="node" presStyleLbl="alignAccFollowNode1" presStyleIdx="22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8EC044-68AD-674C-ADB8-C5F497399918}" type="pres">
      <dgm:prSet presAssocID="{6B4546D5-2985-A248-8DB2-D1222F75E6D9}" presName="sibTrans" presStyleCnt="0"/>
      <dgm:spPr/>
    </dgm:pt>
    <dgm:pt modelId="{2CB307EF-9568-0843-9E8C-CAB2C2148927}" type="pres">
      <dgm:prSet presAssocID="{338DE29B-3EE7-5448-8753-130A1904003C}" presName="node" presStyleLbl="alignAccFollowNode1" presStyleIdx="23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2A3408-9801-F742-9E9D-4F7E6D3D91F3}" type="pres">
      <dgm:prSet presAssocID="{04219950-8EB2-064C-9F1E-836AB8F7AD8A}" presName="sibTrans" presStyleCnt="0"/>
      <dgm:spPr/>
    </dgm:pt>
    <dgm:pt modelId="{0CD15FA3-2EE2-AD45-AE88-3F762926163B}" type="pres">
      <dgm:prSet presAssocID="{AC3F4D6F-992B-CB4A-ADA8-595614660DAB}" presName="node" presStyleLbl="alignAccFollowNode1" presStyleIdx="24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C85373-AA5F-B24E-8013-6B06E0CDBCC1}" type="pres">
      <dgm:prSet presAssocID="{622F07BD-BDE6-674E-98FB-A96A57B850DC}" presName="sibTrans" presStyleCnt="0"/>
      <dgm:spPr/>
    </dgm:pt>
    <dgm:pt modelId="{3513BFB8-67DA-0B40-BEEC-04DC751D3B3E}" type="pres">
      <dgm:prSet presAssocID="{E0E03001-56F4-AF49-95CC-79416C7B6B1E}" presName="node" presStyleLbl="alignAccFollowNode1" presStyleIdx="25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9AFF6C-DC8A-614D-8CC6-4BC0FFBFEAF0}" type="pres">
      <dgm:prSet presAssocID="{30228B5D-73F1-F249-A178-C009AB0683E7}" presName="sibTrans" presStyleCnt="0"/>
      <dgm:spPr/>
    </dgm:pt>
    <dgm:pt modelId="{300CD11D-5B3A-6D44-A08F-FCAD6074FA95}" type="pres">
      <dgm:prSet presAssocID="{95E2D80A-1E62-E047-B71B-C20580144059}" presName="node" presStyleLbl="alignAccFollowNode1" presStyleIdx="26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3F2530-A261-9D46-9B39-A5270147B0F1}" type="pres">
      <dgm:prSet presAssocID="{64FBDED2-F252-7A43-9689-4548DE9B2E3A}" presName="vSp" presStyleCnt="0"/>
      <dgm:spPr/>
    </dgm:pt>
    <dgm:pt modelId="{90028769-E654-5C4C-8892-BC0508E02A7F}" type="pres">
      <dgm:prSet presAssocID="{C145CFF3-6360-C248-850E-AAB2F861A9F1}" presName="horFlow" presStyleCnt="0"/>
      <dgm:spPr/>
    </dgm:pt>
    <dgm:pt modelId="{20DD14F4-ACA5-E748-9CEA-1FA3569CA288}" type="pres">
      <dgm:prSet presAssocID="{C145CFF3-6360-C248-850E-AAB2F861A9F1}" presName="bigChev" presStyleLbl="node1" presStyleIdx="6" presStyleCnt="7"/>
      <dgm:spPr/>
      <dgm:t>
        <a:bodyPr/>
        <a:lstStyle/>
        <a:p>
          <a:endParaRPr lang="en-US"/>
        </a:p>
      </dgm:t>
    </dgm:pt>
    <dgm:pt modelId="{9F941609-0590-F04A-A3FD-D81F2D3A32F9}" type="pres">
      <dgm:prSet presAssocID="{942F81C2-B3FA-AA48-B0D2-F63ED6629BBA}" presName="parTrans" presStyleCnt="0"/>
      <dgm:spPr/>
    </dgm:pt>
    <dgm:pt modelId="{AE1B36A4-4A26-8347-BEED-F36D459DE1D8}" type="pres">
      <dgm:prSet presAssocID="{184AD3AA-6B36-9446-9C70-0F045132CBCD}" presName="node" presStyleLbl="alignAccFollowNode1" presStyleIdx="27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24294F-342A-D847-A0FD-0C6E555E2047}" type="pres">
      <dgm:prSet presAssocID="{42BB6580-0A84-2E4F-9A1C-E76401F22BD8}" presName="sibTrans" presStyleCnt="0"/>
      <dgm:spPr/>
    </dgm:pt>
    <dgm:pt modelId="{8E393806-983F-8546-943D-7FFECF0E6F16}" type="pres">
      <dgm:prSet presAssocID="{F7CC7D4F-AC71-A64A-8796-4FEF8F9FECCD}" presName="node" presStyleLbl="alignAccFollowNode1" presStyleIdx="28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8B30D2-C6C4-F04D-AA8A-367257400300}" type="pres">
      <dgm:prSet presAssocID="{E4E6D3F6-82F5-0248-9A65-8583C9094144}" presName="sibTrans" presStyleCnt="0"/>
      <dgm:spPr/>
    </dgm:pt>
    <dgm:pt modelId="{0B76585E-D149-0843-A574-9BBE7EA948B9}" type="pres">
      <dgm:prSet presAssocID="{B6BD7CFE-DEE6-CB40-B57D-3ADD9FEB682A}" presName="node" presStyleLbl="alignAccFollowNode1" presStyleIdx="29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763B9B-76A5-6A44-9A3F-484F46E57748}" type="pres">
      <dgm:prSet presAssocID="{8E17D82E-AB59-D74F-845F-262157E572E8}" presName="sibTrans" presStyleCnt="0"/>
      <dgm:spPr/>
    </dgm:pt>
    <dgm:pt modelId="{3CBFCC57-9835-3C45-BF49-886382B398A5}" type="pres">
      <dgm:prSet presAssocID="{156C3569-7974-5A4E-BAAA-F66F96591AAD}" presName="node" presStyleLbl="alignAccFollowNode1" presStyleIdx="30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93FAFF-B0B8-914F-AFA7-A084DCADA27A}" type="pres">
      <dgm:prSet presAssocID="{6C2124D3-4F86-6E4C-B5A4-B9A10DD6C037}" presName="sibTrans" presStyleCnt="0"/>
      <dgm:spPr/>
    </dgm:pt>
    <dgm:pt modelId="{A3BFF1FF-5579-6E4B-BFF0-D40C03895BD1}" type="pres">
      <dgm:prSet presAssocID="{98BDE8FD-192B-204E-B024-9CFFBD486B21}" presName="node" presStyleLbl="alignAccFollowNode1" presStyleIdx="31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9B32AB-9DFF-F149-BA11-22248579A4CD}" type="pres">
      <dgm:prSet presAssocID="{4C9C3432-BFC2-9A45-AC77-D9EEA5C58C8E}" presName="sibTrans" presStyleCnt="0"/>
      <dgm:spPr/>
    </dgm:pt>
    <dgm:pt modelId="{471B1B9F-006B-4A44-89E9-7001CE35F690}" type="pres">
      <dgm:prSet presAssocID="{2E726A5B-5346-0A41-A121-48CD2F834FE0}" presName="node" presStyleLbl="alignAccFollowNode1" presStyleIdx="32" presStyleCnt="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328D11-936F-4ADE-9B99-978C6D50B343}" type="presOf" srcId="{32BBF4AD-92B1-DD47-95FB-FD8025D664F6}" destId="{726915DB-57E7-9C4B-9403-F3F716E58692}" srcOrd="0" destOrd="0" presId="urn:microsoft.com/office/officeart/2005/8/layout/lProcess3"/>
    <dgm:cxn modelId="{0756D8E6-E548-7942-8EE6-6A051B35C9A9}" srcId="{C145CFF3-6360-C248-850E-AAB2F861A9F1}" destId="{2E726A5B-5346-0A41-A121-48CD2F834FE0}" srcOrd="5" destOrd="0" parTransId="{03A0A46A-CDA1-A64A-B951-73E468F3FE21}" sibTransId="{DF7B3D5E-5B7D-3C4D-9D3E-FFDDE31B1178}"/>
    <dgm:cxn modelId="{719EEFF9-7556-4F57-9490-A4B5D7030577}" type="presOf" srcId="{FFC47839-2B5C-3F4D-9D32-CABD457848BA}" destId="{FFA0D672-2F45-A843-96C9-4FBD0114A6A4}" srcOrd="0" destOrd="0" presId="urn:microsoft.com/office/officeart/2005/8/layout/lProcess3"/>
    <dgm:cxn modelId="{1AABFD16-652C-1A41-BBC9-9A44F437D436}" srcId="{6B97F4E2-1909-3F4D-A4D6-BB59D16E9E01}" destId="{FFC47839-2B5C-3F4D-9D32-CABD457848BA}" srcOrd="0" destOrd="0" parTransId="{E533A702-86A8-4549-8572-9F7EBF39CEC2}" sibTransId="{B026ECEB-1CA2-754C-8D6E-EE33430B574F}"/>
    <dgm:cxn modelId="{2FB91D07-A9F7-9941-B4BF-AE465B6A7807}" srcId="{C145CFF3-6360-C248-850E-AAB2F861A9F1}" destId="{F7CC7D4F-AC71-A64A-8796-4FEF8F9FECCD}" srcOrd="1" destOrd="0" parTransId="{7D7BA06D-8BAC-8248-BA9F-8D0D153B0510}" sibTransId="{E4E6D3F6-82F5-0248-9A65-8583C9094144}"/>
    <dgm:cxn modelId="{042EF3B7-070C-4E12-9F1A-45199D232467}" type="presOf" srcId="{6C8E3CCE-1502-0348-8E6A-1FFC8904D74D}" destId="{520038CD-EAE5-464C-B021-77B101F7A2C8}" srcOrd="0" destOrd="0" presId="urn:microsoft.com/office/officeart/2005/8/layout/lProcess3"/>
    <dgm:cxn modelId="{A8AA8889-6751-1140-A305-5D5E7B8D3AF7}" srcId="{EE7A9505-00B4-E742-A8A1-BBF4CCCC0D47}" destId="{5AC4B369-474D-2042-AC2D-B4AFF6008E43}" srcOrd="1" destOrd="0" parTransId="{75B6D640-5E6E-B74E-9FA1-6CE705B62E60}" sibTransId="{239211D8-FF58-0A4D-AE40-F755FB846D8F}"/>
    <dgm:cxn modelId="{9A034A54-59A8-5E48-8DEA-93C54139A66D}" srcId="{64FBDED2-F252-7A43-9689-4548DE9B2E3A}" destId="{95E2D80A-1E62-E047-B71B-C20580144059}" srcOrd="5" destOrd="0" parTransId="{681590DB-5066-7449-B07A-25C7B900EED4}" sibTransId="{0B3022A3-7BA8-A944-BC03-B40E6981936B}"/>
    <dgm:cxn modelId="{D81F38BB-B82C-4C40-86F8-1495375DBCC2}" srcId="{EE7A9505-00B4-E742-A8A1-BBF4CCCC0D47}" destId="{84BB6D6A-C424-BC40-9186-8D3A5E5B25E3}" srcOrd="5" destOrd="0" parTransId="{B9821C70-20A2-6146-95CC-72FA932687FF}" sibTransId="{FF35DB98-9594-3A4B-8FD6-09BCF52F9C04}"/>
    <dgm:cxn modelId="{A01845E6-405E-41B4-8D0F-97903A4AF80D}" type="presOf" srcId="{14A10D53-C5A7-9C4F-8445-6F565BEEFF46}" destId="{ED3CB6DB-9DD9-764F-B85C-9BE86275046B}" srcOrd="0" destOrd="0" presId="urn:microsoft.com/office/officeart/2005/8/layout/lProcess3"/>
    <dgm:cxn modelId="{0182C00E-3EBC-DF49-9BFE-6EB10CAD5574}" srcId="{6C8E3CCE-1502-0348-8E6A-1FFC8904D74D}" destId="{5994E6E7-B75B-0F43-B0B8-6BD0341B6EB7}" srcOrd="1" destOrd="0" parTransId="{D73F1F8E-899C-8D4A-B6F3-3C486A7E7933}" sibTransId="{B1B4C9FC-B13B-9C43-AD3A-0F358C56DFA4}"/>
    <dgm:cxn modelId="{48DA6A3D-50C9-D945-A02C-073226678747}" srcId="{78BFABDE-A487-964F-B0E7-D1A9E32AFC97}" destId="{4D1796AB-264A-4C45-8B30-5E9C54D3C8CB}" srcOrd="0" destOrd="0" parTransId="{BE00C9ED-6BC4-D345-A1A4-61753762E6BE}" sibTransId="{AC8C01BC-9E21-0248-A20D-01ACF1D803E1}"/>
    <dgm:cxn modelId="{9F5830A6-5A6B-5F4E-BFD7-5FA43E3835E6}" srcId="{C145CFF3-6360-C248-850E-AAB2F861A9F1}" destId="{184AD3AA-6B36-9446-9C70-0F045132CBCD}" srcOrd="0" destOrd="0" parTransId="{942F81C2-B3FA-AA48-B0D2-F63ED6629BBA}" sibTransId="{42BB6580-0A84-2E4F-9A1C-E76401F22BD8}"/>
    <dgm:cxn modelId="{27FB3DAB-C6BB-144F-B418-37841F0BF680}" srcId="{EE7A9505-00B4-E742-A8A1-BBF4CCCC0D47}" destId="{30175989-BE40-C24B-B3DF-8695B0CE7713}" srcOrd="3" destOrd="0" parTransId="{6D0D137B-89C6-C54B-96AB-0740FB96E7DF}" sibTransId="{CC477A90-749E-0444-A5A2-CBF48216AAC0}"/>
    <dgm:cxn modelId="{EA6810AD-62F3-4B40-A7A3-6FAECBB66800}" srcId="{A6AA23A7-3E28-8E40-BD24-1760B6D29942}" destId="{8F469A75-A171-4D41-81BB-DC58F43D212C}" srcOrd="3" destOrd="0" parTransId="{5CC5D580-012E-5D44-9E86-B0F3D99ACE0B}" sibTransId="{1775230A-F7D8-BC4F-917C-734B237DB794}"/>
    <dgm:cxn modelId="{248279FF-2A84-7845-AE3A-D302F9367745}" srcId="{64FBDED2-F252-7A43-9689-4548DE9B2E3A}" destId="{338DE29B-3EE7-5448-8753-130A1904003C}" srcOrd="2" destOrd="0" parTransId="{517820BB-F10F-E14A-8759-4C41E89C30ED}" sibTransId="{04219950-8EB2-064C-9F1E-836AB8F7AD8A}"/>
    <dgm:cxn modelId="{F970809C-36FC-46CB-81D9-D0F96C2D3823}" type="presOf" srcId="{95E2D80A-1E62-E047-B71B-C20580144059}" destId="{300CD11D-5B3A-6D44-A08F-FCAD6074FA95}" srcOrd="0" destOrd="0" presId="urn:microsoft.com/office/officeart/2005/8/layout/lProcess3"/>
    <dgm:cxn modelId="{0C6690C7-7C57-CE4D-A8CF-E822AA3F4CD7}" srcId="{A6AA23A7-3E28-8E40-BD24-1760B6D29942}" destId="{32BBF4AD-92B1-DD47-95FB-FD8025D664F6}" srcOrd="2" destOrd="0" parTransId="{11BE2DA7-23D9-CD4A-A9D4-937ED2264924}" sibTransId="{D2E1F420-A207-154B-8D45-3754B6947343}"/>
    <dgm:cxn modelId="{EA312E99-3BD2-42CC-A8B4-B7C534956BA8}" type="presOf" srcId="{98BDE8FD-192B-204E-B024-9CFFBD486B21}" destId="{A3BFF1FF-5579-6E4B-BFF0-D40C03895BD1}" srcOrd="0" destOrd="0" presId="urn:microsoft.com/office/officeart/2005/8/layout/lProcess3"/>
    <dgm:cxn modelId="{B953BCED-FF28-40D6-B87B-48C82377BB87}" type="presOf" srcId="{4D1796AB-264A-4C45-8B30-5E9C54D3C8CB}" destId="{F0A45B9E-280E-6944-B1F0-6C3CB395C116}" srcOrd="0" destOrd="0" presId="urn:microsoft.com/office/officeart/2005/8/layout/lProcess3"/>
    <dgm:cxn modelId="{A251B313-E275-43F1-B109-5330A4812EC3}" type="presOf" srcId="{84BB6D6A-C424-BC40-9186-8D3A5E5B25E3}" destId="{160F30B8-FC63-8D49-98D8-1414E0DC9F94}" srcOrd="0" destOrd="0" presId="urn:microsoft.com/office/officeart/2005/8/layout/lProcess3"/>
    <dgm:cxn modelId="{7342D67B-2ED4-4ACA-8291-6C85FA996499}" type="presOf" srcId="{64FBDED2-F252-7A43-9689-4548DE9B2E3A}" destId="{1FD93669-8CF9-2E47-8605-7A58D5A74EF8}" srcOrd="0" destOrd="0" presId="urn:microsoft.com/office/officeart/2005/8/layout/lProcess3"/>
    <dgm:cxn modelId="{117D0375-52E3-47C6-A290-ABC859AEEA81}" type="presOf" srcId="{5283302D-B36D-AB46-AA08-0754083ECB89}" destId="{9C60C7AA-2E51-8B4C-A846-B75C589CB510}" srcOrd="0" destOrd="0" presId="urn:microsoft.com/office/officeart/2005/8/layout/lProcess3"/>
    <dgm:cxn modelId="{ED4D451E-9264-6846-B94F-ED805F5784EE}" srcId="{64FBDED2-F252-7A43-9689-4548DE9B2E3A}" destId="{AC3F4D6F-992B-CB4A-ADA8-595614660DAB}" srcOrd="3" destOrd="0" parTransId="{1AADD498-BF11-BD4F-8FB8-D0482F619105}" sibTransId="{622F07BD-BDE6-674E-98FB-A96A57B850DC}"/>
    <dgm:cxn modelId="{5608377E-E617-4050-88E5-56B71A4B8488}" type="presOf" srcId="{70E80CCF-77BF-9442-ADFC-39D3CC5051EC}" destId="{69071DC6-11B9-E74B-9059-1FCC7AFD80D8}" srcOrd="0" destOrd="0" presId="urn:microsoft.com/office/officeart/2005/8/layout/lProcess3"/>
    <dgm:cxn modelId="{FB25CC61-B36B-48E3-ACE7-25AC14B52A15}" type="presOf" srcId="{EE7A9505-00B4-E742-A8A1-BBF4CCCC0D47}" destId="{FB9045DA-9E85-1246-9E58-FB863042FA87}" srcOrd="0" destOrd="0" presId="urn:microsoft.com/office/officeart/2005/8/layout/lProcess3"/>
    <dgm:cxn modelId="{A9CFE0C1-3656-4B0C-AA1E-B4BE8CF95B5E}" type="presOf" srcId="{1626B41E-30E0-E541-B0D2-3021536EAE11}" destId="{5B98C27E-B749-154B-AF15-515E1CAE5994}" srcOrd="0" destOrd="0" presId="urn:microsoft.com/office/officeart/2005/8/layout/lProcess3"/>
    <dgm:cxn modelId="{6ED939C1-761B-F94A-8CF4-59E161510021}" srcId="{6C8E3CCE-1502-0348-8E6A-1FFC8904D74D}" destId="{1626B41E-30E0-E541-B0D2-3021536EAE11}" srcOrd="4" destOrd="0" parTransId="{C15C1DB5-B8D2-C246-80BE-4902A348D41C}" sibTransId="{4E810F65-88D9-644F-B80D-F8A6362108F8}"/>
    <dgm:cxn modelId="{502138BC-A85B-4950-9774-97FD7FCDF578}" type="presOf" srcId="{E59809F6-BA7A-A840-96E7-C54A37B1C948}" destId="{18AE909B-1717-F647-977C-05F1F179499A}" srcOrd="0" destOrd="0" presId="urn:microsoft.com/office/officeart/2005/8/layout/lProcess3"/>
    <dgm:cxn modelId="{17702879-AC51-4C14-B94E-13A2232A261C}" type="presOf" srcId="{5AC4B369-474D-2042-AC2D-B4AFF6008E43}" destId="{670A310F-F57E-8C49-A518-40AD9B08D59C}" srcOrd="0" destOrd="0" presId="urn:microsoft.com/office/officeart/2005/8/layout/lProcess3"/>
    <dgm:cxn modelId="{10B4E3CB-6642-4757-BF05-5476F1BECD15}" type="presOf" srcId="{156C3569-7974-5A4E-BAAA-F66F96591AAD}" destId="{3CBFCC57-9835-3C45-BF49-886382B398A5}" srcOrd="0" destOrd="0" presId="urn:microsoft.com/office/officeart/2005/8/layout/lProcess3"/>
    <dgm:cxn modelId="{B8EC0E00-4D92-4248-8588-EA777C8446B2}" srcId="{A6AA23A7-3E28-8E40-BD24-1760B6D29942}" destId="{DE080ABD-A29F-EB4D-9E01-AC045C09ECF6}" srcOrd="1" destOrd="0" parTransId="{CECADF90-5A99-4343-9EB6-06D6794A5E2C}" sibTransId="{7CAC4B14-663C-AC44-B9F3-D9CB48947B9D}"/>
    <dgm:cxn modelId="{44299DE7-CDF0-124B-9BDA-A85E297E6E22}" srcId="{A6AA23A7-3E28-8E40-BD24-1760B6D29942}" destId="{CF14D02B-EA8B-2744-991B-2BF553FC94AD}" srcOrd="5" destOrd="0" parTransId="{A8C429FD-C0B1-B04C-A9B7-5BDF64FBC987}" sibTransId="{59573FFB-E1ED-F94E-8E4E-3F66B6713C6B}"/>
    <dgm:cxn modelId="{4B48AD43-37B7-EC4F-939C-A9EEA24A6C68}" srcId="{EE7A9505-00B4-E742-A8A1-BBF4CCCC0D47}" destId="{FA4ECD92-87F8-814B-B659-28D9181B80A9}" srcOrd="0" destOrd="0" parTransId="{88DFB7C0-0ECD-2543-B343-328144E90E0E}" sibTransId="{A6373481-8316-FC44-8B0F-B28CF416E69F}"/>
    <dgm:cxn modelId="{40C232FD-F878-794A-B383-D4B1A3E0F1C9}" srcId="{A6AA23A7-3E28-8E40-BD24-1760B6D29942}" destId="{2D49ABFB-0A1D-0845-BA92-4A353657489B}" srcOrd="4" destOrd="0" parTransId="{4774B7D3-166A-8348-8782-4D40DA0C4BAD}" sibTransId="{7B21FD39-13E1-334E-AB11-BBE48E3D8A0A}"/>
    <dgm:cxn modelId="{81D062A4-26A1-4DDF-A347-A17E86CF5C3D}" type="presOf" srcId="{C145CFF3-6360-C248-850E-AAB2F861A9F1}" destId="{20DD14F4-ACA5-E748-9CEA-1FA3569CA288}" srcOrd="0" destOrd="0" presId="urn:microsoft.com/office/officeart/2005/8/layout/lProcess3"/>
    <dgm:cxn modelId="{FCE01AA1-2A4A-49F5-A9FC-E75F5FB124DA}" type="presOf" srcId="{30175989-BE40-C24B-B3DF-8695B0CE7713}" destId="{D915CD5B-16F0-6446-8085-4E0FBCD69666}" srcOrd="0" destOrd="0" presId="urn:microsoft.com/office/officeart/2005/8/layout/lProcess3"/>
    <dgm:cxn modelId="{5B890ACA-B8DD-A34C-B494-A63915DF576B}" srcId="{78BFABDE-A487-964F-B0E7-D1A9E32AFC97}" destId="{64FBDED2-F252-7A43-9689-4548DE9B2E3A}" srcOrd="5" destOrd="0" parTransId="{A0C20A9D-7A2C-0D4E-BB43-595255BD8FDB}" sibTransId="{86D36EA2-5E9E-4042-AD72-6B3E5A6EAB23}"/>
    <dgm:cxn modelId="{9A322CB1-E9DF-48A7-BA5A-CD0138849452}" type="presOf" srcId="{8F469A75-A171-4D41-81BB-DC58F43D212C}" destId="{2B4ADCF4-932C-F34E-BB0B-E86FF5AD8635}" srcOrd="0" destOrd="0" presId="urn:microsoft.com/office/officeart/2005/8/layout/lProcess3"/>
    <dgm:cxn modelId="{B3A51EEC-0D2A-4319-BBE0-63C646CCAE29}" type="presOf" srcId="{5994E6E7-B75B-0F43-B0B8-6BD0341B6EB7}" destId="{D52380F7-DD4C-C346-9703-AFC881463FD2}" srcOrd="0" destOrd="0" presId="urn:microsoft.com/office/officeart/2005/8/layout/lProcess3"/>
    <dgm:cxn modelId="{86CB1FC2-3961-48DA-8970-EB8EF09B5F32}" type="presOf" srcId="{A6AA23A7-3E28-8E40-BD24-1760B6D29942}" destId="{8A106D54-9084-3B40-8EB6-CC5474FD08B6}" srcOrd="0" destOrd="0" presId="urn:microsoft.com/office/officeart/2005/8/layout/lProcess3"/>
    <dgm:cxn modelId="{21566EED-546C-8C4A-B74E-73F7F10257BE}" srcId="{EE7A9505-00B4-E742-A8A1-BBF4CCCC0D47}" destId="{9CA99C4D-869E-CF4B-A042-569F941CCBC9}" srcOrd="2" destOrd="0" parTransId="{405636B7-DFDC-714F-B51E-A2276A52AD2F}" sibTransId="{CEA741B2-AC7D-7344-8478-0A2CC47DB702}"/>
    <dgm:cxn modelId="{97E47E34-4B51-44DD-9928-4152F3F9B886}" type="presOf" srcId="{F942CB14-A0DF-C74E-9FA0-5BC802A6AE6D}" destId="{283A46A9-D73B-664F-BEA9-4E454DB4A74F}" srcOrd="0" destOrd="0" presId="urn:microsoft.com/office/officeart/2005/8/layout/lProcess3"/>
    <dgm:cxn modelId="{EDF1A455-0FEE-4F10-AD34-771BE12152E8}" type="presOf" srcId="{80BF9BF2-7990-3C4D-B7B2-49B72F55877E}" destId="{81ED1014-F2FB-1745-962C-C0CAC4FB4E37}" srcOrd="0" destOrd="0" presId="urn:microsoft.com/office/officeart/2005/8/layout/lProcess3"/>
    <dgm:cxn modelId="{21D341F3-8CA7-9041-A874-2B7BB0221E36}" srcId="{C145CFF3-6360-C248-850E-AAB2F861A9F1}" destId="{98BDE8FD-192B-204E-B024-9CFFBD486B21}" srcOrd="4" destOrd="0" parTransId="{441038B1-2711-5C4B-BE0F-3DF7784AEB2D}" sibTransId="{4C9C3432-BFC2-9A45-AC77-D9EEA5C58C8E}"/>
    <dgm:cxn modelId="{DF833A14-7D27-4366-8D93-93867736E147}" type="presOf" srcId="{6B97F4E2-1909-3F4D-A4D6-BB59D16E9E01}" destId="{487C73C9-94C2-604F-9C56-35D6603CC16E}" srcOrd="0" destOrd="0" presId="urn:microsoft.com/office/officeart/2005/8/layout/lProcess3"/>
    <dgm:cxn modelId="{8C0264F9-38E0-4340-BDFF-E9F9A538ADAD}" srcId="{64FBDED2-F252-7A43-9689-4548DE9B2E3A}" destId="{E0E03001-56F4-AF49-95CC-79416C7B6B1E}" srcOrd="4" destOrd="0" parTransId="{D2A56BC4-8887-9D4C-8756-5F78AA28112E}" sibTransId="{30228B5D-73F1-F249-A178-C009AB0683E7}"/>
    <dgm:cxn modelId="{6AB11573-0FDD-4E16-AFDF-28DAC4FBC539}" type="presOf" srcId="{DE080ABD-A29F-EB4D-9E01-AC045C09ECF6}" destId="{F102437D-3A13-304C-8A72-E9AA796FB810}" srcOrd="0" destOrd="0" presId="urn:microsoft.com/office/officeart/2005/8/layout/lProcess3"/>
    <dgm:cxn modelId="{6CD39BA4-80C7-4719-87E2-A8376A6C076E}" type="presOf" srcId="{338DE29B-3EE7-5448-8753-130A1904003C}" destId="{2CB307EF-9568-0843-9E8C-CAB2C2148927}" srcOrd="0" destOrd="0" presId="urn:microsoft.com/office/officeart/2005/8/layout/lProcess3"/>
    <dgm:cxn modelId="{72AA09B2-8833-4E47-8B37-D2AE5B4C8453}" srcId="{6C8E3CCE-1502-0348-8E6A-1FFC8904D74D}" destId="{910B7CED-65B6-5C40-A96B-ECB454CDA4A4}" srcOrd="2" destOrd="0" parTransId="{7701539E-0764-7C45-84C4-AABF9987E96B}" sibTransId="{55EB34A9-E9FD-A040-BF4E-A69798C81338}"/>
    <dgm:cxn modelId="{F80814BB-CE98-4C0A-93E7-E77F3EA921BC}" type="presOf" srcId="{910B7CED-65B6-5C40-A96B-ECB454CDA4A4}" destId="{3C1A5754-040E-7A48-B5CE-A991232E8122}" srcOrd="0" destOrd="0" presId="urn:microsoft.com/office/officeart/2005/8/layout/lProcess3"/>
    <dgm:cxn modelId="{32D8CB68-E572-5746-A77B-F87D15404213}" srcId="{EE7A9505-00B4-E742-A8A1-BBF4CCCC0D47}" destId="{54E38838-8B1F-A44C-96F2-D0866B963728}" srcOrd="4" destOrd="0" parTransId="{B1E7A434-3728-744C-A39D-B66F0ED9F9CF}" sibTransId="{D49EE41E-6D40-464A-BA47-FC07F03CDA94}"/>
    <dgm:cxn modelId="{889890B1-6761-8547-A44C-AFB5731B4670}" srcId="{6C8E3CCE-1502-0348-8E6A-1FFC8904D74D}" destId="{7668EAF3-5B3E-504B-A480-7C59B3041FF6}" srcOrd="5" destOrd="0" parTransId="{61D5090B-A02B-1542-9C43-CC08E7F39F8E}" sibTransId="{A68B1DF7-F2FD-CF44-A2B2-BB2565DF31E3}"/>
    <dgm:cxn modelId="{2C8ED470-FA93-4C09-8BA9-86496B1C5DB9}" type="presOf" srcId="{B6BD7CFE-DEE6-CB40-B57D-3ADD9FEB682A}" destId="{0B76585E-D149-0843-A574-9BBE7EA948B9}" srcOrd="0" destOrd="0" presId="urn:microsoft.com/office/officeart/2005/8/layout/lProcess3"/>
    <dgm:cxn modelId="{5C21CD8F-07C4-164C-9F3C-C5D1B31BB2A7}" srcId="{C145CFF3-6360-C248-850E-AAB2F861A9F1}" destId="{B6BD7CFE-DEE6-CB40-B57D-3ADD9FEB682A}" srcOrd="2" destOrd="0" parTransId="{D07D5364-6718-3D42-9723-D649B2F1AB57}" sibTransId="{8E17D82E-AB59-D74F-845F-262157E572E8}"/>
    <dgm:cxn modelId="{F36E7D85-3C5E-4F92-8D23-EA48EBBC3A84}" type="presOf" srcId="{F7CC7D4F-AC71-A64A-8796-4FEF8F9FECCD}" destId="{8E393806-983F-8546-943D-7FFECF0E6F16}" srcOrd="0" destOrd="0" presId="urn:microsoft.com/office/officeart/2005/8/layout/lProcess3"/>
    <dgm:cxn modelId="{B0123194-7835-4C64-BBFD-D95330530DC2}" type="presOf" srcId="{CF14D02B-EA8B-2744-991B-2BF553FC94AD}" destId="{00635B38-4065-D647-B2B8-BE69189D3354}" srcOrd="0" destOrd="0" presId="urn:microsoft.com/office/officeart/2005/8/layout/lProcess3"/>
    <dgm:cxn modelId="{D74F1D9A-F6C7-E547-8FEB-153262C6129E}" srcId="{C145CFF3-6360-C248-850E-AAB2F861A9F1}" destId="{156C3569-7974-5A4E-BAAA-F66F96591AAD}" srcOrd="3" destOrd="0" parTransId="{A4D312F6-0244-2B4B-BE6C-7BC31E21C0E6}" sibTransId="{6C2124D3-4F86-6E4C-B5A4-B9A10DD6C037}"/>
    <dgm:cxn modelId="{08AB9226-DBD9-174B-A85A-952D614AB64B}" srcId="{6C8E3CCE-1502-0348-8E6A-1FFC8904D74D}" destId="{80BF9BF2-7990-3C4D-B7B2-49B72F55877E}" srcOrd="0" destOrd="0" parTransId="{8833C326-A764-BD46-A0A5-ADFAA1780DEC}" sibTransId="{CD9AFE97-C73E-9A41-8EC5-574A0899092C}"/>
    <dgm:cxn modelId="{9ABF734E-67C4-D441-8F47-CF1CF69A88B3}" srcId="{78BFABDE-A487-964F-B0E7-D1A9E32AFC97}" destId="{6B97F4E2-1909-3F4D-A4D6-BB59D16E9E01}" srcOrd="3" destOrd="0" parTransId="{C4CBB33D-EFBF-F94C-879C-D3598EC20CE8}" sibTransId="{43AFB031-B29B-5140-BC26-F74604BAAEC1}"/>
    <dgm:cxn modelId="{81A18230-AFC7-4B2D-B4ED-0270AB742DB6}" type="presOf" srcId="{AC3F4D6F-992B-CB4A-ADA8-595614660DAB}" destId="{0CD15FA3-2EE2-AD45-AE88-3F762926163B}" srcOrd="0" destOrd="0" presId="urn:microsoft.com/office/officeart/2005/8/layout/lProcess3"/>
    <dgm:cxn modelId="{164F25AD-DFC2-A146-ACC4-F88DF263F38E}" srcId="{78BFABDE-A487-964F-B0E7-D1A9E32AFC97}" destId="{C145CFF3-6360-C248-850E-AAB2F861A9F1}" srcOrd="6" destOrd="0" parTransId="{3985051B-9597-764C-90E9-7824CF2B0392}" sibTransId="{798EBA28-91A9-1F4B-9238-60EFECD21EAB}"/>
    <dgm:cxn modelId="{DA749275-EA58-1D49-80BC-80520F3DE718}" srcId="{6C8E3CCE-1502-0348-8E6A-1FFC8904D74D}" destId="{FE843900-D5F9-B04D-BA4B-23BBA62CADB5}" srcOrd="3" destOrd="0" parTransId="{BF8CA860-8625-BE44-A35A-A30311FC6591}" sibTransId="{316AA27A-5091-CE45-B159-41BD92E26AAE}"/>
    <dgm:cxn modelId="{1E1AE470-1DDE-451F-ABD7-ED44A352CE1B}" type="presOf" srcId="{78BFABDE-A487-964F-B0E7-D1A9E32AFC97}" destId="{EDB3E957-CFE2-FC49-A516-07D197B6C209}" srcOrd="0" destOrd="0" presId="urn:microsoft.com/office/officeart/2005/8/layout/lProcess3"/>
    <dgm:cxn modelId="{F716A088-487C-2A40-8731-BF7618D3524E}" srcId="{A6AA23A7-3E28-8E40-BD24-1760B6D29942}" destId="{5283302D-B36D-AB46-AA08-0754083ECB89}" srcOrd="0" destOrd="0" parTransId="{87AEBDD7-7E15-E349-98C4-A35FD7426CF4}" sibTransId="{186E4853-4125-5743-A6E7-3A36563AF353}"/>
    <dgm:cxn modelId="{C64411F2-CBA7-476E-9F30-5215DD9CE0AB}" type="presOf" srcId="{54E38838-8B1F-A44C-96F2-D0866B963728}" destId="{545B667D-D1C6-8A42-B6C6-EAE900FF179F}" srcOrd="0" destOrd="0" presId="urn:microsoft.com/office/officeart/2005/8/layout/lProcess3"/>
    <dgm:cxn modelId="{30D7071F-D533-224B-BDD5-741430231D4C}" srcId="{6B97F4E2-1909-3F4D-A4D6-BB59D16E9E01}" destId="{70E80CCF-77BF-9442-ADFC-39D3CC5051EC}" srcOrd="2" destOrd="0" parTransId="{B5D0D513-CED8-E34C-8BB8-78B77E75CD95}" sibTransId="{16AF4EEE-E647-7D43-A529-DB1E281D9032}"/>
    <dgm:cxn modelId="{D0925922-5D24-614E-87D1-FCAF2868DCB8}" srcId="{78BFABDE-A487-964F-B0E7-D1A9E32AFC97}" destId="{EE7A9505-00B4-E742-A8A1-BBF4CCCC0D47}" srcOrd="4" destOrd="0" parTransId="{54754FF9-26DA-8942-8AE3-D284B564AEA1}" sibTransId="{41A57D65-8A4A-B140-9F2E-753789774AF5}"/>
    <dgm:cxn modelId="{7C289B8D-50F2-914A-BEA4-1093D8A4A89B}" srcId="{78BFABDE-A487-964F-B0E7-D1A9E32AFC97}" destId="{6C8E3CCE-1502-0348-8E6A-1FFC8904D74D}" srcOrd="1" destOrd="0" parTransId="{1AFB6432-F44B-164F-B7E7-DDE75D3E9153}" sibTransId="{7A0E7B11-5D55-C14C-A65F-5658B8907591}"/>
    <dgm:cxn modelId="{7525A248-F5B5-6347-8D15-59E4D96DD81A}" srcId="{6B97F4E2-1909-3F4D-A4D6-BB59D16E9E01}" destId="{F942CB14-A0DF-C74E-9FA0-5BC802A6AE6D}" srcOrd="1" destOrd="0" parTransId="{8921C243-43D2-BC4D-A843-51D1A1852029}" sibTransId="{87CB3737-26E5-B141-83C6-1A852A0008C0}"/>
    <dgm:cxn modelId="{954FC543-C2A1-4E80-A438-B548ACB5CF8A}" type="presOf" srcId="{2E726A5B-5346-0A41-A121-48CD2F834FE0}" destId="{471B1B9F-006B-4A44-89E9-7001CE35F690}" srcOrd="0" destOrd="0" presId="urn:microsoft.com/office/officeart/2005/8/layout/lProcess3"/>
    <dgm:cxn modelId="{E25660E1-0330-4D44-8C57-E92F1BA2118E}" type="presOf" srcId="{2D49ABFB-0A1D-0845-BA92-4A353657489B}" destId="{69F79181-3817-1A41-B990-8BDC69E98F2D}" srcOrd="0" destOrd="0" presId="urn:microsoft.com/office/officeart/2005/8/layout/lProcess3"/>
    <dgm:cxn modelId="{AC262A4D-4226-4449-8D7E-3146D0F6218D}" type="presOf" srcId="{FA4ECD92-87F8-814B-B659-28D9181B80A9}" destId="{AF21EE3D-C936-B342-9397-70E4EC396938}" srcOrd="0" destOrd="0" presId="urn:microsoft.com/office/officeart/2005/8/layout/lProcess3"/>
    <dgm:cxn modelId="{AE2D2D3F-03C0-4B47-83F4-6EB8276A3D85}" srcId="{64FBDED2-F252-7A43-9689-4548DE9B2E3A}" destId="{14A10D53-C5A7-9C4F-8445-6F565BEEFF46}" srcOrd="1" destOrd="0" parTransId="{5B06E85C-F369-B343-B0D9-5CB24C141AE4}" sibTransId="{6B4546D5-2985-A248-8DB2-D1222F75E6D9}"/>
    <dgm:cxn modelId="{7ED1D73C-FBC2-0249-8F29-372B42F940D4}" srcId="{78BFABDE-A487-964F-B0E7-D1A9E32AFC97}" destId="{A6AA23A7-3E28-8E40-BD24-1760B6D29942}" srcOrd="2" destOrd="0" parTransId="{977A6567-1D06-5A4F-A1E3-BA1794238186}" sibTransId="{77172CDE-2D0B-C74C-8C96-C47466704FDD}"/>
    <dgm:cxn modelId="{8DA34430-C203-4608-8F18-A945C05B8B4C}" type="presOf" srcId="{7668EAF3-5B3E-504B-A480-7C59B3041FF6}" destId="{9F404CC0-F678-4D4A-ACEA-6D871CDDB25A}" srcOrd="0" destOrd="0" presId="urn:microsoft.com/office/officeart/2005/8/layout/lProcess3"/>
    <dgm:cxn modelId="{C4103FB2-24C3-4A83-B409-303FAFBECC1C}" type="presOf" srcId="{FE843900-D5F9-B04D-BA4B-23BBA62CADB5}" destId="{A304161A-4D21-2145-BA8C-EE5FD89A1718}" srcOrd="0" destOrd="0" presId="urn:microsoft.com/office/officeart/2005/8/layout/lProcess3"/>
    <dgm:cxn modelId="{B4FDAF16-ED0A-4181-8229-922344E7AF86}" type="presOf" srcId="{184AD3AA-6B36-9446-9C70-0F045132CBCD}" destId="{AE1B36A4-4A26-8347-BEED-F36D459DE1D8}" srcOrd="0" destOrd="0" presId="urn:microsoft.com/office/officeart/2005/8/layout/lProcess3"/>
    <dgm:cxn modelId="{F7D2F477-1057-46A4-B71B-A2B275F73369}" type="presOf" srcId="{E0E03001-56F4-AF49-95CC-79416C7B6B1E}" destId="{3513BFB8-67DA-0B40-BEEC-04DC751D3B3E}" srcOrd="0" destOrd="0" presId="urn:microsoft.com/office/officeart/2005/8/layout/lProcess3"/>
    <dgm:cxn modelId="{DEE7E896-33E2-468F-A6F7-2BEA5DB000F9}" type="presOf" srcId="{9CA99C4D-869E-CF4B-A042-569F941CCBC9}" destId="{7638A09B-B461-8C4D-9176-17456CA2C5BE}" srcOrd="0" destOrd="0" presId="urn:microsoft.com/office/officeart/2005/8/layout/lProcess3"/>
    <dgm:cxn modelId="{CB8F38D4-6816-D745-BFBD-D1E7E2BF5731}" srcId="{64FBDED2-F252-7A43-9689-4548DE9B2E3A}" destId="{E59809F6-BA7A-A840-96E7-C54A37B1C948}" srcOrd="0" destOrd="0" parTransId="{8DBDDEEB-8AA1-794E-B0F2-8D78773D7B5E}" sibTransId="{F8182BBD-12C9-8F4F-BE61-85E4C91B337B}"/>
    <dgm:cxn modelId="{3DF9BDF5-8765-409C-8EAD-9D8F0BC581EE}" type="presParOf" srcId="{EDB3E957-CFE2-FC49-A516-07D197B6C209}" destId="{D87269CB-E90B-B946-9DA9-10CFB442FA36}" srcOrd="0" destOrd="0" presId="urn:microsoft.com/office/officeart/2005/8/layout/lProcess3"/>
    <dgm:cxn modelId="{676BEEB1-97DA-4F20-9F2A-0CBBC97C4119}" type="presParOf" srcId="{D87269CB-E90B-B946-9DA9-10CFB442FA36}" destId="{F0A45B9E-280E-6944-B1F0-6C3CB395C116}" srcOrd="0" destOrd="0" presId="urn:microsoft.com/office/officeart/2005/8/layout/lProcess3"/>
    <dgm:cxn modelId="{4C5ED5D9-F994-4B6E-A9F8-71B64F5D1181}" type="presParOf" srcId="{EDB3E957-CFE2-FC49-A516-07D197B6C209}" destId="{8E8EAAD3-2590-F540-A5B3-478E893AE2F6}" srcOrd="1" destOrd="0" presId="urn:microsoft.com/office/officeart/2005/8/layout/lProcess3"/>
    <dgm:cxn modelId="{4E95A8D0-FFCE-4563-9CD7-D3C2DC948543}" type="presParOf" srcId="{EDB3E957-CFE2-FC49-A516-07D197B6C209}" destId="{605C1B18-F99A-7C4D-B25B-8D7B7B8827F1}" srcOrd="2" destOrd="0" presId="urn:microsoft.com/office/officeart/2005/8/layout/lProcess3"/>
    <dgm:cxn modelId="{2DC832CE-E067-4561-BDE3-02D00DFF21EE}" type="presParOf" srcId="{605C1B18-F99A-7C4D-B25B-8D7B7B8827F1}" destId="{520038CD-EAE5-464C-B021-77B101F7A2C8}" srcOrd="0" destOrd="0" presId="urn:microsoft.com/office/officeart/2005/8/layout/lProcess3"/>
    <dgm:cxn modelId="{BA61B96D-FBB0-4B1C-BDA3-6723D6BB6E84}" type="presParOf" srcId="{605C1B18-F99A-7C4D-B25B-8D7B7B8827F1}" destId="{A9F5FB3C-1A9B-7E4D-9213-7F3DA4FDBDC6}" srcOrd="1" destOrd="0" presId="urn:microsoft.com/office/officeart/2005/8/layout/lProcess3"/>
    <dgm:cxn modelId="{EC2A008E-4A15-4B8C-905A-86C5B20A84BE}" type="presParOf" srcId="{605C1B18-F99A-7C4D-B25B-8D7B7B8827F1}" destId="{81ED1014-F2FB-1745-962C-C0CAC4FB4E37}" srcOrd="2" destOrd="0" presId="urn:microsoft.com/office/officeart/2005/8/layout/lProcess3"/>
    <dgm:cxn modelId="{07C15C77-E0EC-488E-8ACE-4F9FD53F8CB6}" type="presParOf" srcId="{605C1B18-F99A-7C4D-B25B-8D7B7B8827F1}" destId="{7E029666-D262-7F43-9F8B-1BFF8950160E}" srcOrd="3" destOrd="0" presId="urn:microsoft.com/office/officeart/2005/8/layout/lProcess3"/>
    <dgm:cxn modelId="{BBD1EA99-D05B-4266-8251-235D7D9B7923}" type="presParOf" srcId="{605C1B18-F99A-7C4D-B25B-8D7B7B8827F1}" destId="{D52380F7-DD4C-C346-9703-AFC881463FD2}" srcOrd="4" destOrd="0" presId="urn:microsoft.com/office/officeart/2005/8/layout/lProcess3"/>
    <dgm:cxn modelId="{C977C41B-9DF6-44F9-A8CF-8E3BF41C08FC}" type="presParOf" srcId="{605C1B18-F99A-7C4D-B25B-8D7B7B8827F1}" destId="{02B781B4-653E-0747-AA22-F45EDD4E1518}" srcOrd="5" destOrd="0" presId="urn:microsoft.com/office/officeart/2005/8/layout/lProcess3"/>
    <dgm:cxn modelId="{874CF476-5BE7-442E-AC1F-2E7967F7C8AB}" type="presParOf" srcId="{605C1B18-F99A-7C4D-B25B-8D7B7B8827F1}" destId="{3C1A5754-040E-7A48-B5CE-A991232E8122}" srcOrd="6" destOrd="0" presId="urn:microsoft.com/office/officeart/2005/8/layout/lProcess3"/>
    <dgm:cxn modelId="{A048D689-1A13-4E5D-A3C3-A26B7C9BBC9E}" type="presParOf" srcId="{605C1B18-F99A-7C4D-B25B-8D7B7B8827F1}" destId="{BDE65880-CDF5-364C-BFB2-5DAC90C0B7BA}" srcOrd="7" destOrd="0" presId="urn:microsoft.com/office/officeart/2005/8/layout/lProcess3"/>
    <dgm:cxn modelId="{CC25F1EB-6EB9-4828-84CD-CE82BE2F27E9}" type="presParOf" srcId="{605C1B18-F99A-7C4D-B25B-8D7B7B8827F1}" destId="{A304161A-4D21-2145-BA8C-EE5FD89A1718}" srcOrd="8" destOrd="0" presId="urn:microsoft.com/office/officeart/2005/8/layout/lProcess3"/>
    <dgm:cxn modelId="{084BDD75-2131-4F27-8780-01BB6B3C4EB0}" type="presParOf" srcId="{605C1B18-F99A-7C4D-B25B-8D7B7B8827F1}" destId="{7F905760-7A31-1E47-A62F-154C695145E2}" srcOrd="9" destOrd="0" presId="urn:microsoft.com/office/officeart/2005/8/layout/lProcess3"/>
    <dgm:cxn modelId="{07305DE5-8A21-42E3-A5CF-804FF58D79BD}" type="presParOf" srcId="{605C1B18-F99A-7C4D-B25B-8D7B7B8827F1}" destId="{5B98C27E-B749-154B-AF15-515E1CAE5994}" srcOrd="10" destOrd="0" presId="urn:microsoft.com/office/officeart/2005/8/layout/lProcess3"/>
    <dgm:cxn modelId="{E8FD35BF-C290-42B3-A84D-EF1446DD13AF}" type="presParOf" srcId="{605C1B18-F99A-7C4D-B25B-8D7B7B8827F1}" destId="{A48F4756-42F5-C94A-A341-32262EC19EF0}" srcOrd="11" destOrd="0" presId="urn:microsoft.com/office/officeart/2005/8/layout/lProcess3"/>
    <dgm:cxn modelId="{636919CA-C3D6-4466-9981-22EAE69B181C}" type="presParOf" srcId="{605C1B18-F99A-7C4D-B25B-8D7B7B8827F1}" destId="{9F404CC0-F678-4D4A-ACEA-6D871CDDB25A}" srcOrd="12" destOrd="0" presId="urn:microsoft.com/office/officeart/2005/8/layout/lProcess3"/>
    <dgm:cxn modelId="{474763A3-813E-4EE7-815D-9A8BBB150D80}" type="presParOf" srcId="{EDB3E957-CFE2-FC49-A516-07D197B6C209}" destId="{98A93B6D-5E55-0D46-B9D1-88B8EFCEA6AE}" srcOrd="3" destOrd="0" presId="urn:microsoft.com/office/officeart/2005/8/layout/lProcess3"/>
    <dgm:cxn modelId="{11BF4C29-C208-45E0-88EA-D6F42D1597BF}" type="presParOf" srcId="{EDB3E957-CFE2-FC49-A516-07D197B6C209}" destId="{F84060FB-9385-5D45-9F11-44D0FCF3CF81}" srcOrd="4" destOrd="0" presId="urn:microsoft.com/office/officeart/2005/8/layout/lProcess3"/>
    <dgm:cxn modelId="{7482E1F5-8DA7-4294-9EDF-22CD950AE718}" type="presParOf" srcId="{F84060FB-9385-5D45-9F11-44D0FCF3CF81}" destId="{8A106D54-9084-3B40-8EB6-CC5474FD08B6}" srcOrd="0" destOrd="0" presId="urn:microsoft.com/office/officeart/2005/8/layout/lProcess3"/>
    <dgm:cxn modelId="{9CABA362-C72A-4D9B-85A8-BBF75136A4A1}" type="presParOf" srcId="{F84060FB-9385-5D45-9F11-44D0FCF3CF81}" destId="{910B93FD-30A2-2049-A03F-000A0107DB95}" srcOrd="1" destOrd="0" presId="urn:microsoft.com/office/officeart/2005/8/layout/lProcess3"/>
    <dgm:cxn modelId="{64AA054A-4A1E-413D-9F3F-625BE8F3E2E1}" type="presParOf" srcId="{F84060FB-9385-5D45-9F11-44D0FCF3CF81}" destId="{9C60C7AA-2E51-8B4C-A846-B75C589CB510}" srcOrd="2" destOrd="0" presId="urn:microsoft.com/office/officeart/2005/8/layout/lProcess3"/>
    <dgm:cxn modelId="{8C20598D-E5CE-4F15-96EA-83364C3AB811}" type="presParOf" srcId="{F84060FB-9385-5D45-9F11-44D0FCF3CF81}" destId="{03E7A7E9-C4C8-B043-9F66-C47A485E9D04}" srcOrd="3" destOrd="0" presId="urn:microsoft.com/office/officeart/2005/8/layout/lProcess3"/>
    <dgm:cxn modelId="{C8BB34EF-6107-4043-B1CF-F3034E31EDCB}" type="presParOf" srcId="{F84060FB-9385-5D45-9F11-44D0FCF3CF81}" destId="{F102437D-3A13-304C-8A72-E9AA796FB810}" srcOrd="4" destOrd="0" presId="urn:microsoft.com/office/officeart/2005/8/layout/lProcess3"/>
    <dgm:cxn modelId="{9A76579C-8D9C-4AEF-AE0A-1C6F57AC7ADD}" type="presParOf" srcId="{F84060FB-9385-5D45-9F11-44D0FCF3CF81}" destId="{130F730F-5743-5745-9E7D-C645AD273FF2}" srcOrd="5" destOrd="0" presId="urn:microsoft.com/office/officeart/2005/8/layout/lProcess3"/>
    <dgm:cxn modelId="{1CE46F87-01D0-4DBF-9D5E-2FDEEEA25069}" type="presParOf" srcId="{F84060FB-9385-5D45-9F11-44D0FCF3CF81}" destId="{726915DB-57E7-9C4B-9403-F3F716E58692}" srcOrd="6" destOrd="0" presId="urn:microsoft.com/office/officeart/2005/8/layout/lProcess3"/>
    <dgm:cxn modelId="{B7DB8163-123C-4559-A5AA-DCE24BBD32FC}" type="presParOf" srcId="{F84060FB-9385-5D45-9F11-44D0FCF3CF81}" destId="{41A5979C-92EF-7146-AE50-DE419D96A98C}" srcOrd="7" destOrd="0" presId="urn:microsoft.com/office/officeart/2005/8/layout/lProcess3"/>
    <dgm:cxn modelId="{5B61B132-20A5-4447-A903-C11ABC8AD02C}" type="presParOf" srcId="{F84060FB-9385-5D45-9F11-44D0FCF3CF81}" destId="{2B4ADCF4-932C-F34E-BB0B-E86FF5AD8635}" srcOrd="8" destOrd="0" presId="urn:microsoft.com/office/officeart/2005/8/layout/lProcess3"/>
    <dgm:cxn modelId="{427B53C8-1C11-43B1-AE12-49CECAFDAF30}" type="presParOf" srcId="{F84060FB-9385-5D45-9F11-44D0FCF3CF81}" destId="{2CC971CE-784E-A34C-BFBF-2B433F63A355}" srcOrd="9" destOrd="0" presId="urn:microsoft.com/office/officeart/2005/8/layout/lProcess3"/>
    <dgm:cxn modelId="{BCA02C99-2DAC-4F9F-AF85-72CC94F70AC2}" type="presParOf" srcId="{F84060FB-9385-5D45-9F11-44D0FCF3CF81}" destId="{69F79181-3817-1A41-B990-8BDC69E98F2D}" srcOrd="10" destOrd="0" presId="urn:microsoft.com/office/officeart/2005/8/layout/lProcess3"/>
    <dgm:cxn modelId="{C247CC1B-EF1B-412E-8196-5C9155E1C141}" type="presParOf" srcId="{F84060FB-9385-5D45-9F11-44D0FCF3CF81}" destId="{90D7FCC4-622E-1342-9F8B-806E2CE9CDEF}" srcOrd="11" destOrd="0" presId="urn:microsoft.com/office/officeart/2005/8/layout/lProcess3"/>
    <dgm:cxn modelId="{2BCE0334-6122-4F27-9A7C-51CABB618194}" type="presParOf" srcId="{F84060FB-9385-5D45-9F11-44D0FCF3CF81}" destId="{00635B38-4065-D647-B2B8-BE69189D3354}" srcOrd="12" destOrd="0" presId="urn:microsoft.com/office/officeart/2005/8/layout/lProcess3"/>
    <dgm:cxn modelId="{87BC535C-6B34-4DE0-9C33-B1C0BB14AE40}" type="presParOf" srcId="{EDB3E957-CFE2-FC49-A516-07D197B6C209}" destId="{4CE24F66-4DFC-8847-8D0B-BA4CE074D423}" srcOrd="5" destOrd="0" presId="urn:microsoft.com/office/officeart/2005/8/layout/lProcess3"/>
    <dgm:cxn modelId="{9DEBD821-65C2-472E-894C-C5358A11BF97}" type="presParOf" srcId="{EDB3E957-CFE2-FC49-A516-07D197B6C209}" destId="{A8952921-8A91-1F4A-85B3-26B723FE817B}" srcOrd="6" destOrd="0" presId="urn:microsoft.com/office/officeart/2005/8/layout/lProcess3"/>
    <dgm:cxn modelId="{ADE1D966-C761-4910-98B3-B8537C729371}" type="presParOf" srcId="{A8952921-8A91-1F4A-85B3-26B723FE817B}" destId="{487C73C9-94C2-604F-9C56-35D6603CC16E}" srcOrd="0" destOrd="0" presId="urn:microsoft.com/office/officeart/2005/8/layout/lProcess3"/>
    <dgm:cxn modelId="{16446F75-6886-4F07-886B-1698B81BD08B}" type="presParOf" srcId="{A8952921-8A91-1F4A-85B3-26B723FE817B}" destId="{87A8A8E4-DD11-7043-8717-6AA5EE668B73}" srcOrd="1" destOrd="0" presId="urn:microsoft.com/office/officeart/2005/8/layout/lProcess3"/>
    <dgm:cxn modelId="{69DCBC3C-A709-4721-8DB6-719E138261E9}" type="presParOf" srcId="{A8952921-8A91-1F4A-85B3-26B723FE817B}" destId="{FFA0D672-2F45-A843-96C9-4FBD0114A6A4}" srcOrd="2" destOrd="0" presId="urn:microsoft.com/office/officeart/2005/8/layout/lProcess3"/>
    <dgm:cxn modelId="{A47816BE-DA6B-4F53-A11A-1B2F6B702FBA}" type="presParOf" srcId="{A8952921-8A91-1F4A-85B3-26B723FE817B}" destId="{CD8F4C57-8232-2846-95C3-731BEEA91857}" srcOrd="3" destOrd="0" presId="urn:microsoft.com/office/officeart/2005/8/layout/lProcess3"/>
    <dgm:cxn modelId="{63878A4F-E6AF-46EF-B644-76B817D54654}" type="presParOf" srcId="{A8952921-8A91-1F4A-85B3-26B723FE817B}" destId="{283A46A9-D73B-664F-BEA9-4E454DB4A74F}" srcOrd="4" destOrd="0" presId="urn:microsoft.com/office/officeart/2005/8/layout/lProcess3"/>
    <dgm:cxn modelId="{FEF3B32E-CAB3-4F5E-BC36-2B6973D504B8}" type="presParOf" srcId="{A8952921-8A91-1F4A-85B3-26B723FE817B}" destId="{43156924-4A2E-0B41-A86D-981250685BEE}" srcOrd="5" destOrd="0" presId="urn:microsoft.com/office/officeart/2005/8/layout/lProcess3"/>
    <dgm:cxn modelId="{85CECF39-0D62-4A33-A4E1-10D79DFA218B}" type="presParOf" srcId="{A8952921-8A91-1F4A-85B3-26B723FE817B}" destId="{69071DC6-11B9-E74B-9059-1FCC7AFD80D8}" srcOrd="6" destOrd="0" presId="urn:microsoft.com/office/officeart/2005/8/layout/lProcess3"/>
    <dgm:cxn modelId="{ADED701B-5DB4-4BAC-BF58-C68E690F9A85}" type="presParOf" srcId="{EDB3E957-CFE2-FC49-A516-07D197B6C209}" destId="{87945BB7-1730-3648-9165-1780E348BE25}" srcOrd="7" destOrd="0" presId="urn:microsoft.com/office/officeart/2005/8/layout/lProcess3"/>
    <dgm:cxn modelId="{6CD8A82B-96C4-48A8-8260-98FE52958FD1}" type="presParOf" srcId="{EDB3E957-CFE2-FC49-A516-07D197B6C209}" destId="{972EE43B-D53E-0F47-956C-E66213D99887}" srcOrd="8" destOrd="0" presId="urn:microsoft.com/office/officeart/2005/8/layout/lProcess3"/>
    <dgm:cxn modelId="{92CDDBB4-B2E5-4C76-98DA-D2F789DC9DD9}" type="presParOf" srcId="{972EE43B-D53E-0F47-956C-E66213D99887}" destId="{FB9045DA-9E85-1246-9E58-FB863042FA87}" srcOrd="0" destOrd="0" presId="urn:microsoft.com/office/officeart/2005/8/layout/lProcess3"/>
    <dgm:cxn modelId="{8B22C880-5798-45A6-B16A-38D7359EEDFA}" type="presParOf" srcId="{972EE43B-D53E-0F47-956C-E66213D99887}" destId="{6D8164B5-2A1A-044E-963B-F33B7E478BEF}" srcOrd="1" destOrd="0" presId="urn:microsoft.com/office/officeart/2005/8/layout/lProcess3"/>
    <dgm:cxn modelId="{780AE408-FCAE-4DF6-A1A0-49C06441FA36}" type="presParOf" srcId="{972EE43B-D53E-0F47-956C-E66213D99887}" destId="{AF21EE3D-C936-B342-9397-70E4EC396938}" srcOrd="2" destOrd="0" presId="urn:microsoft.com/office/officeart/2005/8/layout/lProcess3"/>
    <dgm:cxn modelId="{602956F6-899C-4712-A32C-1A673FCE644B}" type="presParOf" srcId="{972EE43B-D53E-0F47-956C-E66213D99887}" destId="{6FADF8AB-C0B5-6E41-8554-0625A8EC2345}" srcOrd="3" destOrd="0" presId="urn:microsoft.com/office/officeart/2005/8/layout/lProcess3"/>
    <dgm:cxn modelId="{ADD67243-3487-415E-8CCC-01F1A0C444DC}" type="presParOf" srcId="{972EE43B-D53E-0F47-956C-E66213D99887}" destId="{670A310F-F57E-8C49-A518-40AD9B08D59C}" srcOrd="4" destOrd="0" presId="urn:microsoft.com/office/officeart/2005/8/layout/lProcess3"/>
    <dgm:cxn modelId="{4335B3FB-C792-4C72-9B26-9E6B9DA94857}" type="presParOf" srcId="{972EE43B-D53E-0F47-956C-E66213D99887}" destId="{9826B445-BF2E-7F40-8EB0-B67805AB9A42}" srcOrd="5" destOrd="0" presId="urn:microsoft.com/office/officeart/2005/8/layout/lProcess3"/>
    <dgm:cxn modelId="{DC764248-2E8F-48DE-A567-A7813BDCA60A}" type="presParOf" srcId="{972EE43B-D53E-0F47-956C-E66213D99887}" destId="{7638A09B-B461-8C4D-9176-17456CA2C5BE}" srcOrd="6" destOrd="0" presId="urn:microsoft.com/office/officeart/2005/8/layout/lProcess3"/>
    <dgm:cxn modelId="{093C3307-FB67-4DF4-9297-B3562D3BF12C}" type="presParOf" srcId="{972EE43B-D53E-0F47-956C-E66213D99887}" destId="{378DE8E4-3C10-EF43-BD29-7506BBD8F835}" srcOrd="7" destOrd="0" presId="urn:microsoft.com/office/officeart/2005/8/layout/lProcess3"/>
    <dgm:cxn modelId="{FBC7528A-3C98-4045-8977-BF592B287459}" type="presParOf" srcId="{972EE43B-D53E-0F47-956C-E66213D99887}" destId="{D915CD5B-16F0-6446-8085-4E0FBCD69666}" srcOrd="8" destOrd="0" presId="urn:microsoft.com/office/officeart/2005/8/layout/lProcess3"/>
    <dgm:cxn modelId="{8FDB718E-F907-49DC-97FC-030134FF4C56}" type="presParOf" srcId="{972EE43B-D53E-0F47-956C-E66213D99887}" destId="{626BF78A-A1F3-A74D-AB8A-AD6FAAE59EBB}" srcOrd="9" destOrd="0" presId="urn:microsoft.com/office/officeart/2005/8/layout/lProcess3"/>
    <dgm:cxn modelId="{6DB9225B-710F-47A4-8F35-3C7C447B07D9}" type="presParOf" srcId="{972EE43B-D53E-0F47-956C-E66213D99887}" destId="{545B667D-D1C6-8A42-B6C6-EAE900FF179F}" srcOrd="10" destOrd="0" presId="urn:microsoft.com/office/officeart/2005/8/layout/lProcess3"/>
    <dgm:cxn modelId="{5BE24BF4-D9D1-4E2D-9540-02C5E76C26C3}" type="presParOf" srcId="{972EE43B-D53E-0F47-956C-E66213D99887}" destId="{6B25477E-2D48-034D-928A-2FFB3837FCB6}" srcOrd="11" destOrd="0" presId="urn:microsoft.com/office/officeart/2005/8/layout/lProcess3"/>
    <dgm:cxn modelId="{BB53A95C-9DD1-4D06-B090-39BB78D27D56}" type="presParOf" srcId="{972EE43B-D53E-0F47-956C-E66213D99887}" destId="{160F30B8-FC63-8D49-98D8-1414E0DC9F94}" srcOrd="12" destOrd="0" presId="urn:microsoft.com/office/officeart/2005/8/layout/lProcess3"/>
    <dgm:cxn modelId="{1FB486A6-D030-4D70-A176-A9E0C99CA975}" type="presParOf" srcId="{EDB3E957-CFE2-FC49-A516-07D197B6C209}" destId="{D94E419E-0521-4D4C-8E5D-DD5E231589E6}" srcOrd="9" destOrd="0" presId="urn:microsoft.com/office/officeart/2005/8/layout/lProcess3"/>
    <dgm:cxn modelId="{F18EB613-BBB9-4539-BB9F-136216A8857B}" type="presParOf" srcId="{EDB3E957-CFE2-FC49-A516-07D197B6C209}" destId="{47DAF82A-A772-AF48-8FA9-50159579E242}" srcOrd="10" destOrd="0" presId="urn:microsoft.com/office/officeart/2005/8/layout/lProcess3"/>
    <dgm:cxn modelId="{9567A607-3A8C-4FD0-B73E-562F127DDCEC}" type="presParOf" srcId="{47DAF82A-A772-AF48-8FA9-50159579E242}" destId="{1FD93669-8CF9-2E47-8605-7A58D5A74EF8}" srcOrd="0" destOrd="0" presId="urn:microsoft.com/office/officeart/2005/8/layout/lProcess3"/>
    <dgm:cxn modelId="{C5EC669A-8ED0-4B73-B6A4-8BFF58791664}" type="presParOf" srcId="{47DAF82A-A772-AF48-8FA9-50159579E242}" destId="{133D6D4D-9769-4349-BEB7-2C751C3D37D6}" srcOrd="1" destOrd="0" presId="urn:microsoft.com/office/officeart/2005/8/layout/lProcess3"/>
    <dgm:cxn modelId="{F577FD9F-DF75-4B75-B787-384A3DF7EE9B}" type="presParOf" srcId="{47DAF82A-A772-AF48-8FA9-50159579E242}" destId="{18AE909B-1717-F647-977C-05F1F179499A}" srcOrd="2" destOrd="0" presId="urn:microsoft.com/office/officeart/2005/8/layout/lProcess3"/>
    <dgm:cxn modelId="{01963A57-4F23-4C15-8B13-AAE56B26E878}" type="presParOf" srcId="{47DAF82A-A772-AF48-8FA9-50159579E242}" destId="{C0DC4CD2-A97F-7647-B219-F94DEA9EC1CC}" srcOrd="3" destOrd="0" presId="urn:microsoft.com/office/officeart/2005/8/layout/lProcess3"/>
    <dgm:cxn modelId="{C7E65069-AB10-4348-8D7F-867EC3B435E4}" type="presParOf" srcId="{47DAF82A-A772-AF48-8FA9-50159579E242}" destId="{ED3CB6DB-9DD9-764F-B85C-9BE86275046B}" srcOrd="4" destOrd="0" presId="urn:microsoft.com/office/officeart/2005/8/layout/lProcess3"/>
    <dgm:cxn modelId="{717B8AB6-513B-4050-BE23-F59B0CBCD115}" type="presParOf" srcId="{47DAF82A-A772-AF48-8FA9-50159579E242}" destId="{A68EC044-68AD-674C-ADB8-C5F497399918}" srcOrd="5" destOrd="0" presId="urn:microsoft.com/office/officeart/2005/8/layout/lProcess3"/>
    <dgm:cxn modelId="{13D9BC23-ACD8-4986-B8DB-161C0DCE2532}" type="presParOf" srcId="{47DAF82A-A772-AF48-8FA9-50159579E242}" destId="{2CB307EF-9568-0843-9E8C-CAB2C2148927}" srcOrd="6" destOrd="0" presId="urn:microsoft.com/office/officeart/2005/8/layout/lProcess3"/>
    <dgm:cxn modelId="{5979E2EE-26C3-4494-B382-3AC3F34C5EB6}" type="presParOf" srcId="{47DAF82A-A772-AF48-8FA9-50159579E242}" destId="{582A3408-9801-F742-9E9D-4F7E6D3D91F3}" srcOrd="7" destOrd="0" presId="urn:microsoft.com/office/officeart/2005/8/layout/lProcess3"/>
    <dgm:cxn modelId="{7491CA56-898D-4D3E-98F9-411AD78F3390}" type="presParOf" srcId="{47DAF82A-A772-AF48-8FA9-50159579E242}" destId="{0CD15FA3-2EE2-AD45-AE88-3F762926163B}" srcOrd="8" destOrd="0" presId="urn:microsoft.com/office/officeart/2005/8/layout/lProcess3"/>
    <dgm:cxn modelId="{5904D28C-2967-42DF-96E0-E782CEBA7CED}" type="presParOf" srcId="{47DAF82A-A772-AF48-8FA9-50159579E242}" destId="{55C85373-AA5F-B24E-8013-6B06E0CDBCC1}" srcOrd="9" destOrd="0" presId="urn:microsoft.com/office/officeart/2005/8/layout/lProcess3"/>
    <dgm:cxn modelId="{F35418EA-B31A-44DC-AA12-8031FE16FC65}" type="presParOf" srcId="{47DAF82A-A772-AF48-8FA9-50159579E242}" destId="{3513BFB8-67DA-0B40-BEEC-04DC751D3B3E}" srcOrd="10" destOrd="0" presId="urn:microsoft.com/office/officeart/2005/8/layout/lProcess3"/>
    <dgm:cxn modelId="{B074CB3A-05AB-46A7-A881-40C1E268564F}" type="presParOf" srcId="{47DAF82A-A772-AF48-8FA9-50159579E242}" destId="{489AFF6C-DC8A-614D-8CC6-4BC0FFBFEAF0}" srcOrd="11" destOrd="0" presId="urn:microsoft.com/office/officeart/2005/8/layout/lProcess3"/>
    <dgm:cxn modelId="{785E793A-D388-4639-A344-2E860BDD4F19}" type="presParOf" srcId="{47DAF82A-A772-AF48-8FA9-50159579E242}" destId="{300CD11D-5B3A-6D44-A08F-FCAD6074FA95}" srcOrd="12" destOrd="0" presId="urn:microsoft.com/office/officeart/2005/8/layout/lProcess3"/>
    <dgm:cxn modelId="{B1F38973-F201-4252-8929-1611945D5243}" type="presParOf" srcId="{EDB3E957-CFE2-FC49-A516-07D197B6C209}" destId="{AA3F2530-A261-9D46-9B39-A5270147B0F1}" srcOrd="11" destOrd="0" presId="urn:microsoft.com/office/officeart/2005/8/layout/lProcess3"/>
    <dgm:cxn modelId="{3D1F60A6-D5D5-4E1C-A423-8D56ACAEB80D}" type="presParOf" srcId="{EDB3E957-CFE2-FC49-A516-07D197B6C209}" destId="{90028769-E654-5C4C-8892-BC0508E02A7F}" srcOrd="12" destOrd="0" presId="urn:microsoft.com/office/officeart/2005/8/layout/lProcess3"/>
    <dgm:cxn modelId="{6CD4B474-4166-47E5-96F7-BA9216B3F116}" type="presParOf" srcId="{90028769-E654-5C4C-8892-BC0508E02A7F}" destId="{20DD14F4-ACA5-E748-9CEA-1FA3569CA288}" srcOrd="0" destOrd="0" presId="urn:microsoft.com/office/officeart/2005/8/layout/lProcess3"/>
    <dgm:cxn modelId="{CA4DA2B4-B0E3-40BC-8566-FE237D0EB3D8}" type="presParOf" srcId="{90028769-E654-5C4C-8892-BC0508E02A7F}" destId="{9F941609-0590-F04A-A3FD-D81F2D3A32F9}" srcOrd="1" destOrd="0" presId="urn:microsoft.com/office/officeart/2005/8/layout/lProcess3"/>
    <dgm:cxn modelId="{BBB85E49-31DC-4547-8AC3-584A6B0FB6AD}" type="presParOf" srcId="{90028769-E654-5C4C-8892-BC0508E02A7F}" destId="{AE1B36A4-4A26-8347-BEED-F36D459DE1D8}" srcOrd="2" destOrd="0" presId="urn:microsoft.com/office/officeart/2005/8/layout/lProcess3"/>
    <dgm:cxn modelId="{DCB292B8-1F50-4C19-9612-077D6A57DD0F}" type="presParOf" srcId="{90028769-E654-5C4C-8892-BC0508E02A7F}" destId="{4B24294F-342A-D847-A0FD-0C6E555E2047}" srcOrd="3" destOrd="0" presId="urn:microsoft.com/office/officeart/2005/8/layout/lProcess3"/>
    <dgm:cxn modelId="{9E436AC9-DD8E-4A56-99BE-A940FB557A0B}" type="presParOf" srcId="{90028769-E654-5C4C-8892-BC0508E02A7F}" destId="{8E393806-983F-8546-943D-7FFECF0E6F16}" srcOrd="4" destOrd="0" presId="urn:microsoft.com/office/officeart/2005/8/layout/lProcess3"/>
    <dgm:cxn modelId="{8424BE39-93B3-43C5-BCA5-8D94996F8503}" type="presParOf" srcId="{90028769-E654-5C4C-8892-BC0508E02A7F}" destId="{148B30D2-C6C4-F04D-AA8A-367257400300}" srcOrd="5" destOrd="0" presId="urn:microsoft.com/office/officeart/2005/8/layout/lProcess3"/>
    <dgm:cxn modelId="{ACCE190D-A73B-4ED8-94CB-0F1CF2F46BBD}" type="presParOf" srcId="{90028769-E654-5C4C-8892-BC0508E02A7F}" destId="{0B76585E-D149-0843-A574-9BBE7EA948B9}" srcOrd="6" destOrd="0" presId="urn:microsoft.com/office/officeart/2005/8/layout/lProcess3"/>
    <dgm:cxn modelId="{C892BADC-750B-40C6-8885-7159938C9A03}" type="presParOf" srcId="{90028769-E654-5C4C-8892-BC0508E02A7F}" destId="{BA763B9B-76A5-6A44-9A3F-484F46E57748}" srcOrd="7" destOrd="0" presId="urn:microsoft.com/office/officeart/2005/8/layout/lProcess3"/>
    <dgm:cxn modelId="{BFF20F35-6FB9-47A0-B3DC-A15E995C3DF8}" type="presParOf" srcId="{90028769-E654-5C4C-8892-BC0508E02A7F}" destId="{3CBFCC57-9835-3C45-BF49-886382B398A5}" srcOrd="8" destOrd="0" presId="urn:microsoft.com/office/officeart/2005/8/layout/lProcess3"/>
    <dgm:cxn modelId="{019C8E17-58D9-411F-8AFC-0F27E259515C}" type="presParOf" srcId="{90028769-E654-5C4C-8892-BC0508E02A7F}" destId="{4D93FAFF-B0B8-914F-AFA7-A084DCADA27A}" srcOrd="9" destOrd="0" presId="urn:microsoft.com/office/officeart/2005/8/layout/lProcess3"/>
    <dgm:cxn modelId="{D3CDAE5D-D4E8-440D-8529-E1DB201360CB}" type="presParOf" srcId="{90028769-E654-5C4C-8892-BC0508E02A7F}" destId="{A3BFF1FF-5579-6E4B-BFF0-D40C03895BD1}" srcOrd="10" destOrd="0" presId="urn:microsoft.com/office/officeart/2005/8/layout/lProcess3"/>
    <dgm:cxn modelId="{14ED2442-2B36-47CD-9A13-3FAFD9702390}" type="presParOf" srcId="{90028769-E654-5C4C-8892-BC0508E02A7F}" destId="{BD9B32AB-9DFF-F149-BA11-22248579A4CD}" srcOrd="11" destOrd="0" presId="urn:microsoft.com/office/officeart/2005/8/layout/lProcess3"/>
    <dgm:cxn modelId="{1D47C1DD-8C4A-433E-AAFA-00A652D4DA3C}" type="presParOf" srcId="{90028769-E654-5C4C-8892-BC0508E02A7F}" destId="{471B1B9F-006B-4A44-89E9-7001CE35F690}" srcOrd="1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0A45B9E-280E-6944-B1F0-6C3CB395C116}">
      <dsp:nvSpPr>
        <dsp:cNvPr id="0" name=""/>
        <dsp:cNvSpPr/>
      </dsp:nvSpPr>
      <dsp:spPr>
        <a:xfrm>
          <a:off x="10881" y="340144"/>
          <a:ext cx="8447318" cy="421856"/>
        </a:xfrm>
        <a:prstGeom prst="chevron">
          <a:avLst/>
        </a:prstGeom>
        <a:solidFill>
          <a:srgbClr val="CCFF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0000"/>
              </a:solidFill>
              <a:latin typeface="Arial"/>
              <a:cs typeface="Arial"/>
            </a:rPr>
            <a:t>Time Frame and versions of the products</a:t>
          </a:r>
          <a:endParaRPr lang="en-US" sz="18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10881" y="340144"/>
        <a:ext cx="8447318" cy="421856"/>
      </dsp:txXfrm>
    </dsp:sp>
    <dsp:sp modelId="{520038CD-EAE5-464C-B021-77B101F7A2C8}">
      <dsp:nvSpPr>
        <dsp:cNvPr id="0" name=""/>
        <dsp:cNvSpPr/>
      </dsp:nvSpPr>
      <dsp:spPr>
        <a:xfrm rot="5400000">
          <a:off x="-191189" y="480729"/>
          <a:ext cx="1602432" cy="640972"/>
        </a:xfrm>
        <a:prstGeom prst="chevron">
          <a:avLst/>
        </a:prstGeom>
        <a:solidFill>
          <a:srgbClr val="CCFF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  <a:latin typeface="Arial"/>
              <a:cs typeface="Arial"/>
            </a:rPr>
            <a:t>Product</a:t>
          </a:r>
          <a:endParaRPr lang="en-US" sz="1800" kern="1200" dirty="0">
            <a:solidFill>
              <a:schemeClr val="tx1"/>
            </a:solidFill>
            <a:latin typeface="Arial"/>
            <a:cs typeface="Arial"/>
          </a:endParaRPr>
        </a:p>
      </dsp:txBody>
      <dsp:txXfrm rot="5400000">
        <a:off x="-191189" y="480729"/>
        <a:ext cx="1602432" cy="640972"/>
      </dsp:txXfrm>
    </dsp:sp>
    <dsp:sp modelId="{81ED1014-F2FB-1745-962C-C0CAC4FB4E37}">
      <dsp:nvSpPr>
        <dsp:cNvPr id="0" name=""/>
        <dsp:cNvSpPr/>
      </dsp:nvSpPr>
      <dsp:spPr>
        <a:xfrm>
          <a:off x="1399556" y="906219"/>
          <a:ext cx="1330018" cy="5320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bg2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/>
              <a:cs typeface="Arial"/>
            </a:rPr>
            <a:t>May 2009</a:t>
          </a:r>
          <a:endParaRPr lang="en-US" sz="1800" kern="1200" dirty="0">
            <a:latin typeface="Arial"/>
            <a:cs typeface="Arial"/>
          </a:endParaRPr>
        </a:p>
      </dsp:txBody>
      <dsp:txXfrm>
        <a:off x="1399556" y="906219"/>
        <a:ext cx="1330018" cy="532007"/>
      </dsp:txXfrm>
    </dsp:sp>
    <dsp:sp modelId="{D52380F7-DD4C-C346-9703-AFC881463FD2}">
      <dsp:nvSpPr>
        <dsp:cNvPr id="0" name=""/>
        <dsp:cNvSpPr/>
      </dsp:nvSpPr>
      <dsp:spPr>
        <a:xfrm>
          <a:off x="2543373" y="906219"/>
          <a:ext cx="1330018" cy="5320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08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/>
              <a:cs typeface="Arial"/>
            </a:rPr>
            <a:t>Sep 2009</a:t>
          </a:r>
          <a:endParaRPr lang="en-US" sz="1800" kern="1200" dirty="0">
            <a:latin typeface="Arial"/>
            <a:cs typeface="Arial"/>
          </a:endParaRPr>
        </a:p>
      </dsp:txBody>
      <dsp:txXfrm>
        <a:off x="2543373" y="906219"/>
        <a:ext cx="1330018" cy="532007"/>
      </dsp:txXfrm>
    </dsp:sp>
    <dsp:sp modelId="{3C1A5754-040E-7A48-B5CE-A991232E8122}">
      <dsp:nvSpPr>
        <dsp:cNvPr id="0" name=""/>
        <dsp:cNvSpPr/>
      </dsp:nvSpPr>
      <dsp:spPr>
        <a:xfrm>
          <a:off x="3687189" y="906219"/>
          <a:ext cx="1330018" cy="5320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bg2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/>
              <a:cs typeface="Arial"/>
            </a:rPr>
            <a:t>Nov 2009</a:t>
          </a:r>
          <a:endParaRPr lang="en-US" sz="1800" kern="1200" dirty="0">
            <a:latin typeface="Arial"/>
            <a:cs typeface="Arial"/>
          </a:endParaRPr>
        </a:p>
      </dsp:txBody>
      <dsp:txXfrm>
        <a:off x="3687189" y="906219"/>
        <a:ext cx="1330018" cy="532007"/>
      </dsp:txXfrm>
    </dsp:sp>
    <dsp:sp modelId="{A304161A-4D21-2145-BA8C-EE5FD89A1718}">
      <dsp:nvSpPr>
        <dsp:cNvPr id="0" name=""/>
        <dsp:cNvSpPr/>
      </dsp:nvSpPr>
      <dsp:spPr>
        <a:xfrm>
          <a:off x="4831005" y="906219"/>
          <a:ext cx="1330018" cy="5320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/>
              <a:cs typeface="Arial"/>
            </a:rPr>
            <a:t>Jan 2010</a:t>
          </a:r>
          <a:endParaRPr lang="en-US" sz="1800" kern="1200" dirty="0">
            <a:latin typeface="Arial"/>
            <a:cs typeface="Arial"/>
          </a:endParaRPr>
        </a:p>
      </dsp:txBody>
      <dsp:txXfrm>
        <a:off x="4831005" y="906219"/>
        <a:ext cx="1330018" cy="532007"/>
      </dsp:txXfrm>
    </dsp:sp>
    <dsp:sp modelId="{5B98C27E-B749-154B-AF15-515E1CAE5994}">
      <dsp:nvSpPr>
        <dsp:cNvPr id="0" name=""/>
        <dsp:cNvSpPr/>
      </dsp:nvSpPr>
      <dsp:spPr>
        <a:xfrm>
          <a:off x="5974821" y="906219"/>
          <a:ext cx="1330018" cy="5320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bg2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/>
              <a:cs typeface="Arial"/>
            </a:rPr>
            <a:t>Feb 2010</a:t>
          </a:r>
          <a:endParaRPr lang="en-US" sz="1900" kern="1200" dirty="0">
            <a:latin typeface="Arial"/>
            <a:cs typeface="Arial"/>
          </a:endParaRPr>
        </a:p>
      </dsp:txBody>
      <dsp:txXfrm>
        <a:off x="5974821" y="906219"/>
        <a:ext cx="1330018" cy="532007"/>
      </dsp:txXfrm>
    </dsp:sp>
    <dsp:sp modelId="{9F404CC0-F678-4D4A-ACEA-6D871CDDB25A}">
      <dsp:nvSpPr>
        <dsp:cNvPr id="0" name=""/>
        <dsp:cNvSpPr/>
      </dsp:nvSpPr>
      <dsp:spPr>
        <a:xfrm>
          <a:off x="7118638" y="906219"/>
          <a:ext cx="1330018" cy="5320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bg2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/>
              <a:cs typeface="Arial"/>
            </a:rPr>
            <a:t>March 2010</a:t>
          </a:r>
          <a:endParaRPr lang="en-US" sz="1900" kern="1200" dirty="0">
            <a:latin typeface="Arial"/>
            <a:cs typeface="Arial"/>
          </a:endParaRPr>
        </a:p>
      </dsp:txBody>
      <dsp:txXfrm>
        <a:off x="7118638" y="906219"/>
        <a:ext cx="1330018" cy="532007"/>
      </dsp:txXfrm>
    </dsp:sp>
    <dsp:sp modelId="{8A106D54-9084-3B40-8EB6-CC5474FD08B6}">
      <dsp:nvSpPr>
        <dsp:cNvPr id="0" name=""/>
        <dsp:cNvSpPr/>
      </dsp:nvSpPr>
      <dsp:spPr>
        <a:xfrm>
          <a:off x="5440" y="1582446"/>
          <a:ext cx="1602432" cy="640972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0000"/>
              </a:solidFill>
              <a:latin typeface="Arial"/>
              <a:cs typeface="Arial"/>
            </a:rPr>
            <a:t>HDF</a:t>
          </a:r>
          <a:endParaRPr lang="en-US" sz="18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5440" y="1582446"/>
        <a:ext cx="1602432" cy="640972"/>
      </dsp:txXfrm>
    </dsp:sp>
    <dsp:sp modelId="{9C60C7AA-2E51-8B4C-A846-B75C589CB510}">
      <dsp:nvSpPr>
        <dsp:cNvPr id="0" name=""/>
        <dsp:cNvSpPr/>
      </dsp:nvSpPr>
      <dsp:spPr>
        <a:xfrm>
          <a:off x="1399556" y="1636928"/>
          <a:ext cx="1330018" cy="53200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1399556" y="1636928"/>
        <a:ext cx="1330018" cy="532007"/>
      </dsp:txXfrm>
    </dsp:sp>
    <dsp:sp modelId="{F102437D-3A13-304C-8A72-E9AA796FB810}">
      <dsp:nvSpPr>
        <dsp:cNvPr id="0" name=""/>
        <dsp:cNvSpPr/>
      </dsp:nvSpPr>
      <dsp:spPr>
        <a:xfrm>
          <a:off x="2543373" y="1636928"/>
          <a:ext cx="1330018" cy="53200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2543373" y="1636928"/>
        <a:ext cx="1330018" cy="532007"/>
      </dsp:txXfrm>
    </dsp:sp>
    <dsp:sp modelId="{726915DB-57E7-9C4B-9403-F3F716E58692}">
      <dsp:nvSpPr>
        <dsp:cNvPr id="0" name=""/>
        <dsp:cNvSpPr/>
      </dsp:nvSpPr>
      <dsp:spPr>
        <a:xfrm>
          <a:off x="3687189" y="1636928"/>
          <a:ext cx="1330018" cy="53200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3687189" y="1636928"/>
        <a:ext cx="1330018" cy="532007"/>
      </dsp:txXfrm>
    </dsp:sp>
    <dsp:sp modelId="{2B4ADCF4-932C-F34E-BB0B-E86FF5AD8635}">
      <dsp:nvSpPr>
        <dsp:cNvPr id="0" name=""/>
        <dsp:cNvSpPr/>
      </dsp:nvSpPr>
      <dsp:spPr>
        <a:xfrm>
          <a:off x="4831005" y="1636928"/>
          <a:ext cx="1330018" cy="53200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4831005" y="1636928"/>
        <a:ext cx="1330018" cy="532007"/>
      </dsp:txXfrm>
    </dsp:sp>
    <dsp:sp modelId="{69F79181-3817-1A41-B990-8BDC69E98F2D}">
      <dsp:nvSpPr>
        <dsp:cNvPr id="0" name=""/>
        <dsp:cNvSpPr/>
      </dsp:nvSpPr>
      <dsp:spPr>
        <a:xfrm>
          <a:off x="5974821" y="1636928"/>
          <a:ext cx="1330018" cy="532007"/>
        </a:xfrm>
        <a:prstGeom prst="chevron">
          <a:avLst/>
        </a:prstGeom>
        <a:solidFill>
          <a:schemeClr val="accent6"/>
        </a:solid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  <a:latin typeface="Arial"/>
              <a:cs typeface="Arial"/>
            </a:rPr>
            <a:t>4.2.5</a:t>
          </a:r>
          <a:endParaRPr lang="en-US" sz="2000" kern="1200" dirty="0">
            <a:solidFill>
              <a:schemeClr val="tx1"/>
            </a:solidFill>
            <a:latin typeface="Arial"/>
            <a:cs typeface="Arial"/>
          </a:endParaRPr>
        </a:p>
      </dsp:txBody>
      <dsp:txXfrm>
        <a:off x="5974821" y="1636928"/>
        <a:ext cx="1330018" cy="532007"/>
      </dsp:txXfrm>
    </dsp:sp>
    <dsp:sp modelId="{00635B38-4065-D647-B2B8-BE69189D3354}">
      <dsp:nvSpPr>
        <dsp:cNvPr id="0" name=""/>
        <dsp:cNvSpPr/>
      </dsp:nvSpPr>
      <dsp:spPr>
        <a:xfrm>
          <a:off x="7118638" y="1636928"/>
          <a:ext cx="1330018" cy="53200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7118638" y="1636928"/>
        <a:ext cx="1330018" cy="532007"/>
      </dsp:txXfrm>
    </dsp:sp>
    <dsp:sp modelId="{487C73C9-94C2-604F-9C56-35D6603CC16E}">
      <dsp:nvSpPr>
        <dsp:cNvPr id="0" name=""/>
        <dsp:cNvSpPr/>
      </dsp:nvSpPr>
      <dsp:spPr>
        <a:xfrm>
          <a:off x="5440" y="2313155"/>
          <a:ext cx="1589757" cy="640972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0000"/>
              </a:solidFill>
              <a:latin typeface="Arial"/>
              <a:cs typeface="Arial"/>
            </a:rPr>
            <a:t>HDF5 1.6</a:t>
          </a:r>
          <a:endParaRPr lang="en-US" sz="18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5440" y="2313155"/>
        <a:ext cx="1589757" cy="640972"/>
      </dsp:txXfrm>
    </dsp:sp>
    <dsp:sp modelId="{FFA0D672-2F45-A843-96C9-4FBD0114A6A4}">
      <dsp:nvSpPr>
        <dsp:cNvPr id="0" name=""/>
        <dsp:cNvSpPr/>
      </dsp:nvSpPr>
      <dsp:spPr>
        <a:xfrm>
          <a:off x="1386881" y="2367637"/>
          <a:ext cx="1330018" cy="5320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/>
              <a:cs typeface="Arial"/>
            </a:rPr>
            <a:t>1.6.9</a:t>
          </a:r>
          <a:endParaRPr lang="en-US" sz="2000" kern="1200" dirty="0">
            <a:latin typeface="Arial"/>
            <a:cs typeface="Arial"/>
          </a:endParaRPr>
        </a:p>
      </dsp:txBody>
      <dsp:txXfrm>
        <a:off x="1386881" y="2367637"/>
        <a:ext cx="1330018" cy="532007"/>
      </dsp:txXfrm>
    </dsp:sp>
    <dsp:sp modelId="{283A46A9-D73B-664F-BEA9-4E454DB4A74F}">
      <dsp:nvSpPr>
        <dsp:cNvPr id="0" name=""/>
        <dsp:cNvSpPr/>
      </dsp:nvSpPr>
      <dsp:spPr>
        <a:xfrm>
          <a:off x="2530697" y="2367637"/>
          <a:ext cx="1330018" cy="53200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5">
              <a:lumMod val="20000"/>
              <a:lumOff val="8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>
            <a:latin typeface="Arial"/>
            <a:cs typeface="Arial"/>
          </a:endParaRPr>
        </a:p>
      </dsp:txBody>
      <dsp:txXfrm>
        <a:off x="2530697" y="2367637"/>
        <a:ext cx="1330018" cy="532007"/>
      </dsp:txXfrm>
    </dsp:sp>
    <dsp:sp modelId="{69071DC6-11B9-E74B-9059-1FCC7AFD80D8}">
      <dsp:nvSpPr>
        <dsp:cNvPr id="0" name=""/>
        <dsp:cNvSpPr/>
      </dsp:nvSpPr>
      <dsp:spPr>
        <a:xfrm>
          <a:off x="3674514" y="2367637"/>
          <a:ext cx="1330018" cy="532007"/>
        </a:xfrm>
        <a:prstGeom prst="chevron">
          <a:avLst/>
        </a:prstGeom>
        <a:solidFill>
          <a:schemeClr val="bg2">
            <a:lumMod val="20000"/>
            <a:lumOff val="80000"/>
          </a:schemeClr>
        </a:solidFill>
        <a:ln w="4127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/>
              <a:cs typeface="Arial"/>
            </a:rPr>
            <a:t>1.6.10</a:t>
          </a:r>
          <a:endParaRPr lang="en-US" sz="1900" kern="1200" dirty="0">
            <a:latin typeface="Arial"/>
            <a:cs typeface="Arial"/>
          </a:endParaRPr>
        </a:p>
      </dsp:txBody>
      <dsp:txXfrm>
        <a:off x="3674514" y="2367637"/>
        <a:ext cx="1330018" cy="532007"/>
      </dsp:txXfrm>
    </dsp:sp>
    <dsp:sp modelId="{FB9045DA-9E85-1246-9E58-FB863042FA87}">
      <dsp:nvSpPr>
        <dsp:cNvPr id="0" name=""/>
        <dsp:cNvSpPr/>
      </dsp:nvSpPr>
      <dsp:spPr>
        <a:xfrm>
          <a:off x="5440" y="3043864"/>
          <a:ext cx="1602432" cy="640972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0000"/>
              </a:solidFill>
              <a:latin typeface="Arial"/>
              <a:cs typeface="Arial"/>
            </a:rPr>
            <a:t>HDF5 1.8</a:t>
          </a:r>
          <a:endParaRPr lang="en-US" sz="18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5440" y="3043864"/>
        <a:ext cx="1602432" cy="640972"/>
      </dsp:txXfrm>
    </dsp:sp>
    <dsp:sp modelId="{AF21EE3D-C936-B342-9397-70E4EC396938}">
      <dsp:nvSpPr>
        <dsp:cNvPr id="0" name=""/>
        <dsp:cNvSpPr/>
      </dsp:nvSpPr>
      <dsp:spPr>
        <a:xfrm>
          <a:off x="1399556" y="3098347"/>
          <a:ext cx="1330018" cy="5320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/>
              <a:cs typeface="Arial"/>
            </a:rPr>
            <a:t>1.8.3</a:t>
          </a:r>
          <a:endParaRPr lang="en-US" sz="2000" kern="1200" dirty="0">
            <a:latin typeface="Arial"/>
            <a:cs typeface="Arial"/>
          </a:endParaRPr>
        </a:p>
      </dsp:txBody>
      <dsp:txXfrm>
        <a:off x="1399556" y="3098347"/>
        <a:ext cx="1330018" cy="532007"/>
      </dsp:txXfrm>
    </dsp:sp>
    <dsp:sp modelId="{670A310F-F57E-8C49-A518-40AD9B08D59C}">
      <dsp:nvSpPr>
        <dsp:cNvPr id="0" name=""/>
        <dsp:cNvSpPr/>
      </dsp:nvSpPr>
      <dsp:spPr>
        <a:xfrm>
          <a:off x="2543373" y="3098347"/>
          <a:ext cx="1330018" cy="53200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2543373" y="3098347"/>
        <a:ext cx="1330018" cy="532007"/>
      </dsp:txXfrm>
    </dsp:sp>
    <dsp:sp modelId="{7638A09B-B461-8C4D-9176-17456CA2C5BE}">
      <dsp:nvSpPr>
        <dsp:cNvPr id="0" name=""/>
        <dsp:cNvSpPr/>
      </dsp:nvSpPr>
      <dsp:spPr>
        <a:xfrm>
          <a:off x="3687189" y="3098347"/>
          <a:ext cx="1330018" cy="532007"/>
        </a:xfrm>
        <a:prstGeom prst="chevron">
          <a:avLst/>
        </a:prstGeom>
        <a:solidFill>
          <a:schemeClr val="bg2">
            <a:lumMod val="40000"/>
            <a:lumOff val="6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/>
              <a:cs typeface="Arial"/>
            </a:rPr>
            <a:t>1.8.4</a:t>
          </a:r>
          <a:endParaRPr lang="en-US" sz="1900" kern="1200" dirty="0">
            <a:latin typeface="Arial"/>
            <a:cs typeface="Arial"/>
          </a:endParaRPr>
        </a:p>
      </dsp:txBody>
      <dsp:txXfrm>
        <a:off x="3687189" y="3098347"/>
        <a:ext cx="1330018" cy="532007"/>
      </dsp:txXfrm>
    </dsp:sp>
    <dsp:sp modelId="{D915CD5B-16F0-6446-8085-4E0FBCD69666}">
      <dsp:nvSpPr>
        <dsp:cNvPr id="0" name=""/>
        <dsp:cNvSpPr/>
      </dsp:nvSpPr>
      <dsp:spPr>
        <a:xfrm>
          <a:off x="4831005" y="3098347"/>
          <a:ext cx="1330018" cy="53200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4831005" y="3098347"/>
        <a:ext cx="1330018" cy="532007"/>
      </dsp:txXfrm>
    </dsp:sp>
    <dsp:sp modelId="{545B667D-D1C6-8A42-B6C6-EAE900FF179F}">
      <dsp:nvSpPr>
        <dsp:cNvPr id="0" name=""/>
        <dsp:cNvSpPr/>
      </dsp:nvSpPr>
      <dsp:spPr>
        <a:xfrm>
          <a:off x="5974821" y="3098347"/>
          <a:ext cx="1330018" cy="53200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5974821" y="3098347"/>
        <a:ext cx="1330018" cy="532007"/>
      </dsp:txXfrm>
    </dsp:sp>
    <dsp:sp modelId="{160F30B8-FC63-8D49-98D8-1414E0DC9F94}">
      <dsp:nvSpPr>
        <dsp:cNvPr id="0" name=""/>
        <dsp:cNvSpPr/>
      </dsp:nvSpPr>
      <dsp:spPr>
        <a:xfrm>
          <a:off x="7118638" y="3098347"/>
          <a:ext cx="1330018" cy="532007"/>
        </a:xfrm>
        <a:prstGeom prst="chevron">
          <a:avLst/>
        </a:prstGeom>
        <a:solidFill>
          <a:schemeClr val="accent6"/>
        </a:solid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/>
              <a:cs typeface="Arial"/>
            </a:rPr>
            <a:t>1.8.4-patch1</a:t>
          </a:r>
          <a:endParaRPr lang="en-US" sz="1800" kern="1200" dirty="0">
            <a:latin typeface="Arial"/>
            <a:cs typeface="Arial"/>
          </a:endParaRPr>
        </a:p>
      </dsp:txBody>
      <dsp:txXfrm>
        <a:off x="7118638" y="3098347"/>
        <a:ext cx="1330018" cy="532007"/>
      </dsp:txXfrm>
    </dsp:sp>
    <dsp:sp modelId="{1FD93669-8CF9-2E47-8605-7A58D5A74EF8}">
      <dsp:nvSpPr>
        <dsp:cNvPr id="0" name=""/>
        <dsp:cNvSpPr/>
      </dsp:nvSpPr>
      <dsp:spPr>
        <a:xfrm>
          <a:off x="5440" y="3774573"/>
          <a:ext cx="1602432" cy="640972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0000"/>
              </a:solidFill>
              <a:latin typeface="Arial"/>
              <a:cs typeface="Arial"/>
            </a:rPr>
            <a:t>H4toH5</a:t>
          </a:r>
          <a:endParaRPr lang="en-US" sz="18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5440" y="3774573"/>
        <a:ext cx="1602432" cy="640972"/>
      </dsp:txXfrm>
    </dsp:sp>
    <dsp:sp modelId="{18AE909B-1717-F647-977C-05F1F179499A}">
      <dsp:nvSpPr>
        <dsp:cNvPr id="0" name=""/>
        <dsp:cNvSpPr/>
      </dsp:nvSpPr>
      <dsp:spPr>
        <a:xfrm>
          <a:off x="1399556" y="3829056"/>
          <a:ext cx="1330018" cy="53200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       </a:t>
          </a:r>
          <a:endParaRPr lang="en-US" sz="1900" kern="1200" dirty="0"/>
        </a:p>
      </dsp:txBody>
      <dsp:txXfrm>
        <a:off x="1399556" y="3829056"/>
        <a:ext cx="1330018" cy="532007"/>
      </dsp:txXfrm>
    </dsp:sp>
    <dsp:sp modelId="{ED3CB6DB-9DD9-764F-B85C-9BE86275046B}">
      <dsp:nvSpPr>
        <dsp:cNvPr id="0" name=""/>
        <dsp:cNvSpPr/>
      </dsp:nvSpPr>
      <dsp:spPr>
        <a:xfrm>
          <a:off x="2543373" y="3829056"/>
          <a:ext cx="1330018" cy="53200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2543373" y="3829056"/>
        <a:ext cx="1330018" cy="532007"/>
      </dsp:txXfrm>
    </dsp:sp>
    <dsp:sp modelId="{2CB307EF-9568-0843-9E8C-CAB2C2148927}">
      <dsp:nvSpPr>
        <dsp:cNvPr id="0" name=""/>
        <dsp:cNvSpPr/>
      </dsp:nvSpPr>
      <dsp:spPr>
        <a:xfrm>
          <a:off x="3687189" y="3829056"/>
          <a:ext cx="1330018" cy="53200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3687189" y="3829056"/>
        <a:ext cx="1330018" cy="532007"/>
      </dsp:txXfrm>
    </dsp:sp>
    <dsp:sp modelId="{0CD15FA3-2EE2-AD45-AE88-3F762926163B}">
      <dsp:nvSpPr>
        <dsp:cNvPr id="0" name=""/>
        <dsp:cNvSpPr/>
      </dsp:nvSpPr>
      <dsp:spPr>
        <a:xfrm>
          <a:off x="4831005" y="3829056"/>
          <a:ext cx="1330018" cy="53200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4831005" y="3829056"/>
        <a:ext cx="1330018" cy="532007"/>
      </dsp:txXfrm>
    </dsp:sp>
    <dsp:sp modelId="{3513BFB8-67DA-0B40-BEEC-04DC751D3B3E}">
      <dsp:nvSpPr>
        <dsp:cNvPr id="0" name=""/>
        <dsp:cNvSpPr/>
      </dsp:nvSpPr>
      <dsp:spPr>
        <a:xfrm>
          <a:off x="5974821" y="3829056"/>
          <a:ext cx="1330018" cy="53200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5974821" y="3829056"/>
        <a:ext cx="1330018" cy="532007"/>
      </dsp:txXfrm>
    </dsp:sp>
    <dsp:sp modelId="{300CD11D-5B3A-6D44-A08F-FCAD6074FA95}">
      <dsp:nvSpPr>
        <dsp:cNvPr id="0" name=""/>
        <dsp:cNvSpPr/>
      </dsp:nvSpPr>
      <dsp:spPr>
        <a:xfrm>
          <a:off x="7118638" y="3829056"/>
          <a:ext cx="1330018" cy="532007"/>
        </a:xfrm>
        <a:prstGeom prst="chevron">
          <a:avLst/>
        </a:prstGeom>
        <a:solidFill>
          <a:schemeClr val="accent6"/>
        </a:solidFill>
        <a:ln w="349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/>
              <a:cs typeface="Arial"/>
            </a:rPr>
            <a:t>2.1.1</a:t>
          </a:r>
          <a:endParaRPr lang="en-US" sz="1900" kern="1200" dirty="0">
            <a:latin typeface="Arial"/>
            <a:cs typeface="Arial"/>
          </a:endParaRPr>
        </a:p>
      </dsp:txBody>
      <dsp:txXfrm>
        <a:off x="7118638" y="3829056"/>
        <a:ext cx="1330018" cy="532007"/>
      </dsp:txXfrm>
    </dsp:sp>
    <dsp:sp modelId="{20DD14F4-ACA5-E748-9CEA-1FA3569CA288}">
      <dsp:nvSpPr>
        <dsp:cNvPr id="0" name=""/>
        <dsp:cNvSpPr/>
      </dsp:nvSpPr>
      <dsp:spPr>
        <a:xfrm>
          <a:off x="5440" y="4505282"/>
          <a:ext cx="1602432" cy="640972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0000"/>
              </a:solidFill>
              <a:latin typeface="Arial"/>
              <a:cs typeface="Arial"/>
            </a:rPr>
            <a:t>Java Products</a:t>
          </a:r>
          <a:endParaRPr lang="en-US" sz="18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5440" y="4505282"/>
        <a:ext cx="1602432" cy="640972"/>
      </dsp:txXfrm>
    </dsp:sp>
    <dsp:sp modelId="{AE1B36A4-4A26-8347-BEED-F36D459DE1D8}">
      <dsp:nvSpPr>
        <dsp:cNvPr id="0" name=""/>
        <dsp:cNvSpPr/>
      </dsp:nvSpPr>
      <dsp:spPr>
        <a:xfrm>
          <a:off x="1399556" y="4559765"/>
          <a:ext cx="1330018" cy="53200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   </a:t>
          </a:r>
          <a:endParaRPr lang="en-US" sz="1900" kern="1200" dirty="0"/>
        </a:p>
      </dsp:txBody>
      <dsp:txXfrm>
        <a:off x="1399556" y="4559765"/>
        <a:ext cx="1330018" cy="532007"/>
      </dsp:txXfrm>
    </dsp:sp>
    <dsp:sp modelId="{8E393806-983F-8546-943D-7FFECF0E6F16}">
      <dsp:nvSpPr>
        <dsp:cNvPr id="0" name=""/>
        <dsp:cNvSpPr/>
      </dsp:nvSpPr>
      <dsp:spPr>
        <a:xfrm>
          <a:off x="2543373" y="4559765"/>
          <a:ext cx="1330018" cy="532007"/>
        </a:xfrm>
        <a:prstGeom prst="chevron">
          <a:avLst/>
        </a:prstGeom>
        <a:solidFill>
          <a:schemeClr val="accent5">
            <a:lumMod val="60000"/>
            <a:lumOff val="4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/>
              <a:cs typeface="Arial"/>
            </a:rPr>
            <a:t>2.5 patch</a:t>
          </a:r>
          <a:endParaRPr lang="en-US" sz="1900" kern="1200" dirty="0">
            <a:latin typeface="Arial"/>
            <a:cs typeface="Arial"/>
          </a:endParaRPr>
        </a:p>
      </dsp:txBody>
      <dsp:txXfrm>
        <a:off x="2543373" y="4559765"/>
        <a:ext cx="1330018" cy="532007"/>
      </dsp:txXfrm>
    </dsp:sp>
    <dsp:sp modelId="{0B76585E-D149-0843-A574-9BBE7EA948B9}">
      <dsp:nvSpPr>
        <dsp:cNvPr id="0" name=""/>
        <dsp:cNvSpPr/>
      </dsp:nvSpPr>
      <dsp:spPr>
        <a:xfrm>
          <a:off x="3687189" y="4559765"/>
          <a:ext cx="1330018" cy="53200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>
            <a:latin typeface="Arial"/>
            <a:cs typeface="Arial"/>
          </a:endParaRPr>
        </a:p>
      </dsp:txBody>
      <dsp:txXfrm>
        <a:off x="3687189" y="4559765"/>
        <a:ext cx="1330018" cy="532007"/>
      </dsp:txXfrm>
    </dsp:sp>
    <dsp:sp modelId="{3CBFCC57-9835-3C45-BF49-886382B398A5}">
      <dsp:nvSpPr>
        <dsp:cNvPr id="0" name=""/>
        <dsp:cNvSpPr/>
      </dsp:nvSpPr>
      <dsp:spPr>
        <a:xfrm>
          <a:off x="4831005" y="4559765"/>
          <a:ext cx="1330018" cy="532007"/>
        </a:xfrm>
        <a:prstGeom prst="chevron">
          <a:avLst/>
        </a:prstGeom>
        <a:solidFill>
          <a:schemeClr val="bg2">
            <a:lumMod val="40000"/>
            <a:lumOff val="6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/>
              <a:cs typeface="Arial"/>
            </a:rPr>
            <a:t>2.6</a:t>
          </a:r>
          <a:endParaRPr lang="en-US" sz="1900" kern="1200" dirty="0">
            <a:latin typeface="Arial"/>
            <a:cs typeface="Arial"/>
          </a:endParaRPr>
        </a:p>
      </dsp:txBody>
      <dsp:txXfrm>
        <a:off x="4831005" y="4559765"/>
        <a:ext cx="1330018" cy="532007"/>
      </dsp:txXfrm>
    </dsp:sp>
    <dsp:sp modelId="{A3BFF1FF-5579-6E4B-BFF0-D40C03895BD1}">
      <dsp:nvSpPr>
        <dsp:cNvPr id="0" name=""/>
        <dsp:cNvSpPr/>
      </dsp:nvSpPr>
      <dsp:spPr>
        <a:xfrm>
          <a:off x="5974821" y="4559765"/>
          <a:ext cx="1330018" cy="532007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5974821" y="4559765"/>
        <a:ext cx="1330018" cy="532007"/>
      </dsp:txXfrm>
    </dsp:sp>
    <dsp:sp modelId="{471B1B9F-006B-4A44-89E9-7001CE35F690}">
      <dsp:nvSpPr>
        <dsp:cNvPr id="0" name=""/>
        <dsp:cNvSpPr/>
      </dsp:nvSpPr>
      <dsp:spPr>
        <a:xfrm>
          <a:off x="7118638" y="4559765"/>
          <a:ext cx="1330018" cy="532007"/>
        </a:xfrm>
        <a:prstGeom prst="chevron">
          <a:avLst/>
        </a:prstGeom>
        <a:solidFill>
          <a:schemeClr val="accent6"/>
        </a:solidFill>
        <a:ln w="3175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/>
              <a:cs typeface="Arial"/>
            </a:rPr>
            <a:t>2.6.1</a:t>
          </a:r>
          <a:endParaRPr lang="en-US" sz="1900" kern="1200" dirty="0">
            <a:latin typeface="Arial"/>
            <a:cs typeface="Arial"/>
          </a:endParaRPr>
        </a:p>
      </dsp:txBody>
      <dsp:txXfrm>
        <a:off x="7118638" y="4559765"/>
        <a:ext cx="1330018" cy="5320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>
                <a:cs typeface="+mn-cs"/>
              </a:defRPr>
            </a:lvl1pPr>
          </a:lstStyle>
          <a:p>
            <a:pPr>
              <a:defRPr/>
            </a:pPr>
            <a:fld id="{306D3714-838B-4D1C-94BE-382616B286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9735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13" tIns="46406" rIns="92813" bIns="46406" numCol="1" anchor="ctr" anchorCtr="0" compatLnSpc="1">
            <a:prstTxWarp prst="textNoShape">
              <a:avLst/>
            </a:prstTxWarp>
          </a:bodyPr>
          <a:lstStyle>
            <a:lvl1pPr algn="l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ctr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9513" y="696913"/>
            <a:ext cx="4640262" cy="3479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0075"/>
            <a:ext cx="513080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13" tIns="46406" rIns="92813" bIns="46406" numCol="1" anchor="b" anchorCtr="0" compatLnSpc="1">
            <a:prstTxWarp prst="textNoShape">
              <a:avLst/>
            </a:prstTxWarp>
          </a:bodyPr>
          <a:lstStyle>
            <a:lvl1pPr algn="l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b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043BA370-1D01-44FA-82A7-089D3FB335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56037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A7EFE13C-A94D-4CFE-955E-8A44A4A9448B}" type="slidenum">
              <a:rPr lang="en-US" sz="1200" smtClean="0"/>
              <a:pPr/>
              <a:t>1</a:t>
            </a:fld>
            <a:endParaRPr lang="en-US" sz="1200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4750" y="695325"/>
            <a:ext cx="4641850" cy="3481388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7625" cy="41783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3210AD-4855-4F48-9039-0774B2C11BAA}" type="slidenum">
              <a:rPr lang="en-US"/>
              <a:pPr/>
              <a:t>3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3438" cy="3482975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95" y="4409446"/>
            <a:ext cx="5133913" cy="41786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38" tIns="45968" rIns="91938" bIns="459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73BD5A-2357-4675-B6BD-7C5CB0C70C60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A2B7E1-5130-47B7-A634-55AF1CF255DB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1783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3210AD-4855-4F48-9039-0774B2C11BAA}" type="slidenum">
              <a:rPr lang="en-US"/>
              <a:pPr/>
              <a:t>11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3438" cy="3482975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95" y="4409446"/>
            <a:ext cx="5133913" cy="41786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38" tIns="45968" rIns="91938" bIns="459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3210AD-4855-4F48-9039-0774B2C11BAA}" type="slidenum">
              <a:rPr lang="en-US"/>
              <a:pPr/>
              <a:t>18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3438" cy="3482975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95" y="4409446"/>
            <a:ext cx="5133913" cy="41786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38" tIns="45968" rIns="91938" bIns="459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3210AD-4855-4F48-9039-0774B2C11BAA}" type="slidenum">
              <a:rPr lang="en-US"/>
              <a:pPr/>
              <a:t>23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3438" cy="3482975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95" y="4409446"/>
            <a:ext cx="5133913" cy="41786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38" tIns="45968" rIns="91938" bIns="459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3210AD-4855-4F48-9039-0774B2C11BAA}" type="slidenum">
              <a:rPr lang="en-US"/>
              <a:pPr/>
              <a:t>28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3438" cy="3482975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95" y="4409446"/>
            <a:ext cx="5133913" cy="41786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38" tIns="45968" rIns="91938" bIns="459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3210AD-4855-4F48-9039-0774B2C11BAA}" type="slidenum">
              <a:rPr lang="en-US"/>
              <a:pPr/>
              <a:t>33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3438" cy="3482975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95" y="4409446"/>
            <a:ext cx="5133913" cy="41786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38" tIns="45968" rIns="91938" bIns="459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3210AD-4855-4F48-9039-0774B2C11BAA}" type="slidenum">
              <a:rPr lang="en-US"/>
              <a:pPr/>
              <a:t>36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3438" cy="3482975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95" y="4409446"/>
            <a:ext cx="5133913" cy="41786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38" tIns="45968" rIns="91938" bIns="459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3210AD-4855-4F48-9039-0774B2C11BAA}" type="slidenum">
              <a:rPr lang="en-US"/>
              <a:pPr/>
              <a:t>37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3438" cy="3482975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95" y="4409446"/>
            <a:ext cx="5133913" cy="41786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38" tIns="45968" rIns="91938" bIns="459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AB4D6A-C541-4CEE-AA8B-3449BB94216A}" type="slidenum">
              <a:rPr lang="en-US"/>
              <a:pPr>
                <a:defRPr/>
              </a:pPr>
              <a:t>43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231C62-4370-4834-BD92-1E29428C3D23}" type="slidenum">
              <a:rPr lang="en-US"/>
              <a:pPr>
                <a:defRPr/>
              </a:pPr>
              <a:t>44</a:t>
            </a:fld>
            <a:endParaRPr lang="en-US"/>
          </a:p>
        </p:txBody>
      </p:sp>
      <p:sp>
        <p:nvSpPr>
          <p:cNvPr id="15363" name="Rectangle 7"/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E83388EE-D81D-4982-A66F-8967650FC71B}" type="slidenum">
              <a:rPr lang="en-US" sz="1200"/>
              <a:pPr algn="r"/>
              <a:t>44</a:t>
            </a:fld>
            <a:endParaRPr lang="en-US" sz="1200"/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endParaRPr lang="en-US" sz="9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7C0637-C2DC-46ED-8EE8-6D7AFE044703}" type="slidenum">
              <a:rPr lang="en-US"/>
              <a:pPr>
                <a:defRPr/>
              </a:pPr>
              <a:t>46</a:t>
            </a:fld>
            <a:endParaRPr lang="en-US"/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69FBDB23-0C6D-4CEA-ACBA-E4DD4604DFDC}" type="slidenum">
              <a:rPr lang="en-US" sz="1200"/>
              <a:pPr algn="r"/>
              <a:t>46</a:t>
            </a:fld>
            <a:endParaRPr lang="en-US" sz="1200"/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9757090D-11B8-4FE7-96D0-8032252E1480}" type="slidenum">
              <a:rPr lang="en-US" sz="1200"/>
              <a:pPr algn="r"/>
              <a:t>46</a:t>
            </a:fld>
            <a:endParaRPr lang="en-US" sz="1200"/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450" y="4410075"/>
            <a:ext cx="5130800" cy="41783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Need clarification from Peter.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ABACD1-A914-474C-8E92-0EB63AE85994}" type="slidenum">
              <a:rPr lang="en-US"/>
              <a:pPr>
                <a:defRPr/>
              </a:pPr>
              <a:t>47</a:t>
            </a:fld>
            <a:endParaRPr lang="en-US"/>
          </a:p>
        </p:txBody>
      </p:sp>
      <p:sp>
        <p:nvSpPr>
          <p:cNvPr id="17411" name="Rectangle 7"/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FCFD3633-759D-47DF-8CC6-5279E3C0DB51}" type="slidenum">
              <a:rPr lang="en-US" sz="1200"/>
              <a:pPr algn="r"/>
              <a:t>47</a:t>
            </a:fld>
            <a:endParaRPr lang="en-US" sz="1200"/>
          </a:p>
        </p:txBody>
      </p:sp>
      <p:sp>
        <p:nvSpPr>
          <p:cNvPr id="17412" name="Rectangle 7"/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B717F750-C02F-4CD9-94B8-8036D1F573B7}" type="slidenum">
              <a:rPr lang="en-US" sz="1200"/>
              <a:pPr algn="r"/>
              <a:t>47</a:t>
            </a:fld>
            <a:endParaRPr lang="en-US" sz="1200"/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450" y="4410075"/>
            <a:ext cx="5130800" cy="41783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Need clarification from Peter.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DDA2E5-59CE-46EA-B928-6E00FC2DD0D6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A8E975-703E-4599-A75F-F021646BFD86}" type="slidenum">
              <a:rPr lang="en-US"/>
              <a:pPr>
                <a:defRPr/>
              </a:pPr>
              <a:t>49</a:t>
            </a:fld>
            <a:endParaRPr lang="en-US"/>
          </a:p>
        </p:txBody>
      </p:sp>
      <p:sp>
        <p:nvSpPr>
          <p:cNvPr id="19459" name="Rectangle 7"/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D354BB0E-B39D-45C6-98E8-E800A740EBA0}" type="slidenum">
              <a:rPr lang="en-US" sz="1200"/>
              <a:pPr algn="r"/>
              <a:t>49</a:t>
            </a:fld>
            <a:endParaRPr lang="en-US" sz="1200"/>
          </a:p>
        </p:txBody>
      </p:sp>
      <p:sp>
        <p:nvSpPr>
          <p:cNvPr id="19460" name="Rectangle 7"/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5F0ECD9E-2FC3-4A93-8F6B-53E2ACFE189D}" type="slidenum">
              <a:rPr lang="en-US" sz="1200"/>
              <a:pPr algn="r"/>
              <a:t>49</a:t>
            </a:fld>
            <a:endParaRPr lang="en-US" sz="1200"/>
          </a:p>
        </p:txBody>
      </p:sp>
      <p:sp>
        <p:nvSpPr>
          <p:cNvPr id="194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4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450" y="4410075"/>
            <a:ext cx="5130800" cy="41783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CF2980-F8E2-40D9-8DB2-8C4A12D75507}" type="slidenum">
              <a:rPr lang="en-US"/>
              <a:pPr>
                <a:defRPr/>
              </a:pPr>
              <a:t>50</a:t>
            </a:fld>
            <a:endParaRPr lang="en-US"/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813" tIns="46406" rIns="92813" bIns="46406" anchor="b"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/>
            <a:fld id="{F9664372-0699-4BFE-A16A-0F6DE71FED56}" type="slidenum">
              <a:rPr lang="en-US" sz="1200"/>
              <a:pPr algn="r"/>
              <a:t>50</a:t>
            </a:fld>
            <a:endParaRPr lang="en-US" sz="1200"/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38405F-79B6-4DEE-AB19-45D7DB8D7E7E}" type="slidenum">
              <a:rPr lang="en-US"/>
              <a:pPr>
                <a:defRPr/>
              </a:pPr>
              <a:t>51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A356F2-62B1-4099-9646-9EF2A0837563}" type="slidenum">
              <a:rPr lang="en-US"/>
              <a:pPr>
                <a:defRPr/>
              </a:pPr>
              <a:t>52</a:t>
            </a:fld>
            <a:endParaRPr 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00DCC1-3892-48EA-A3E9-C43A4F82E981}" type="slidenum">
              <a:rPr lang="en-US"/>
              <a:pPr>
                <a:defRPr/>
              </a:pPr>
              <a:t>53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019BA4-A60C-49C5-9A90-303799EAE746}" type="slidenum">
              <a:rPr lang="en-US"/>
              <a:pPr>
                <a:defRPr/>
              </a:pPr>
              <a:t>54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6799A8F2-8311-4AA9-A736-2AE35AE9D7B2}" type="slidenum">
              <a:rPr lang="en-US" sz="1200" smtClean="0"/>
              <a:pPr/>
              <a:t>55</a:t>
            </a:fld>
            <a:endParaRPr lang="en-US" sz="1200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3210AD-4855-4F48-9039-0774B2C11BAA}" type="slidenum">
              <a:rPr lang="en-US"/>
              <a:pPr/>
              <a:t>58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3438" cy="3482975"/>
          </a:xfrm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95" y="4409446"/>
            <a:ext cx="5133913" cy="41786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38" tIns="45968" rIns="91938" bIns="459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199EB-50E4-4262-94B9-78FF9DAF0E70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5D747D2A-19EA-436F-AE73-FD57CD425314}" type="slidenum">
              <a:rPr lang="en-US" sz="1200" smtClean="0"/>
              <a:pPr/>
              <a:t>63</a:t>
            </a:fld>
            <a:endParaRPr lang="en-US" sz="1200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2484873D-1AEC-430E-A155-BACC0057156C}" type="slidenum">
              <a:rPr lang="en-US" sz="1200" smtClean="0"/>
              <a:pPr/>
              <a:t>65</a:t>
            </a:fld>
            <a:endParaRPr lang="en-US" sz="1200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525B0E58-BAB4-43B2-9FE3-DDA6B4F76F46}" type="slidenum">
              <a:rPr lang="en-US" sz="1200" smtClean="0"/>
              <a:pPr/>
              <a:t>67</a:t>
            </a:fld>
            <a:endParaRPr lang="en-US" sz="1200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81" descr="hdf 7ppt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683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206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6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7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AD11C-B4D8-4D3F-B349-5D890DBDE0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3593761"/>
      </p:ext>
    </p:extLst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87ABA3-A1A1-4707-AFAF-690E37C775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6721331"/>
      </p:ext>
    </p:extLst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76400"/>
            <a:ext cx="7772400" cy="1362075"/>
          </a:xfrm>
        </p:spPr>
        <p:txBody>
          <a:bodyPr anchor="t"/>
          <a:lstStyle>
            <a:lvl1pPr algn="ctr">
              <a:defRPr sz="48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FADFF9-2F2D-4D20-86DB-AD3DC4206D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12613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95400"/>
            <a:ext cx="38862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862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1, 2010</a:t>
            </a:r>
            <a:endParaRPr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002BCC6-A6E9-4477-A97A-8C49FEE5DBAF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418179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91033A4-34AC-4C90-B36B-07DA3229C0DB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696401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BDD25F5-1A27-497B-9B5D-3F1318B16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0323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1, 2010</a:t>
            </a:r>
            <a:endParaRPr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ECFA244-EDC7-4175-86F8-3DE121B61478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34914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1, 2010</a:t>
            </a:r>
            <a:endParaRPr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C483536-7513-45D1-A0A0-45AB5C105D11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752535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1, 2010</a:t>
            </a:r>
            <a:endParaRPr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F42C270-2C40-4F17-B7F6-6B154A88FC62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733471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295400"/>
            <a:ext cx="7924800" cy="4800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77000"/>
            <a:ext cx="1981200" cy="228600"/>
          </a:xfrm>
        </p:spPr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477000"/>
            <a:ext cx="4114800" cy="228600"/>
          </a:xfrm>
        </p:spPr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477000"/>
            <a:ext cx="762000" cy="228600"/>
          </a:xfrm>
        </p:spPr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1CD06F-8A6C-4685-92B6-A0B67BBA178D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133615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1, 2010</a:t>
            </a:r>
            <a:endParaRPr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033D186-D835-4A5A-8453-DC07395837CC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631596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3250" y="152400"/>
            <a:ext cx="21145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2400"/>
            <a:ext cx="61912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1, 2010</a:t>
            </a:r>
            <a:endParaRPr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650C489-B96D-4165-BD5C-3CDAE6B43641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610302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524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95400"/>
            <a:ext cx="7924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9400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629400"/>
            <a:ext cx="411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1157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fld id="{04F65656-5A70-4E45-ABD8-D5F46971B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hdf bluegreenotxt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12395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hdf 0line"/>
          <p:cNvPicPr>
            <a:picLocks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9" r:id="rId10"/>
    <p:sldLayoutId id="2147483797" r:id="rId11"/>
    <p:sldLayoutId id="2147483798" r:id="rId12"/>
  </p:sldLayoutIdLst>
  <p:transition spd="med">
    <p:wipe dir="d"/>
  </p:transition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ftp://acdisc.gsfc.nasa.gov" TargetMode="External"/><Relationship Id="rId2" Type="http://schemas.openxmlformats.org/officeDocument/2006/relationships/hyperlink" Target="ftp://aurapar2u.ecs.nasa.gov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ftp://nppsds.nascom.nasa.gov/MiniIDPS_1.5.00.48/" TargetMode="External"/><Relationship Id="rId5" Type="http://schemas.openxmlformats.org/officeDocument/2006/relationships/hyperlink" Target="ftp://l4ftl01.larc.nasa.gov" TargetMode="External"/><Relationship Id="rId4" Type="http://schemas.openxmlformats.org/officeDocument/2006/relationships/hyperlink" Target="ftp://acdisc.sci.gsfc.nasa.gov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epourmal/Pictures/iPhoto%20Library/Data/2010/2010-03-29/P1010125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dfgroup.org/HDF5/release/obtain5.html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mailto:hdf-forum@hdfgroup.org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hdfgroup.org/" TargetMode="External"/><Relationship Id="rId7" Type="http://schemas.openxmlformats.org/officeDocument/2006/relationships/hyperlink" Target="http://wiki.hdfgroup.org/32001-BLOSC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iki.hdfgroup.org/32000-LZF" TargetMode="External"/><Relationship Id="rId5" Type="http://schemas.openxmlformats.org/officeDocument/2006/relationships/hyperlink" Target="http://wiki.hdfgroup.org/307-BZIP2" TargetMode="External"/><Relationship Id="rId4" Type="http://schemas.openxmlformats.org/officeDocument/2006/relationships/hyperlink" Target="http://wiki.hdfgroup.org/305-LZO" TargetMode="Externa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s://svn.hdfgroup.uiuc.edu/hdf5_1_8_cmake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42" name="Rectangle 18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 Project Update</a:t>
            </a:r>
          </a:p>
        </p:txBody>
      </p:sp>
      <p:sp>
        <p:nvSpPr>
          <p:cNvPr id="16387" name="Rectangle 19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Mike Folk, Kent Yang, Elena Pourmal</a:t>
            </a:r>
          </a:p>
          <a:p>
            <a:r>
              <a:rPr lang="en-US" dirty="0" smtClean="0"/>
              <a:t>The HDF Group</a:t>
            </a:r>
          </a:p>
          <a:p>
            <a:r>
              <a:rPr lang="en-US" dirty="0" smtClean="0"/>
              <a:t>April 1</a:t>
            </a:r>
            <a:r>
              <a:rPr lang="en-US" smtClean="0"/>
              <a:t>, </a:t>
            </a:r>
            <a:r>
              <a:rPr lang="en-US" smtClean="0"/>
              <a:t>2010</a:t>
            </a:r>
            <a:endParaRPr lang="en-US" dirty="0" smtClean="0"/>
          </a:p>
        </p:txBody>
      </p:sp>
      <p:sp>
        <p:nvSpPr>
          <p:cNvPr id="12290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03BA6F-3DDB-430D-91ED-7A65515D999C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295400"/>
            <a:ext cx="7924800" cy="51816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 smtClean="0"/>
              <a:t>HDF Project Update</a:t>
            </a:r>
          </a:p>
          <a:p>
            <a:pPr lvl="1">
              <a:defRPr/>
            </a:pPr>
            <a:r>
              <a:rPr lang="en-US" dirty="0" smtClean="0"/>
              <a:t>Helpdesk</a:t>
            </a:r>
          </a:p>
          <a:p>
            <a:pPr lvl="1">
              <a:defRPr/>
            </a:pPr>
            <a:r>
              <a:rPr lang="en-US" dirty="0" smtClean="0"/>
              <a:t>HDF Releases</a:t>
            </a:r>
          </a:p>
          <a:p>
            <a:pPr lvl="1">
              <a:defRPr/>
            </a:pPr>
            <a:r>
              <a:rPr lang="en-US" dirty="0" smtClean="0"/>
              <a:t>Library release highlights </a:t>
            </a:r>
          </a:p>
          <a:p>
            <a:pPr lvl="1">
              <a:defRPr/>
            </a:pPr>
            <a:r>
              <a:rPr lang="en-US" dirty="0" smtClean="0"/>
              <a:t>Quality Assurance</a:t>
            </a:r>
          </a:p>
          <a:p>
            <a:pPr lvl="1">
              <a:defRPr/>
            </a:pPr>
            <a:r>
              <a:rPr lang="en-US" dirty="0" smtClean="0"/>
              <a:t>Java Product Highlights</a:t>
            </a:r>
          </a:p>
          <a:p>
            <a:pPr lvl="1">
              <a:defRPr/>
            </a:pPr>
            <a:r>
              <a:rPr lang="en-US" dirty="0" smtClean="0"/>
              <a:t>Other Tools Activities</a:t>
            </a:r>
          </a:p>
          <a:p>
            <a:pPr>
              <a:defRPr/>
            </a:pPr>
            <a:r>
              <a:rPr lang="en-US" dirty="0" smtClean="0"/>
              <a:t>Outreach </a:t>
            </a:r>
          </a:p>
          <a:p>
            <a:pPr>
              <a:defRPr/>
            </a:pPr>
            <a:r>
              <a:rPr lang="en-US" dirty="0" smtClean="0"/>
              <a:t>Related projects and activities</a:t>
            </a:r>
          </a:p>
          <a:p>
            <a:pPr lvl="1">
              <a:defRPr/>
            </a:pPr>
            <a:r>
              <a:rPr lang="en-US" dirty="0" smtClean="0"/>
              <a:t>EOS Support</a:t>
            </a:r>
          </a:p>
          <a:p>
            <a:pPr lvl="1">
              <a:defRPr/>
            </a:pPr>
            <a:r>
              <a:rPr lang="en-US" dirty="0" smtClean="0"/>
              <a:t>OPeNDAP</a:t>
            </a:r>
          </a:p>
          <a:p>
            <a:pPr lvl="1">
              <a:defRPr/>
            </a:pPr>
            <a:r>
              <a:rPr lang="en-US" dirty="0" smtClean="0"/>
              <a:t>netCDF Support</a:t>
            </a:r>
          </a:p>
          <a:p>
            <a:pPr>
              <a:defRPr/>
            </a:pPr>
            <a:r>
              <a:rPr lang="en-US" dirty="0" smtClean="0"/>
              <a:t>Other projects of interest</a:t>
            </a:r>
          </a:p>
          <a:p>
            <a:pPr>
              <a:defRPr/>
            </a:pPr>
            <a:r>
              <a:rPr lang="en-US" dirty="0" smtClean="0"/>
              <a:t>Platform support issues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6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</p:spPr>
        <p:txBody>
          <a:bodyPr/>
          <a:lstStyle/>
          <a:p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116739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116740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2289256-BE45-4D0B-9EDB-7AE31127D162}" type="slidenum">
              <a:rPr lang="en-US"/>
              <a:pPr/>
              <a:t>3</a:t>
            </a:fld>
            <a:endParaRPr lang="en-US"/>
          </a:p>
        </p:txBody>
      </p:sp>
      <p:sp>
        <p:nvSpPr>
          <p:cNvPr id="11674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27288"/>
            <a:ext cx="7772400" cy="16002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Helpdesk Statistics</a:t>
            </a:r>
          </a:p>
        </p:txBody>
      </p:sp>
    </p:spTree>
    <p:extLst>
      <p:ext uri="{BB962C8B-B14F-4D97-AF65-F5344CB8AC3E}">
        <p14:creationId xmlns:p14="http://schemas.microsoft.com/office/powerpoint/2010/main" xmlns="" val="4729545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HDF4 and HDF5 issues by years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279" name="Slide Number Placeholder 27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80" name="Footer Placeholder 27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graphicFrame>
        <p:nvGraphicFramePr>
          <p:cNvPr id="8" name="Chart 7"/>
          <p:cNvGraphicFramePr/>
          <p:nvPr/>
        </p:nvGraphicFramePr>
        <p:xfrm>
          <a:off x="736600" y="1244600"/>
          <a:ext cx="7670800" cy="436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362200" y="990600"/>
            <a:ext cx="12338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HDF5 1.6.0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05169" y="990600"/>
            <a:ext cx="12338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HDF5 1.8.0</a:t>
            </a:r>
            <a:endParaRPr lang="en-US" sz="1600" dirty="0">
              <a:latin typeface="Arial"/>
              <a:cs typeface="Arial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rot="10800000" flipV="1">
            <a:off x="6019800" y="1371600"/>
            <a:ext cx="533400" cy="304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2971800" y="1371600"/>
            <a:ext cx="838200" cy="609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 rot="16200000">
            <a:off x="-765693" y="3051694"/>
            <a:ext cx="281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Number of issues opened</a:t>
            </a:r>
            <a:endParaRPr lang="en-US" sz="1800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67200" y="5562600"/>
            <a:ext cx="76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Years</a:t>
            </a:r>
            <a:endParaRPr lang="en-US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860988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HDF4 issues by categories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279" name="Slide Number Placeholder 27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80" name="Footer Placeholder 27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graphicFrame>
        <p:nvGraphicFramePr>
          <p:cNvPr id="8" name="Chart 7"/>
          <p:cNvGraphicFramePr/>
          <p:nvPr/>
        </p:nvGraphicFramePr>
        <p:xfrm>
          <a:off x="685800" y="1295400"/>
          <a:ext cx="80010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 rot="16200000">
            <a:off x="-653293" y="2863093"/>
            <a:ext cx="1980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Number of issues</a:t>
            </a:r>
            <a:endParaRPr lang="en-US" sz="1800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5843" y="5791200"/>
            <a:ext cx="130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Categories</a:t>
            </a:r>
            <a:endParaRPr lang="en-US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077059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issues by categories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279" name="Slide Number Placeholder 27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80" name="Footer Placeholder 27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graphicFrame>
        <p:nvGraphicFramePr>
          <p:cNvPr id="7" name="Chart 6"/>
          <p:cNvGraphicFramePr/>
          <p:nvPr/>
        </p:nvGraphicFramePr>
        <p:xfrm>
          <a:off x="685800" y="1143000"/>
          <a:ext cx="80772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 rot="16200000">
            <a:off x="-653293" y="2863093"/>
            <a:ext cx="1980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Number of issues</a:t>
            </a:r>
            <a:endParaRPr lang="en-US" sz="1800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5843" y="6260068"/>
            <a:ext cx="130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Categories</a:t>
            </a:r>
            <a:endParaRPr lang="en-US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156228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 issues resolution time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279" name="Slide Number Placeholder 27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80" name="Footer Placeholder 27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graphicFrame>
        <p:nvGraphicFramePr>
          <p:cNvPr id="7" name="Chart 6"/>
          <p:cNvGraphicFramePr/>
          <p:nvPr/>
        </p:nvGraphicFramePr>
        <p:xfrm>
          <a:off x="914400" y="1447800"/>
          <a:ext cx="7162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 rot="16200000">
            <a:off x="-904462" y="3114263"/>
            <a:ext cx="2635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Percentage of all issues</a:t>
            </a:r>
            <a:endParaRPr lang="en-US" sz="180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0" y="6183868"/>
            <a:ext cx="1775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Resolution time</a:t>
            </a:r>
            <a:endParaRPr lang="en-US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173712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Questions?</a:t>
            </a:r>
          </a:p>
        </p:txBody>
      </p:sp>
      <p:sp>
        <p:nvSpPr>
          <p:cNvPr id="28675" name="Text Placeholder 1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96610" name="Rectangle 1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196611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196612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17B5DC-992D-40E1-9E41-161E45CD0C29}" type="slidenum">
              <a:rPr lang="en-US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 Releases</a:t>
            </a:r>
          </a:p>
        </p:txBody>
      </p:sp>
      <p:sp>
        <p:nvSpPr>
          <p:cNvPr id="29699" name="Text Placeholder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0482" name="Rectangle 1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20483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20484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889E55-5E7C-435B-8D0C-BCA675A07393}" type="slidenum">
              <a:rPr lang="en-US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Maintenance Releases 2009 - 2010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Annual HDF Briefing to ESDIS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18" name="Content Placeholder 17"/>
          <p:cNvGraphicFramePr>
            <a:graphicFrameLocks noGrp="1"/>
          </p:cNvGraphicFramePr>
          <p:nvPr>
            <p:ph idx="1"/>
          </p:nvPr>
        </p:nvGraphicFramePr>
        <p:xfrm>
          <a:off x="304800" y="914400"/>
          <a:ext cx="84582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0" name="Straight Connector 19"/>
          <p:cNvCxnSpPr/>
          <p:nvPr/>
        </p:nvCxnSpPr>
        <p:spPr bwMode="auto">
          <a:xfrm>
            <a:off x="762000" y="6477000"/>
            <a:ext cx="533400" cy="158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1295400" y="6321623"/>
            <a:ext cx="2185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2"/>
                </a:solidFill>
                <a:latin typeface="Arial"/>
                <a:cs typeface="Arial"/>
              </a:rPr>
              <a:t>Scheduled release time</a:t>
            </a:r>
            <a:endParaRPr lang="en-US" sz="1400" b="1" dirty="0">
              <a:solidFill>
                <a:schemeClr val="bg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732092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6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</p:spPr>
        <p:txBody>
          <a:bodyPr/>
          <a:lstStyle/>
          <a:p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116739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116740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2289256-BE45-4D0B-9EDB-7AE31127D162}" type="slidenum">
              <a:rPr lang="en-US"/>
              <a:pPr/>
              <a:t>11</a:t>
            </a:fld>
            <a:endParaRPr lang="en-US"/>
          </a:p>
        </p:txBody>
      </p:sp>
      <p:sp>
        <p:nvSpPr>
          <p:cNvPr id="11674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27288"/>
            <a:ext cx="7772400" cy="16002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HDF Libraries Releases Highlights</a:t>
            </a:r>
          </a:p>
        </p:txBody>
      </p:sp>
    </p:spTree>
    <p:extLst>
      <p:ext uri="{BB962C8B-B14F-4D97-AF65-F5344CB8AC3E}">
        <p14:creationId xmlns:p14="http://schemas.microsoft.com/office/powerpoint/2010/main" xmlns="" val="1934046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 4.2.5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486400"/>
          </a:xfrm>
        </p:spPr>
        <p:txBody>
          <a:bodyPr/>
          <a:lstStyle/>
          <a:p>
            <a:r>
              <a:rPr lang="en-US" sz="2800" dirty="0" smtClean="0">
                <a:sym typeface="Wingdings"/>
              </a:rPr>
              <a:t>Changed versioning from </a:t>
            </a:r>
            <a:r>
              <a:rPr lang="en-US" sz="2800" dirty="0" err="1" smtClean="0">
                <a:sym typeface="Wingdings"/>
              </a:rPr>
              <a:t>HDFX.YrZ</a:t>
            </a:r>
            <a:r>
              <a:rPr lang="en-US" sz="2800" dirty="0" smtClean="0">
                <a:sym typeface="Wingdings"/>
              </a:rPr>
              <a:t> from to HDF X.Y.Z, e.g., </a:t>
            </a:r>
            <a:r>
              <a:rPr lang="en-US" sz="2800" i="1" dirty="0" smtClean="0">
                <a:sym typeface="Wingdings"/>
              </a:rPr>
              <a:t>HDF4.2r5</a:t>
            </a:r>
            <a:r>
              <a:rPr lang="en-US" sz="2800" dirty="0" smtClean="0">
                <a:sym typeface="Wingdings"/>
              </a:rPr>
              <a:t> became </a:t>
            </a:r>
            <a:r>
              <a:rPr lang="en-US" sz="2800" i="1" dirty="0" smtClean="0">
                <a:sym typeface="Wingdings"/>
              </a:rPr>
              <a:t>HDF 4.2.5</a:t>
            </a:r>
          </a:p>
          <a:p>
            <a:r>
              <a:rPr lang="en-US" sz="2800" dirty="0" err="1" smtClean="0"/>
              <a:t>SDgetchunkinfo</a:t>
            </a:r>
            <a:r>
              <a:rPr lang="en-US" sz="2800" dirty="0" smtClean="0"/>
              <a:t> now contains compression type and compression information. </a:t>
            </a:r>
          </a:p>
          <a:p>
            <a:r>
              <a:rPr lang="en-US" sz="2800" i="1" dirty="0" smtClean="0"/>
              <a:t>A </a:t>
            </a:r>
            <a:r>
              <a:rPr lang="en-US" sz="2800" i="1" dirty="0" err="1" smtClean="0"/>
              <a:t>vgroup</a:t>
            </a:r>
            <a:r>
              <a:rPr lang="en-US" sz="2800" i="1" dirty="0" smtClean="0"/>
              <a:t> name and class name can now be more than the previous limit of 64 characters. </a:t>
            </a:r>
            <a:r>
              <a:rPr lang="en-US" sz="2800" dirty="0" smtClean="0"/>
              <a:t>Added two public functions </a:t>
            </a:r>
            <a:r>
              <a:rPr lang="en-US" sz="2800" dirty="0" err="1" smtClean="0"/>
              <a:t>Vgetnamelen</a:t>
            </a:r>
            <a:r>
              <a:rPr lang="en-US" sz="2800" dirty="0" smtClean="0"/>
              <a:t>, </a:t>
            </a:r>
            <a:r>
              <a:rPr lang="en-US" sz="2800" dirty="0" err="1" smtClean="0"/>
              <a:t>Vgetclassnamelen</a:t>
            </a:r>
            <a:r>
              <a:rPr lang="en-US" sz="2800" dirty="0" smtClean="0"/>
              <a:t>. </a:t>
            </a:r>
          </a:p>
          <a:p>
            <a:r>
              <a:rPr lang="en-US" sz="2800" dirty="0" err="1" smtClean="0"/>
              <a:t>SDreset_maxopenfiles</a:t>
            </a:r>
            <a:r>
              <a:rPr lang="en-US" sz="2800" dirty="0" smtClean="0"/>
              <a:t> was added to allow users to reset the number of files that can be open at the same time to the system limit minus 3. </a:t>
            </a:r>
          </a:p>
          <a:p>
            <a:endParaRPr lang="en-US" sz="2000" dirty="0" smtClean="0">
              <a:sym typeface="Wingdings"/>
            </a:endParaRP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879048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 4.2.5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4864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Added examples from the User’s Guide to the source</a:t>
            </a:r>
          </a:p>
          <a:p>
            <a:r>
              <a:rPr lang="en-US" sz="2800" dirty="0" smtClean="0"/>
              <a:t>"make </a:t>
            </a:r>
            <a:r>
              <a:rPr lang="en-US" sz="2800" dirty="0" err="1" smtClean="0"/>
              <a:t>installcheck</a:t>
            </a:r>
            <a:r>
              <a:rPr lang="en-US" sz="2800" dirty="0" smtClean="0"/>
              <a:t>" was added to build and test examples using h4cc and h4fc. </a:t>
            </a:r>
          </a:p>
          <a:p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000090"/>
                </a:solidFill>
              </a:rPr>
              <a:t>-</a:t>
            </a:r>
            <a:r>
              <a:rPr lang="en-US" sz="2800" dirty="0" err="1" smtClean="0">
                <a:solidFill>
                  <a:srgbClr val="000090"/>
                </a:solidFill>
              </a:rPr>
              <a:t>k</a:t>
            </a:r>
            <a:r>
              <a:rPr lang="en-US" sz="2800" dirty="0" smtClean="0"/>
              <a:t> flag was added to "</a:t>
            </a:r>
            <a:r>
              <a:rPr lang="en-US" sz="2800" dirty="0" err="1" smtClean="0">
                <a:solidFill>
                  <a:srgbClr val="000090"/>
                </a:solidFill>
              </a:rPr>
              <a:t>hdp</a:t>
            </a:r>
            <a:r>
              <a:rPr lang="en-US" sz="2800" dirty="0" smtClean="0">
                <a:solidFill>
                  <a:srgbClr val="000090"/>
                </a:solidFill>
              </a:rPr>
              <a:t> </a:t>
            </a:r>
            <a:r>
              <a:rPr lang="en-US" sz="2800" dirty="0" err="1" smtClean="0">
                <a:solidFill>
                  <a:srgbClr val="000090"/>
                </a:solidFill>
              </a:rPr>
              <a:t>dumpsds</a:t>
            </a:r>
            <a:r>
              <a:rPr lang="en-US" sz="2800" dirty="0" smtClean="0"/>
              <a:t>" to display </a:t>
            </a:r>
            <a:r>
              <a:rPr lang="en-US" sz="2800" dirty="0" err="1" smtClean="0"/>
              <a:t>SDSs</a:t>
            </a:r>
            <a:r>
              <a:rPr lang="en-US" sz="2800" dirty="0" smtClean="0"/>
              <a:t> in the order they are specified on the command line. </a:t>
            </a:r>
          </a:p>
          <a:p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000090"/>
                </a:solidFill>
              </a:rPr>
              <a:t>-V</a:t>
            </a:r>
            <a:r>
              <a:rPr lang="en-US" sz="2800" dirty="0" smtClean="0"/>
              <a:t> option to print the library version string was added to many tools. </a:t>
            </a:r>
          </a:p>
          <a:p>
            <a:r>
              <a:rPr lang="en-US" sz="2800" dirty="0" smtClean="0"/>
              <a:t>Support was added for 64-bit Mac Intel; provided </a:t>
            </a:r>
            <a:r>
              <a:rPr lang="en-US" sz="2800" dirty="0" smtClean="0">
                <a:solidFill>
                  <a:srgbClr val="000090"/>
                </a:solidFill>
              </a:rPr>
              <a:t>universal binaries for tools</a:t>
            </a:r>
          </a:p>
          <a:p>
            <a:r>
              <a:rPr lang="en-US" sz="2800" dirty="0" smtClean="0"/>
              <a:t>Removed old code 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6509227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1.6.9 and 1.6.10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486400"/>
          </a:xfrm>
        </p:spPr>
        <p:txBody>
          <a:bodyPr/>
          <a:lstStyle/>
          <a:p>
            <a:r>
              <a:rPr lang="en-US" dirty="0" smtClean="0"/>
              <a:t>Mostly bug fixes and improvements to tools</a:t>
            </a:r>
          </a:p>
          <a:p>
            <a:r>
              <a:rPr lang="en-US" dirty="0" smtClean="0"/>
              <a:t>h5dump</a:t>
            </a:r>
          </a:p>
          <a:p>
            <a:pPr lvl="1"/>
            <a:r>
              <a:rPr lang="en-US" dirty="0" smtClean="0"/>
              <a:t>Better handling of binary output</a:t>
            </a:r>
          </a:p>
          <a:p>
            <a:r>
              <a:rPr lang="en-US" dirty="0" smtClean="0"/>
              <a:t>h5diff</a:t>
            </a:r>
          </a:p>
          <a:p>
            <a:pPr lvl="1"/>
            <a:r>
              <a:rPr lang="en-US" dirty="0" smtClean="0"/>
              <a:t>Avoiding </a:t>
            </a:r>
            <a:r>
              <a:rPr lang="en-US" dirty="0" err="1" smtClean="0"/>
              <a:t>NaN</a:t>
            </a:r>
            <a:r>
              <a:rPr lang="en-US" dirty="0" smtClean="0"/>
              <a:t> detection</a:t>
            </a:r>
          </a:p>
          <a:p>
            <a:pPr lvl="1"/>
            <a:r>
              <a:rPr lang="en-US" dirty="0" smtClean="0"/>
              <a:t>Reporting of non-comparable objects</a:t>
            </a:r>
          </a:p>
          <a:p>
            <a:pPr lvl="1"/>
            <a:r>
              <a:rPr lang="en-US" dirty="0" smtClean="0"/>
              <a:t>Comparing INF</a:t>
            </a:r>
          </a:p>
          <a:p>
            <a:pPr lvl="1"/>
            <a:r>
              <a:rPr lang="en-US" dirty="0" smtClean="0"/>
              <a:t>Using system epsilon</a:t>
            </a:r>
          </a:p>
          <a:p>
            <a:r>
              <a:rPr lang="en-US" dirty="0" smtClean="0"/>
              <a:t>h5repack</a:t>
            </a:r>
          </a:p>
          <a:p>
            <a:pPr lvl="1"/>
            <a:r>
              <a:rPr lang="en-US" dirty="0" smtClean="0"/>
              <a:t>Improved performance for chunked datasets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400780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1.8.3 and 1.8.4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4864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Mostly minor bug fixes and improvements to tools as for 1.6</a:t>
            </a:r>
          </a:p>
          <a:p>
            <a:r>
              <a:rPr lang="en-US" sz="2800" dirty="0" smtClean="0"/>
              <a:t>New functions to set chunk cache per dataset </a:t>
            </a:r>
          </a:p>
          <a:p>
            <a:r>
              <a:rPr lang="en-US" sz="2800" dirty="0" smtClean="0"/>
              <a:t>New functions for greater flexibility when traversing external links</a:t>
            </a:r>
          </a:p>
          <a:p>
            <a:r>
              <a:rPr lang="en-US" sz="2800" dirty="0" smtClean="0"/>
              <a:t>libhdf5.settings information is embedded in executables (configurable option)</a:t>
            </a:r>
          </a:p>
          <a:p>
            <a:r>
              <a:rPr lang="en-US" sz="2800" dirty="0" smtClean="0"/>
              <a:t>h5dump can display data pointed by region references (</a:t>
            </a:r>
            <a:r>
              <a:rPr lang="en-US" sz="2800" dirty="0" smtClean="0">
                <a:solidFill>
                  <a:srgbClr val="000090"/>
                </a:solidFill>
              </a:rPr>
              <a:t>-R </a:t>
            </a:r>
            <a:r>
              <a:rPr lang="en-US" sz="2800" dirty="0" smtClean="0"/>
              <a:t>flag)</a:t>
            </a:r>
          </a:p>
          <a:p>
            <a:r>
              <a:rPr lang="en-US" sz="2800" dirty="0" smtClean="0"/>
              <a:t>The library no longer modifies a file opened for R/W (by re-writing the superblock) when no changes were made to the file. 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002857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1.8.4-patch1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486400"/>
          </a:xfrm>
        </p:spPr>
        <p:txBody>
          <a:bodyPr/>
          <a:lstStyle/>
          <a:p>
            <a:r>
              <a:rPr lang="en-US" sz="2800" dirty="0" smtClean="0"/>
              <a:t>Correct a corruption problem that was present in releases HDF5 1.8.0 through HDF5 1.8.4. </a:t>
            </a:r>
          </a:p>
          <a:p>
            <a:r>
              <a:rPr lang="en-US" sz="2800" dirty="0" smtClean="0"/>
              <a:t>Files that have this corruption problem meet </a:t>
            </a:r>
            <a:r>
              <a:rPr lang="en-US" sz="2800" b="1" dirty="0" smtClean="0"/>
              <a:t>all</a:t>
            </a:r>
            <a:r>
              <a:rPr lang="en-US" sz="2800" dirty="0" smtClean="0"/>
              <a:t> of the following circumstances (always read the small print </a:t>
            </a:r>
            <a:r>
              <a:rPr lang="en-US" sz="2800" dirty="0" err="1" smtClean="0">
                <a:sym typeface="Wingdings"/>
              </a:rPr>
              <a:t></a:t>
            </a:r>
            <a:r>
              <a:rPr lang="en-US" sz="2800" dirty="0" smtClean="0">
                <a:sym typeface="Wingdings"/>
              </a:rPr>
              <a:t>)</a:t>
            </a:r>
            <a:r>
              <a:rPr lang="en-US" sz="2800" dirty="0" smtClean="0"/>
              <a:t>: </a:t>
            </a:r>
          </a:p>
          <a:p>
            <a:pPr lvl="1"/>
            <a:r>
              <a:rPr lang="en-US" sz="1600" dirty="0" smtClean="0"/>
              <a:t>The version of HDF5 was before the HDF5 1.8.4 Patch 1 release (which includes the 1.8.4 release). </a:t>
            </a:r>
          </a:p>
          <a:p>
            <a:pPr lvl="1"/>
            <a:r>
              <a:rPr lang="en-US" sz="1600" dirty="0" smtClean="0"/>
              <a:t>The file was created on a big-endian platform (SPARC/Solaris, POWER/AIX, etc). </a:t>
            </a:r>
          </a:p>
          <a:p>
            <a:pPr lvl="1"/>
            <a:r>
              <a:rPr lang="en-US" sz="1600" dirty="0" smtClean="0"/>
              <a:t>NetCDF-4 was used to create the file, OR the H5Pset_libver_bounds(fapl, H5F_LIBVER_LATEST, H5F_LIBVER_LATEST) call was made, OR shared object header messages were enabled with H5Pset_shared_mesg_nindexes() when creating the file. </a:t>
            </a:r>
          </a:p>
          <a:p>
            <a:pPr lvl="1"/>
            <a:r>
              <a:rPr lang="en-US" sz="1600" dirty="0" smtClean="0"/>
              <a:t>More than 8 attributes were added to an object in the file (in the case of using netCDF-4 or calling H5Pset_libver_bounds), OR if messages of the type specified to be shared were stored in the file (in the case of calling H5Pset_shared_mesg_nindexes).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484657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H4toH5 tools and library</a:t>
            </a:r>
          </a:p>
        </p:txBody>
      </p:sp>
      <p:sp>
        <p:nvSpPr>
          <p:cNvPr id="36867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HDF4r2.4 and HDF5-1.8.2</a:t>
            </a:r>
          </a:p>
          <a:p>
            <a:r>
              <a:rPr lang="en-US" dirty="0" smtClean="0"/>
              <a:t>h4toh5 utility </a:t>
            </a:r>
          </a:p>
          <a:p>
            <a:pPr lvl="1"/>
            <a:r>
              <a:rPr lang="en-US" dirty="0" smtClean="0"/>
              <a:t>Recognizes HDF-EOS2 files (--with-hdfeos2 configuration option)</a:t>
            </a:r>
          </a:p>
          <a:p>
            <a:pPr lvl="1"/>
            <a:r>
              <a:rPr lang="en-US" dirty="0" smtClean="0"/>
              <a:t>Can generate HDF5 files that can be read by netCDF-4</a:t>
            </a:r>
          </a:p>
          <a:p>
            <a:r>
              <a:rPr lang="en-US" dirty="0" smtClean="0"/>
              <a:t>h4toh5 library</a:t>
            </a:r>
          </a:p>
          <a:p>
            <a:pPr lvl="1"/>
            <a:r>
              <a:rPr lang="en-US" dirty="0" smtClean="0"/>
              <a:t>Bug fixes</a:t>
            </a:r>
          </a:p>
          <a:p>
            <a:pPr lvl="1"/>
            <a:r>
              <a:rPr lang="en-US" dirty="0" smtClean="0"/>
              <a:t>Performance improvements </a:t>
            </a:r>
          </a:p>
          <a:p>
            <a:endParaRPr lang="en-US" dirty="0" smtClean="0"/>
          </a:p>
        </p:txBody>
      </p:sp>
      <p:sp>
        <p:nvSpPr>
          <p:cNvPr id="26626" name="Rectangle 2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26628" name="Rectangle 31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1103F3-48AC-4B98-A737-83DD831AB7AF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26627" name="Rectangle 30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6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</p:spPr>
        <p:txBody>
          <a:bodyPr/>
          <a:lstStyle/>
          <a:p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116739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116740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2289256-BE45-4D0B-9EDB-7AE31127D162}" type="slidenum">
              <a:rPr lang="en-US"/>
              <a:pPr/>
              <a:t>18</a:t>
            </a:fld>
            <a:endParaRPr lang="en-US"/>
          </a:p>
        </p:txBody>
      </p:sp>
      <p:sp>
        <p:nvSpPr>
          <p:cNvPr id="11674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27288"/>
            <a:ext cx="7772400" cy="16002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Platforms support issues</a:t>
            </a:r>
          </a:p>
        </p:txBody>
      </p:sp>
    </p:spTree>
    <p:extLst>
      <p:ext uri="{BB962C8B-B14F-4D97-AF65-F5344CB8AC3E}">
        <p14:creationId xmlns:p14="http://schemas.microsoft.com/office/powerpoint/2010/main" xmlns="" val="6615101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HDF4 Platforms Supported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smtClean="0"/>
              <a:t>Systems</a:t>
            </a:r>
          </a:p>
          <a:p>
            <a:pPr lvl="1"/>
            <a:r>
              <a:rPr lang="en-US" sz="2200" dirty="0" smtClean="0"/>
              <a:t>AIX 5.3 and  6.1</a:t>
            </a:r>
          </a:p>
          <a:p>
            <a:pPr lvl="1"/>
            <a:r>
              <a:rPr lang="en-US" sz="2200" dirty="0" smtClean="0"/>
              <a:t>Linux 2.6 (CentOS-5)</a:t>
            </a:r>
          </a:p>
          <a:p>
            <a:pPr lvl="1"/>
            <a:r>
              <a:rPr lang="en-US" sz="2200" dirty="0" smtClean="0"/>
              <a:t>Linux 2.6 x86_64</a:t>
            </a:r>
          </a:p>
          <a:p>
            <a:pPr lvl="1"/>
            <a:r>
              <a:rPr lang="en-US" sz="2200" dirty="0" smtClean="0"/>
              <a:t>Linux (Fedora 12, </a:t>
            </a:r>
            <a:r>
              <a:rPr lang="en-US" sz="2200" dirty="0" err="1" smtClean="0"/>
              <a:t>Ubuntu</a:t>
            </a:r>
            <a:r>
              <a:rPr lang="en-US" sz="2200" dirty="0" smtClean="0"/>
              <a:t> 9.10, Open </a:t>
            </a:r>
            <a:r>
              <a:rPr lang="en-US" sz="2200" dirty="0" err="1" smtClean="0"/>
              <a:t>Suse</a:t>
            </a:r>
            <a:r>
              <a:rPr lang="en-US" sz="2200" dirty="0" smtClean="0"/>
              <a:t> 11.2)</a:t>
            </a:r>
          </a:p>
          <a:p>
            <a:pPr lvl="1"/>
            <a:r>
              <a:rPr lang="en-US" sz="2200" dirty="0" smtClean="0"/>
              <a:t>Solaris 5.10</a:t>
            </a:r>
          </a:p>
          <a:p>
            <a:pPr lvl="1"/>
            <a:r>
              <a:rPr lang="en-US" sz="2200" dirty="0" smtClean="0"/>
              <a:t>Linux on SGI </a:t>
            </a:r>
            <a:r>
              <a:rPr lang="en-US" sz="2200" dirty="0" err="1" smtClean="0"/>
              <a:t>Altix</a:t>
            </a:r>
            <a:r>
              <a:rPr lang="en-US" sz="2200" dirty="0" smtClean="0"/>
              <a:t> ia64</a:t>
            </a:r>
          </a:p>
          <a:p>
            <a:pPr lvl="1"/>
            <a:r>
              <a:rPr lang="en-US" sz="2200" dirty="0" smtClean="0"/>
              <a:t>Windows 32/64-bit XP and Vista, </a:t>
            </a:r>
            <a:r>
              <a:rPr lang="en-US" sz="2200" dirty="0" err="1" smtClean="0"/>
              <a:t>Cygwin</a:t>
            </a:r>
            <a:endParaRPr lang="en-US" sz="2200" dirty="0" smtClean="0"/>
          </a:p>
          <a:p>
            <a:pPr lvl="1"/>
            <a:r>
              <a:rPr lang="en-US" sz="2200" dirty="0" smtClean="0"/>
              <a:t>Mac OS Intel 10.6.2 32/64-bit</a:t>
            </a:r>
          </a:p>
          <a:p>
            <a:pPr lvl="1"/>
            <a:r>
              <a:rPr lang="en-US" sz="2200" dirty="0" smtClean="0"/>
              <a:t>FreeBSD 6.3-stable 32/64-bit</a:t>
            </a:r>
          </a:p>
          <a:p>
            <a:pPr lvl="1"/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Compilers</a:t>
            </a:r>
          </a:p>
          <a:p>
            <a:pPr lvl="1"/>
            <a:r>
              <a:rPr lang="en-US" sz="2200" dirty="0" smtClean="0"/>
              <a:t>IBM C and Fortran </a:t>
            </a:r>
            <a:r>
              <a:rPr lang="en-US" sz="2200" dirty="0" err="1" smtClean="0"/>
              <a:t>cmp</a:t>
            </a:r>
            <a:endParaRPr lang="en-US" sz="2200" dirty="0" smtClean="0"/>
          </a:p>
          <a:p>
            <a:pPr lvl="1"/>
            <a:r>
              <a:rPr lang="en-US" sz="2200" dirty="0" smtClean="0"/>
              <a:t>GNU C and Fortran 4.1.2, g95 (4.0.3)</a:t>
            </a:r>
          </a:p>
          <a:p>
            <a:pPr lvl="1"/>
            <a:r>
              <a:rPr lang="en-US" sz="2200" dirty="0" smtClean="0"/>
              <a:t>GNU C and </a:t>
            </a:r>
            <a:r>
              <a:rPr lang="en-US" sz="2200" dirty="0" err="1" smtClean="0"/>
              <a:t>gfortran</a:t>
            </a:r>
            <a:r>
              <a:rPr lang="en-US" sz="2200" dirty="0" smtClean="0"/>
              <a:t> 4.4.1 and 4.4.2</a:t>
            </a:r>
          </a:p>
          <a:p>
            <a:pPr lvl="1"/>
            <a:r>
              <a:rPr lang="en-US" sz="2200" dirty="0" smtClean="0"/>
              <a:t>Intel C and Fortran v11</a:t>
            </a:r>
          </a:p>
          <a:p>
            <a:pPr lvl="1"/>
            <a:r>
              <a:rPr lang="en-US" sz="2200" dirty="0" smtClean="0"/>
              <a:t>PGI C and Fortran v9</a:t>
            </a:r>
          </a:p>
          <a:p>
            <a:pPr lvl="1"/>
            <a:r>
              <a:rPr lang="en-US" sz="2200" dirty="0" smtClean="0"/>
              <a:t>Sun C 5.9 and Fortran 95 8.3</a:t>
            </a:r>
          </a:p>
          <a:p>
            <a:pPr lvl="1"/>
            <a:r>
              <a:rPr lang="en-US" sz="2200" dirty="0" smtClean="0"/>
              <a:t>VS 2005 Intel Fortran 9.1</a:t>
            </a:r>
          </a:p>
          <a:p>
            <a:pPr lvl="1"/>
            <a:r>
              <a:rPr lang="en-US" sz="2200" dirty="0" smtClean="0"/>
              <a:t>VS 2008 Intel Fortran 10</a:t>
            </a:r>
          </a:p>
          <a:p>
            <a:pPr lvl="1"/>
            <a:r>
              <a:rPr lang="en-US" sz="2200" dirty="0" smtClean="0"/>
              <a:t>GNU C 3.4.6 and 4.4.4, </a:t>
            </a:r>
            <a:r>
              <a:rPr lang="en-US" sz="2200" dirty="0" err="1" smtClean="0"/>
              <a:t>gfortran</a:t>
            </a:r>
            <a:r>
              <a:rPr lang="en-US" sz="2200" dirty="0" smtClean="0"/>
              <a:t> 4.4.4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953965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Platforms Supported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smtClean="0"/>
              <a:t>Systems</a:t>
            </a:r>
          </a:p>
          <a:p>
            <a:pPr lvl="1"/>
            <a:r>
              <a:rPr lang="en-US" sz="2200" dirty="0" smtClean="0"/>
              <a:t>As for HDF4</a:t>
            </a:r>
          </a:p>
          <a:p>
            <a:pPr lvl="1"/>
            <a:r>
              <a:rPr lang="en-US" sz="2200" dirty="0" smtClean="0"/>
              <a:t>CrayXT3</a:t>
            </a:r>
          </a:p>
          <a:p>
            <a:pPr lvl="1"/>
            <a:r>
              <a:rPr lang="en-US" sz="2200" dirty="0" smtClean="0"/>
              <a:t>Linux 2.6-Lustre</a:t>
            </a:r>
          </a:p>
          <a:p>
            <a:pPr lvl="1"/>
            <a:r>
              <a:rPr lang="en-US" sz="2200" dirty="0" smtClean="0"/>
              <a:t>Open VMS 8.3</a:t>
            </a:r>
          </a:p>
          <a:p>
            <a:pPr lvl="1"/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Compilers</a:t>
            </a:r>
          </a:p>
          <a:p>
            <a:pPr lvl="1"/>
            <a:r>
              <a:rPr lang="en-US" sz="2200" dirty="0" smtClean="0"/>
              <a:t>As for HDF4</a:t>
            </a:r>
          </a:p>
          <a:p>
            <a:pPr lvl="1"/>
            <a:r>
              <a:rPr lang="en-US" sz="2200" dirty="0" smtClean="0"/>
              <a:t>PGI C and Fortran v7.1-4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HP C, Fortran and C++ compilers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703166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HDF4 and 5 Platforms to drop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smtClean="0"/>
              <a:t>Systems</a:t>
            </a:r>
          </a:p>
          <a:p>
            <a:pPr lvl="1"/>
            <a:r>
              <a:rPr lang="en-US" sz="2200" dirty="0" smtClean="0"/>
              <a:t>?</a:t>
            </a:r>
          </a:p>
          <a:p>
            <a:pPr lvl="1"/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Compilers</a:t>
            </a:r>
          </a:p>
          <a:p>
            <a:pPr lvl="1"/>
            <a:r>
              <a:rPr lang="en-US" sz="2200" dirty="0" smtClean="0"/>
              <a:t>VS2005 with Intel 11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1682139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HDF4 and 5 Platforms to add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smtClean="0"/>
              <a:t>Systems</a:t>
            </a:r>
          </a:p>
          <a:p>
            <a:pPr lvl="1"/>
            <a:r>
              <a:rPr lang="en-US" sz="2200" dirty="0" smtClean="0"/>
              <a:t>Windows 7 32/64-bit</a:t>
            </a:r>
          </a:p>
          <a:p>
            <a:pPr lvl="1"/>
            <a:r>
              <a:rPr lang="en-US" sz="2200" dirty="0" smtClean="0"/>
              <a:t>?</a:t>
            </a:r>
          </a:p>
          <a:p>
            <a:pPr lvl="1"/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Compilers</a:t>
            </a:r>
          </a:p>
          <a:p>
            <a:pPr lvl="1"/>
            <a:r>
              <a:rPr lang="en-US" sz="2200" dirty="0" smtClean="0"/>
              <a:t>VS2010, Intel Fortran 11</a:t>
            </a:r>
          </a:p>
          <a:p>
            <a:pPr lvl="1"/>
            <a:r>
              <a:rPr lang="en-US" sz="2200" dirty="0" smtClean="0"/>
              <a:t>?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727316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6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</p:spPr>
        <p:txBody>
          <a:bodyPr/>
          <a:lstStyle/>
          <a:p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116739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116740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2289256-BE45-4D0B-9EDB-7AE31127D162}" type="slidenum">
              <a:rPr lang="en-US"/>
              <a:pPr/>
              <a:t>23</a:t>
            </a:fld>
            <a:endParaRPr lang="en-US"/>
          </a:p>
        </p:txBody>
      </p:sp>
      <p:sp>
        <p:nvSpPr>
          <p:cNvPr id="11674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27288"/>
            <a:ext cx="7772400" cy="16002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HDF Binaries Distribution Issues</a:t>
            </a:r>
          </a:p>
        </p:txBody>
      </p:sp>
    </p:spTree>
    <p:extLst>
      <p:ext uri="{BB962C8B-B14F-4D97-AF65-F5344CB8AC3E}">
        <p14:creationId xmlns:p14="http://schemas.microsoft.com/office/powerpoint/2010/main" xmlns="" val="16634555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HDF4 and HDF5 Binaries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458200" cy="5486400"/>
          </a:xfrm>
        </p:spPr>
        <p:txBody>
          <a:bodyPr/>
          <a:lstStyle/>
          <a:p>
            <a:r>
              <a:rPr lang="en-US" sz="2800" dirty="0" smtClean="0">
                <a:sym typeface="Wingdings"/>
              </a:rPr>
              <a:t>Current binaries</a:t>
            </a:r>
          </a:p>
          <a:p>
            <a:pPr lvl="1"/>
            <a:r>
              <a:rPr lang="en-US" sz="2600" dirty="0" smtClean="0">
                <a:sym typeface="Wingdings"/>
              </a:rPr>
              <a:t>Generated semi-automatically</a:t>
            </a:r>
          </a:p>
          <a:p>
            <a:pPr lvl="1"/>
            <a:r>
              <a:rPr lang="en-US" sz="2600" dirty="0" smtClean="0">
                <a:sym typeface="Wingdings"/>
              </a:rPr>
              <a:t>Require SZIP installed on the users’ system</a:t>
            </a:r>
          </a:p>
          <a:p>
            <a:pPr lvl="1"/>
            <a:r>
              <a:rPr lang="en-US" sz="2600" dirty="0" smtClean="0">
                <a:sym typeface="Wingdings"/>
              </a:rPr>
              <a:t>Include shared and static libraries built with SZIP with encoder</a:t>
            </a:r>
          </a:p>
          <a:p>
            <a:pPr lvl="1"/>
            <a:r>
              <a:rPr lang="en-US" sz="2600" dirty="0" smtClean="0">
                <a:sym typeface="Wingdings"/>
              </a:rPr>
              <a:t>Include statically built utilities with SZIP with encoder for the following platforms:</a:t>
            </a:r>
          </a:p>
          <a:p>
            <a:pPr lvl="2"/>
            <a:r>
              <a:rPr lang="en-US" sz="2400" dirty="0" smtClean="0">
                <a:sym typeface="Wingdings"/>
              </a:rPr>
              <a:t>Linux 32 and 64-bit</a:t>
            </a:r>
          </a:p>
          <a:p>
            <a:pPr lvl="2"/>
            <a:r>
              <a:rPr lang="en-US" sz="2400" dirty="0" smtClean="0">
                <a:sym typeface="Wingdings"/>
              </a:rPr>
              <a:t>Solaris 32 and 64-bit</a:t>
            </a:r>
          </a:p>
          <a:p>
            <a:pPr lvl="2"/>
            <a:r>
              <a:rPr lang="en-US" sz="2400" dirty="0" smtClean="0">
                <a:sym typeface="Wingdings"/>
              </a:rPr>
              <a:t>Windows 32/64 bit XP, </a:t>
            </a:r>
            <a:r>
              <a:rPr lang="en-US" sz="2400" dirty="0" err="1" smtClean="0">
                <a:sym typeface="Wingdings"/>
              </a:rPr>
              <a:t>Cygwin</a:t>
            </a:r>
            <a:endParaRPr lang="en-US" sz="2400" dirty="0" smtClean="0">
              <a:sym typeface="Wingdings"/>
            </a:endParaRPr>
          </a:p>
          <a:p>
            <a:pPr lvl="2"/>
            <a:r>
              <a:rPr lang="en-US" sz="2400" dirty="0" smtClean="0">
                <a:sym typeface="Wingdings"/>
              </a:rPr>
              <a:t>Mac OSX Intel 32 and 64-bit</a:t>
            </a:r>
          </a:p>
          <a:p>
            <a:pPr lvl="2"/>
            <a:r>
              <a:rPr lang="en-US" sz="2400" dirty="0" smtClean="0">
                <a:sym typeface="Wingdings"/>
              </a:rPr>
              <a:t>FreeBSD 32 and 64-bit (HDF4 only)</a:t>
            </a:r>
            <a:endParaRPr lang="en-US" sz="2400" dirty="0" smtClean="0"/>
          </a:p>
          <a:p>
            <a:endParaRPr lang="en-US" sz="2000" dirty="0" smtClean="0">
              <a:sym typeface="Wingdings"/>
            </a:endParaRP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750619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HDF4 and HDF5 Binaries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486400"/>
          </a:xfrm>
        </p:spPr>
        <p:txBody>
          <a:bodyPr/>
          <a:lstStyle/>
          <a:p>
            <a:r>
              <a:rPr lang="en-US" sz="2800" dirty="0" smtClean="0">
                <a:sym typeface="Wingdings"/>
              </a:rPr>
              <a:t>Problems:</a:t>
            </a:r>
          </a:p>
          <a:p>
            <a:pPr lvl="1"/>
            <a:r>
              <a:rPr lang="en-US" sz="2400" dirty="0" smtClean="0">
                <a:sym typeface="Wingdings"/>
              </a:rPr>
              <a:t>Users have to know which SZIP (encoder vs. decoder) to use and install the proper library</a:t>
            </a:r>
          </a:p>
          <a:p>
            <a:pPr lvl="1"/>
            <a:r>
              <a:rPr lang="en-US" sz="2400" dirty="0" smtClean="0">
                <a:sym typeface="Wingdings"/>
              </a:rPr>
              <a:t>Users have to modify compiler scripts to point to the external libraries on the user’s system</a:t>
            </a:r>
          </a:p>
          <a:p>
            <a:pPr lvl="1"/>
            <a:r>
              <a:rPr lang="en-US" sz="2400" dirty="0" smtClean="0">
                <a:sym typeface="Wingdings"/>
              </a:rPr>
              <a:t>Static binaries come with SZIP with encoder; while OK for reading tools, may be a violation for tools like </a:t>
            </a:r>
            <a:r>
              <a:rPr lang="en-US" sz="2400" dirty="0" err="1" smtClean="0">
                <a:sym typeface="Wingdings"/>
              </a:rPr>
              <a:t>hrepack</a:t>
            </a:r>
            <a:r>
              <a:rPr lang="en-US" sz="2400" dirty="0" smtClean="0">
                <a:sym typeface="Wingdings"/>
              </a:rPr>
              <a:t>, h5repack and h5copy</a:t>
            </a:r>
          </a:p>
          <a:p>
            <a:pPr lvl="1"/>
            <a:r>
              <a:rPr lang="en-US" sz="2400" dirty="0" smtClean="0">
                <a:sym typeface="Wingdings"/>
              </a:rPr>
              <a:t>Windows binaries require proper MS </a:t>
            </a:r>
            <a:r>
              <a:rPr lang="en-US" sz="2400" dirty="0" err="1" smtClean="0">
                <a:sym typeface="Wingdings"/>
              </a:rPr>
              <a:t>RTLs</a:t>
            </a:r>
            <a:r>
              <a:rPr lang="en-US" sz="2400" dirty="0" smtClean="0">
                <a:sym typeface="Wingdings"/>
              </a:rPr>
              <a:t> on top of external SZIP, ZLIB and JPEG DLLs</a:t>
            </a:r>
          </a:p>
          <a:p>
            <a:pPr lvl="1"/>
            <a:r>
              <a:rPr lang="en-US" sz="2400" dirty="0" smtClean="0">
                <a:sym typeface="Wingdings"/>
              </a:rPr>
              <a:t>Download statistics shows that some platforms are not used at all</a:t>
            </a:r>
          </a:p>
          <a:p>
            <a:pPr lvl="1"/>
            <a:endParaRPr lang="en-US" sz="2400" dirty="0" smtClean="0"/>
          </a:p>
          <a:p>
            <a:endParaRPr lang="en-US" sz="2000" dirty="0" smtClean="0">
              <a:sym typeface="Wingdings"/>
            </a:endParaRP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12700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HDF4 and HDF5 Binaries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486400"/>
          </a:xfrm>
        </p:spPr>
        <p:txBody>
          <a:bodyPr/>
          <a:lstStyle/>
          <a:p>
            <a:r>
              <a:rPr lang="en-US" dirty="0" smtClean="0">
                <a:sym typeface="Wingdings"/>
              </a:rPr>
              <a:t>Download statistics for HDF5 (similar for HDF4)</a:t>
            </a:r>
          </a:p>
          <a:p>
            <a:pPr>
              <a:buNone/>
            </a:pPr>
            <a:endParaRPr lang="en-US" sz="2800" dirty="0" smtClean="0">
              <a:sym typeface="Wingdings"/>
            </a:endParaRPr>
          </a:p>
          <a:p>
            <a:pPr lvl="1"/>
            <a:endParaRPr lang="en-US" sz="2400" dirty="0" smtClean="0"/>
          </a:p>
          <a:p>
            <a:endParaRPr lang="en-US" sz="2000" dirty="0" smtClean="0">
              <a:sym typeface="Wingdings"/>
            </a:endParaRP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Other platforms are on the order of 1 - 10 downloads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" y="2285999"/>
          <a:ext cx="8915400" cy="2743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73835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ial"/>
                          <a:ea typeface="Calibri"/>
                          <a:cs typeface="Arial"/>
                        </a:rPr>
                        <a:t>Platform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Arial"/>
                          <a:ea typeface="Calibri"/>
                          <a:cs typeface="Arial"/>
                        </a:rPr>
                        <a:t>Number of downloads</a:t>
                      </a:r>
                    </a:p>
                  </a:txBody>
                  <a:tcPr marL="68580" marR="68580" marT="0" marB="0"/>
                </a:tc>
              </a:tr>
              <a:tr h="73835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ial"/>
                          <a:ea typeface="Calibri"/>
                          <a:cs typeface="Arial"/>
                        </a:rPr>
                        <a:t>Linux (32/64, shared/static)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Arial"/>
                          <a:ea typeface="Calibri"/>
                          <a:cs typeface="Arial"/>
                        </a:rPr>
                        <a:t>2,038</a:t>
                      </a:r>
                    </a:p>
                  </a:txBody>
                  <a:tcPr marL="68580" marR="68580" marT="0" marB="0"/>
                </a:tc>
              </a:tr>
              <a:tr h="73835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ial"/>
                          <a:ea typeface="Calibri"/>
                          <a:cs typeface="Arial"/>
                        </a:rPr>
                        <a:t>Windows (XP, Vista, 32/64)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ial"/>
                          <a:ea typeface="Calibri"/>
                          <a:cs typeface="Arial"/>
                        </a:rPr>
                        <a:t>2, 471</a:t>
                      </a:r>
                    </a:p>
                  </a:txBody>
                  <a:tcPr marL="68580" marR="68580" marT="0" marB="0"/>
                </a:tc>
              </a:tr>
              <a:tr h="52813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ial"/>
                          <a:ea typeface="Calibri"/>
                          <a:cs typeface="Arial"/>
                        </a:rPr>
                        <a:t>Mac Intel (32/64)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ial"/>
                          <a:ea typeface="Calibri"/>
                          <a:cs typeface="Arial"/>
                        </a:rPr>
                        <a:t>216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14106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HDF4 and HDF5 Binaries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486400"/>
          </a:xfrm>
        </p:spPr>
        <p:txBody>
          <a:bodyPr/>
          <a:lstStyle/>
          <a:p>
            <a:r>
              <a:rPr lang="en-US" dirty="0" smtClean="0">
                <a:sym typeface="Wingdings"/>
              </a:rPr>
              <a:t>Proposal to distribute binaries only for</a:t>
            </a:r>
          </a:p>
          <a:p>
            <a:pPr lvl="1"/>
            <a:r>
              <a:rPr lang="en-US" dirty="0" smtClean="0">
                <a:sym typeface="Wingdings"/>
              </a:rPr>
              <a:t>Linux 32 and 64-bit</a:t>
            </a:r>
          </a:p>
          <a:p>
            <a:pPr lvl="1"/>
            <a:r>
              <a:rPr lang="en-US" dirty="0" smtClean="0">
                <a:sym typeface="Wingdings"/>
              </a:rPr>
              <a:t>Windows 32 and 64-bit</a:t>
            </a:r>
          </a:p>
          <a:p>
            <a:pPr lvl="1"/>
            <a:r>
              <a:rPr lang="en-US" dirty="0" smtClean="0">
                <a:sym typeface="Wingdings"/>
              </a:rPr>
              <a:t>Mac OSX 32 and 64-bit with universal binaries when possible</a:t>
            </a:r>
          </a:p>
          <a:p>
            <a:r>
              <a:rPr lang="en-US" dirty="0" smtClean="0">
                <a:sym typeface="Wingdings"/>
              </a:rPr>
              <a:t>Improve packaging by including appropriate SZIP library</a:t>
            </a:r>
          </a:p>
          <a:p>
            <a:r>
              <a:rPr lang="en-US" dirty="0" smtClean="0">
                <a:sym typeface="Wingdings"/>
              </a:rPr>
              <a:t>Improve compiler scripts and installation procedure</a:t>
            </a:r>
          </a:p>
          <a:p>
            <a:r>
              <a:rPr lang="en-US" dirty="0" smtClean="0">
                <a:sym typeface="Wingdings"/>
              </a:rPr>
              <a:t>RFC is coming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835560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6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</p:spPr>
        <p:txBody>
          <a:bodyPr/>
          <a:lstStyle/>
          <a:p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116739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116740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2289256-BE45-4D0B-9EDB-7AE31127D162}" type="slidenum">
              <a:rPr lang="en-US"/>
              <a:pPr/>
              <a:t>28</a:t>
            </a:fld>
            <a:endParaRPr lang="en-US"/>
          </a:p>
        </p:txBody>
      </p:sp>
      <p:sp>
        <p:nvSpPr>
          <p:cNvPr id="11674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27288"/>
            <a:ext cx="7772400" cy="16002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HDF5 Backward/Forward Compatibility and Interoperability with other Libraries Issues</a:t>
            </a:r>
          </a:p>
        </p:txBody>
      </p:sp>
    </p:spTree>
    <p:extLst>
      <p:ext uri="{BB962C8B-B14F-4D97-AF65-F5344CB8AC3E}">
        <p14:creationId xmlns:p14="http://schemas.microsoft.com/office/powerpoint/2010/main" xmlns="" val="3637295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Backward/Forward Compatibility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486400"/>
          </a:xfrm>
        </p:spPr>
        <p:txBody>
          <a:bodyPr/>
          <a:lstStyle/>
          <a:p>
            <a:r>
              <a:rPr lang="en-US" sz="2400" dirty="0" smtClean="0">
                <a:sym typeface="Wingdings"/>
              </a:rPr>
              <a:t>Continued testing files from </a:t>
            </a:r>
            <a:r>
              <a:rPr lang="en-US" sz="2400" dirty="0" smtClean="0"/>
              <a:t>FTP sites with command line utilities for backward and forward file format compatibility</a:t>
            </a:r>
          </a:p>
          <a:p>
            <a:pPr lvl="1"/>
            <a:r>
              <a:rPr lang="en-US" sz="2400" dirty="0" smtClean="0"/>
              <a:t>OMI Level 2 files</a:t>
            </a:r>
          </a:p>
          <a:p>
            <a:pPr lvl="3"/>
            <a:r>
              <a:rPr lang="en-US" dirty="0" smtClean="0">
                <a:hlinkClick r:id="rId2" action="ppaction://hlinkfile"/>
              </a:rPr>
              <a:t>ftp://aurapar2u.ecs.nasa.gov</a:t>
            </a:r>
            <a:endParaRPr lang="en-US" dirty="0" smtClean="0"/>
          </a:p>
          <a:p>
            <a:pPr lvl="1"/>
            <a:r>
              <a:rPr lang="en-US" sz="2400" dirty="0" smtClean="0"/>
              <a:t>OMI Level2G, MLS and HIRDL files</a:t>
            </a:r>
          </a:p>
          <a:p>
            <a:pPr lvl="3"/>
            <a:r>
              <a:rPr lang="en-US" dirty="0" smtClean="0">
                <a:hlinkClick r:id="rId3"/>
              </a:rPr>
              <a:t>ftp://acdisc.gsfc.nasa.gov </a:t>
            </a:r>
            <a:endParaRPr lang="en-US" dirty="0" smtClean="0"/>
          </a:p>
          <a:p>
            <a:pPr lvl="1"/>
            <a:r>
              <a:rPr lang="en-US" sz="2400" dirty="0" smtClean="0"/>
              <a:t>TOM files</a:t>
            </a:r>
          </a:p>
          <a:p>
            <a:pPr lvl="3"/>
            <a:r>
              <a:rPr lang="en-US" dirty="0" smtClean="0">
                <a:hlinkClick r:id="rId4" action="ppaction://hlinkfile"/>
              </a:rPr>
              <a:t>ftp://acdisc.sci.gsfc.nasa.gov</a:t>
            </a:r>
            <a:endParaRPr lang="en-US" dirty="0" smtClean="0"/>
          </a:p>
          <a:p>
            <a:pPr lvl="1"/>
            <a:r>
              <a:rPr lang="en-US" sz="2400" dirty="0" smtClean="0"/>
              <a:t>TES files</a:t>
            </a:r>
          </a:p>
          <a:p>
            <a:pPr lvl="3"/>
            <a:r>
              <a:rPr lang="en-US" dirty="0" smtClean="0">
                <a:hlinkClick r:id="rId5" action="ppaction://hlinkfile"/>
              </a:rPr>
              <a:t>ftp://l4ftl01.larc.nasa.gov</a:t>
            </a:r>
            <a:endParaRPr lang="en-US" dirty="0" smtClean="0"/>
          </a:p>
          <a:p>
            <a:pPr lvl="1"/>
            <a:r>
              <a:rPr lang="en-US" sz="2400" dirty="0" smtClean="0"/>
              <a:t>NPOESS </a:t>
            </a:r>
            <a:r>
              <a:rPr lang="en-US" sz="2400" dirty="0" err="1" smtClean="0"/>
              <a:t>MiniIDPS</a:t>
            </a:r>
            <a:endParaRPr lang="en-US" sz="2400" dirty="0" smtClean="0"/>
          </a:p>
          <a:p>
            <a:pPr lvl="3"/>
            <a:r>
              <a:rPr lang="en-US" u="sng" dirty="0" smtClean="0">
                <a:hlinkClick r:id="rId6" action="ppaction://hlinkfile"/>
              </a:rPr>
              <a:t>ftp://nppsds.nascom.nasa.gov/MiniIDPS_1.5.00.48/</a:t>
            </a:r>
            <a:endParaRPr lang="en-US" u="sng" dirty="0" smtClean="0"/>
          </a:p>
          <a:p>
            <a:pPr lvl="3"/>
            <a:endParaRPr lang="en-US" dirty="0" smtClean="0"/>
          </a:p>
          <a:p>
            <a:pPr lvl="3"/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990799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Backward/Forward Compatibility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486400"/>
          </a:xfrm>
        </p:spPr>
        <p:txBody>
          <a:bodyPr/>
          <a:lstStyle/>
          <a:p>
            <a:r>
              <a:rPr lang="en-US" sz="2800" dirty="0" smtClean="0"/>
              <a:t>Daily testing of HDF-EOS5 and netCDF-4 with the HDF5 code under development to assure API backward compatibility</a:t>
            </a:r>
          </a:p>
          <a:p>
            <a:r>
              <a:rPr lang="en-US" sz="2800" dirty="0" smtClean="0"/>
              <a:t>Problem discovered:</a:t>
            </a:r>
          </a:p>
          <a:p>
            <a:pPr lvl="1"/>
            <a:r>
              <a:rPr lang="en-US" sz="2600" dirty="0" smtClean="0"/>
              <a:t>To fix a performance bug in HDF5, we need to make </a:t>
            </a:r>
            <a:r>
              <a:rPr lang="en-US" sz="2600" dirty="0" err="1" smtClean="0"/>
              <a:t>hid_t</a:t>
            </a:r>
            <a:r>
              <a:rPr lang="en-US" sz="2600" dirty="0" smtClean="0"/>
              <a:t> to be 8 bytes </a:t>
            </a:r>
          </a:p>
          <a:p>
            <a:pPr lvl="1"/>
            <a:r>
              <a:rPr lang="en-US" sz="2600" dirty="0" smtClean="0"/>
              <a:t>Both HDF-EOS5 and netCDF-4 become broken since they rely in </a:t>
            </a:r>
            <a:r>
              <a:rPr lang="en-US" sz="2600" dirty="0" err="1" smtClean="0"/>
              <a:t>hid_t</a:t>
            </a:r>
            <a:r>
              <a:rPr lang="en-US" sz="2600" dirty="0" smtClean="0"/>
              <a:t> to be an integer (4 bytes)</a:t>
            </a:r>
          </a:p>
          <a:p>
            <a:pPr lvl="1"/>
            <a:r>
              <a:rPr lang="en-US" sz="2600" dirty="0" smtClean="0"/>
              <a:t>Solution????</a:t>
            </a:r>
          </a:p>
          <a:p>
            <a:pPr>
              <a:buNone/>
            </a:pPr>
            <a:endParaRPr lang="en-US" sz="2800" u="sng" dirty="0" smtClean="0"/>
          </a:p>
          <a:p>
            <a:endParaRPr lang="en-US" sz="2800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534971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and HDF-EOS5 interoperability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4864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Problem discovered:</a:t>
            </a:r>
          </a:p>
          <a:p>
            <a:pPr lvl="1"/>
            <a:r>
              <a:rPr lang="en-US" sz="2600" dirty="0" smtClean="0"/>
              <a:t>Fortran HDF-EOS5 applications are not portable between 32-bit and 64-bit platforms</a:t>
            </a:r>
          </a:p>
          <a:p>
            <a:pPr lvl="1"/>
            <a:r>
              <a:rPr lang="en-US" sz="2600" dirty="0" smtClean="0"/>
              <a:t>Some parameters have to be INTEGER or INTEGER*8 depending on the platform and on the parameter!</a:t>
            </a:r>
          </a:p>
          <a:p>
            <a:pPr lvl="1"/>
            <a:r>
              <a:rPr lang="en-US" sz="2600" dirty="0" smtClean="0"/>
              <a:t>HDF-EOS5 (both C and Fortran) may have problems with files bigger than 2GB</a:t>
            </a:r>
          </a:p>
          <a:p>
            <a:pPr lvl="1"/>
            <a:r>
              <a:rPr lang="en-US" sz="2600" dirty="0" smtClean="0"/>
              <a:t>For developers who need to work with the HDF-EOS5 and NPOESS files (e.g., OMI/Aura and OMPS/NPOESS), code development is challenging and may require a lot of code duplication</a:t>
            </a:r>
          </a:p>
          <a:p>
            <a:pPr lvl="1"/>
            <a:endParaRPr lang="en-US" sz="2600" dirty="0" smtClean="0"/>
          </a:p>
          <a:p>
            <a:pPr>
              <a:buNone/>
            </a:pPr>
            <a:endParaRPr lang="en-US" sz="2800" u="sng" dirty="0" smtClean="0"/>
          </a:p>
          <a:p>
            <a:endParaRPr lang="en-US" sz="2800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053440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and HDF-EOS5 interoperability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486400"/>
          </a:xfrm>
        </p:spPr>
        <p:txBody>
          <a:bodyPr/>
          <a:lstStyle/>
          <a:p>
            <a:r>
              <a:rPr lang="en-US" sz="2800" dirty="0" smtClean="0"/>
              <a:t>Proposed solution:</a:t>
            </a:r>
          </a:p>
          <a:p>
            <a:pPr lvl="1"/>
            <a:r>
              <a:rPr lang="en-US" sz="2600" dirty="0" smtClean="0"/>
              <a:t>The HDF Group will add testing for HDF-EOS5 Fortran testing to assure code robustness</a:t>
            </a:r>
          </a:p>
          <a:p>
            <a:pPr lvl="1"/>
            <a:r>
              <a:rPr lang="en-US" sz="2600" dirty="0" smtClean="0"/>
              <a:t>We will work with Abe on the solution for the HDF-EOS5 Fortran portability problem and will help to integrate it with the current HDF-EOS5 source code</a:t>
            </a:r>
          </a:p>
          <a:p>
            <a:pPr lvl="1"/>
            <a:endParaRPr lang="en-US" sz="2600" dirty="0" smtClean="0"/>
          </a:p>
          <a:p>
            <a:pPr>
              <a:buNone/>
            </a:pPr>
            <a:endParaRPr lang="en-US" sz="2800" u="sng" dirty="0" smtClean="0"/>
          </a:p>
          <a:p>
            <a:endParaRPr lang="en-US" sz="2800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68868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6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</p:spPr>
        <p:txBody>
          <a:bodyPr/>
          <a:lstStyle/>
          <a:p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116739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116740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2289256-BE45-4D0B-9EDB-7AE31127D162}" type="slidenum">
              <a:rPr lang="en-US"/>
              <a:pPr/>
              <a:t>33</a:t>
            </a:fld>
            <a:endParaRPr lang="en-US"/>
          </a:p>
        </p:txBody>
      </p:sp>
      <p:sp>
        <p:nvSpPr>
          <p:cNvPr id="11674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27288"/>
            <a:ext cx="7772400" cy="16002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“Bugs” statistics</a:t>
            </a:r>
          </a:p>
        </p:txBody>
      </p:sp>
    </p:spTree>
    <p:extLst>
      <p:ext uri="{BB962C8B-B14F-4D97-AF65-F5344CB8AC3E}">
        <p14:creationId xmlns:p14="http://schemas.microsoft.com/office/powerpoint/2010/main" xmlns="" val="19748982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HDF4  opened and closed issues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279" name="Slide Number Placeholder 27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280" name="Footer Placeholder 27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graphicFrame>
        <p:nvGraphicFramePr>
          <p:cNvPr id="8" name="Chart 7"/>
          <p:cNvGraphicFramePr/>
          <p:nvPr/>
        </p:nvGraphicFramePr>
        <p:xfrm>
          <a:off x="609600" y="1219200"/>
          <a:ext cx="8001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 rot="16200000">
            <a:off x="-577093" y="3051694"/>
            <a:ext cx="1980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Number of issues</a:t>
            </a:r>
            <a:endParaRPr lang="en-US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936816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 opened and closed issues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279" name="Slide Number Placeholder 27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280" name="Footer Placeholder 27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graphicFrame>
        <p:nvGraphicFramePr>
          <p:cNvPr id="7" name="Chart 6"/>
          <p:cNvGraphicFramePr/>
          <p:nvPr/>
        </p:nvGraphicFramePr>
        <p:xfrm>
          <a:off x="457200" y="1143000"/>
          <a:ext cx="82296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 rot="16200000">
            <a:off x="-729492" y="3051694"/>
            <a:ext cx="1980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Number of issues</a:t>
            </a:r>
            <a:endParaRPr lang="en-US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698733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6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</p:spPr>
        <p:txBody>
          <a:bodyPr/>
          <a:lstStyle/>
          <a:p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116739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116740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2289256-BE45-4D0B-9EDB-7AE31127D162}" type="slidenum">
              <a:rPr lang="en-US"/>
              <a:pPr/>
              <a:t>36</a:t>
            </a:fld>
            <a:endParaRPr lang="en-US"/>
          </a:p>
        </p:txBody>
      </p:sp>
      <p:sp>
        <p:nvSpPr>
          <p:cNvPr id="11674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27288"/>
            <a:ext cx="7772400" cy="16002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Static Code Analysis</a:t>
            </a:r>
          </a:p>
        </p:txBody>
      </p:sp>
    </p:spTree>
    <p:extLst>
      <p:ext uri="{BB962C8B-B14F-4D97-AF65-F5344CB8AC3E}">
        <p14:creationId xmlns:p14="http://schemas.microsoft.com/office/powerpoint/2010/main" xmlns="" val="38938989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6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</p:spPr>
        <p:txBody>
          <a:bodyPr/>
          <a:lstStyle/>
          <a:p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116739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116740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2289256-BE45-4D0B-9EDB-7AE31127D162}" type="slidenum">
              <a:rPr lang="en-US"/>
              <a:pPr/>
              <a:t>37</a:t>
            </a:fld>
            <a:endParaRPr lang="en-US"/>
          </a:p>
        </p:txBody>
      </p:sp>
      <p:sp>
        <p:nvSpPr>
          <p:cNvPr id="11674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27288"/>
            <a:ext cx="7772400" cy="16002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Bug Prevention or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Static Code Analysis</a:t>
            </a:r>
          </a:p>
        </p:txBody>
      </p:sp>
    </p:spTree>
    <p:extLst>
      <p:ext uri="{BB962C8B-B14F-4D97-AF65-F5344CB8AC3E}">
        <p14:creationId xmlns:p14="http://schemas.microsoft.com/office/powerpoint/2010/main" xmlns="" val="3018037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Code Analysis: </a:t>
            </a:r>
            <a:r>
              <a:rPr lang="en-US" dirty="0" err="1" smtClean="0"/>
              <a:t>Coverity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pic>
        <p:nvPicPr>
          <p:cNvPr id="8" name="P1010125.jpg" descr="/Users/epourmal/Pictures/iPhoto Library/Data/2010/2010-03-29/P1010125.jpg"/>
          <p:cNvPicPr>
            <a:picLocks noChangeAspect="1"/>
          </p:cNvPicPr>
          <p:nvPr/>
        </p:nvPicPr>
        <p:blipFill>
          <a:blip r:embed="rId2" r:link="rId3" cstate="print"/>
          <a:stretch>
            <a:fillRect/>
          </a:stretch>
        </p:blipFill>
        <p:spPr>
          <a:xfrm rot="16200000">
            <a:off x="2216150" y="1784350"/>
            <a:ext cx="51308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622881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Code Analysis: </a:t>
            </a:r>
            <a:r>
              <a:rPr lang="en-US" dirty="0" err="1" smtClean="0"/>
              <a:t>Coverity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279" name="Slide Number Placeholder 27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280" name="Footer Placeholder 27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pic>
        <p:nvPicPr>
          <p:cNvPr id="10" name="Picture 9" descr="Cov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62412"/>
            <a:ext cx="7430792" cy="649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108572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Code Analysis: </a:t>
            </a:r>
            <a:r>
              <a:rPr lang="en-US" dirty="0" err="1" smtClean="0"/>
              <a:t>Coverity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Coverity</a:t>
            </a:r>
            <a:r>
              <a:rPr lang="en-US" dirty="0" smtClean="0"/>
              <a:t> Prevent – commercial static code analysis tool for C, C++ and Java</a:t>
            </a:r>
          </a:p>
          <a:p>
            <a:r>
              <a:rPr lang="en-US" dirty="0" smtClean="0"/>
              <a:t>Free for Open Source projects</a:t>
            </a:r>
          </a:p>
          <a:p>
            <a:r>
              <a:rPr lang="en-US" dirty="0" smtClean="0"/>
              <a:t>Examples of errors:</a:t>
            </a:r>
          </a:p>
          <a:p>
            <a:pPr lvl="1"/>
            <a:r>
              <a:rPr lang="en-US" dirty="0" smtClean="0"/>
              <a:t>Usage of pointers after freeing them</a:t>
            </a:r>
          </a:p>
          <a:p>
            <a:pPr lvl="1"/>
            <a:r>
              <a:rPr lang="en-US" dirty="0" smtClean="0"/>
              <a:t>Memory leaks</a:t>
            </a:r>
          </a:p>
          <a:p>
            <a:pPr lvl="1"/>
            <a:r>
              <a:rPr lang="en-US" dirty="0" smtClean="0"/>
              <a:t>Dead code</a:t>
            </a:r>
          </a:p>
          <a:p>
            <a:pPr lvl="1"/>
            <a:r>
              <a:rPr lang="en-US" dirty="0" smtClean="0"/>
              <a:t>Out of bounds array accesses</a:t>
            </a:r>
          </a:p>
          <a:p>
            <a:r>
              <a:rPr lang="en-US" dirty="0" smtClean="0"/>
              <a:t>Used on HDF5 1.8 and HDF 4.2.5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424560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Code Analysis: </a:t>
            </a:r>
            <a:r>
              <a:rPr lang="en-US" dirty="0" err="1" smtClean="0"/>
              <a:t>Coverity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HDF5 had 358 issues at the beginning; down to 17 pending</a:t>
            </a:r>
          </a:p>
          <a:p>
            <a:pPr lvl="1"/>
            <a:r>
              <a:rPr lang="en-US" dirty="0" smtClean="0"/>
              <a:t>Resource leak – 141 issues</a:t>
            </a:r>
          </a:p>
          <a:p>
            <a:pPr lvl="1"/>
            <a:r>
              <a:rPr lang="en-US" dirty="0" smtClean="0"/>
              <a:t>Dereferencing possible NULL – 50 issues</a:t>
            </a:r>
          </a:p>
          <a:p>
            <a:pPr lvl="1"/>
            <a:r>
              <a:rPr lang="en-US" dirty="0" smtClean="0"/>
              <a:t>Variables are used without initialization – 45 issues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2013897"/>
      </p:ext>
    </p:extLst>
  </p:cSld>
  <p:clrMapOvr>
    <a:masterClrMapping/>
  </p:clrMapOvr>
  <p:transition spd="med">
    <p:wipe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Code Analysis: </a:t>
            </a:r>
            <a:r>
              <a:rPr lang="en-US" dirty="0" err="1" smtClean="0"/>
              <a:t>Coverity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HDF4 has 189 issues; will work as time and resources permit</a:t>
            </a:r>
          </a:p>
          <a:p>
            <a:pPr lvl="1"/>
            <a:r>
              <a:rPr lang="en-US" dirty="0" smtClean="0"/>
              <a:t>Resource leak – 72 issues</a:t>
            </a:r>
          </a:p>
          <a:p>
            <a:pPr lvl="1"/>
            <a:r>
              <a:rPr lang="en-US" dirty="0" smtClean="0"/>
              <a:t>Use after free – 20 issues</a:t>
            </a:r>
          </a:p>
          <a:p>
            <a:pPr lvl="1"/>
            <a:r>
              <a:rPr lang="en-US" dirty="0" smtClean="0"/>
              <a:t>Dereferencing possible NULL – 17 issues</a:t>
            </a:r>
          </a:p>
          <a:p>
            <a:pPr lvl="1"/>
            <a:r>
              <a:rPr lang="en-US" dirty="0" smtClean="0"/>
              <a:t>Misc.: negative checks, uninitialized variables, dereferencing pointers without checking for NULL, etc. -  80 issues</a:t>
            </a:r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908980"/>
      </p:ext>
    </p:extLst>
  </p:cSld>
  <p:clrMapOvr>
    <a:masterClrMapping/>
  </p:clrMapOvr>
  <p:transition spd="med">
    <p:wipe dir="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Questions?</a:t>
            </a:r>
          </a:p>
        </p:txBody>
      </p:sp>
      <p:sp>
        <p:nvSpPr>
          <p:cNvPr id="44035" name="Text Placeholder 1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96610" name="Rectangle 1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196611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196612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15C5D-EA7A-439E-9B36-C9A5158945E3}" type="slidenum">
              <a:rPr lang="en-US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241" name="Rectangle 9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Java Product Highlights</a:t>
            </a:r>
            <a:br>
              <a:rPr lang="en-US" dirty="0"/>
            </a:br>
            <a:r>
              <a:rPr lang="en-US" dirty="0" smtClean="0"/>
              <a:t>2009-2010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F620C6-3D72-4BFF-A8E8-C66A39F6C245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223541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 Java Products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 smtClean="0"/>
              <a:t>Tools improvements </a:t>
            </a:r>
          </a:p>
          <a:p>
            <a:pPr lvl="2">
              <a:defRPr/>
            </a:pPr>
            <a:r>
              <a:rPr lang="en-US" dirty="0" smtClean="0"/>
              <a:t>Support for external  links</a:t>
            </a:r>
          </a:p>
          <a:p>
            <a:pPr lvl="2">
              <a:defRPr/>
            </a:pPr>
            <a:r>
              <a:rPr lang="en-US" dirty="0" smtClean="0"/>
              <a:t>Support for a simplified way to produce binary output by h5dump (ESDIS)</a:t>
            </a:r>
          </a:p>
          <a:p>
            <a:pPr lvl="2">
              <a:defRPr/>
            </a:pPr>
            <a:r>
              <a:rPr lang="en-US" dirty="0" smtClean="0"/>
              <a:t>Better support for user block with h5repack</a:t>
            </a:r>
          </a:p>
          <a:p>
            <a:pPr>
              <a:defRPr/>
            </a:pPr>
            <a:r>
              <a:rPr lang="en-US" dirty="0" smtClean="0"/>
              <a:t>Improved performance for free space tracking in a file</a:t>
            </a:r>
          </a:p>
          <a:p>
            <a:pPr>
              <a:defRPr/>
            </a:pPr>
            <a:r>
              <a:rPr lang="en-US" dirty="0" smtClean="0"/>
              <a:t>Fixed bugs with file mounting</a:t>
            </a:r>
          </a:p>
          <a:p>
            <a:pPr>
              <a:defRPr/>
            </a:pPr>
            <a:r>
              <a:rPr lang="en-US" dirty="0" smtClean="0"/>
              <a:t>Many improvements in configuration, installation and testing </a:t>
            </a:r>
          </a:p>
          <a:p>
            <a:pPr>
              <a:defRPr/>
            </a:pPr>
            <a:r>
              <a:rPr lang="en-US" dirty="0" smtClean="0"/>
              <a:t>Better support for shared C, Fortran and C++ libraries </a:t>
            </a:r>
          </a:p>
          <a:p>
            <a:pPr>
              <a:defRPr/>
            </a:pPr>
            <a:r>
              <a:rPr lang="en-US" dirty="0" smtClean="0">
                <a:hlinkClick r:id="rId3"/>
              </a:rPr>
              <a:t>http://www.hdfgroup.org/HDF5/release/obtain5.html</a:t>
            </a: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26626" name="Rectangle 2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26628" name="Rectangle 31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67C60EA-0FC4-4BE9-9A5D-86457D40446F}" type="slidenum">
              <a:rPr lang="en-US"/>
              <a:pPr>
                <a:defRPr/>
              </a:pPr>
              <a:t>45</a:t>
            </a:fld>
            <a:endParaRPr lang="en-US"/>
          </a:p>
        </p:txBody>
      </p:sp>
      <p:sp>
        <p:nvSpPr>
          <p:cNvPr id="26627" name="Rectangle 30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436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HDF Java </a:t>
            </a:r>
            <a:r>
              <a:rPr lang="en-US" dirty="0" smtClean="0"/>
              <a:t>Products Highlights</a:t>
            </a:r>
            <a:endParaRPr lang="en-US" dirty="0"/>
          </a:p>
        </p:txBody>
      </p:sp>
      <p:sp>
        <p:nvSpPr>
          <p:cNvPr id="5123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609600" y="2133600"/>
            <a:ext cx="8153400" cy="2514600"/>
          </a:xfrm>
        </p:spPr>
        <p:txBody>
          <a:bodyPr/>
          <a:lstStyle/>
          <a:p>
            <a:r>
              <a:rPr lang="en-US" smtClean="0"/>
              <a:t>V2.6 released in February 2010</a:t>
            </a:r>
          </a:p>
          <a:p>
            <a:r>
              <a:rPr lang="en-US" smtClean="0"/>
              <a:t>V2.6.1 (</a:t>
            </a:r>
            <a:r>
              <a:rPr lang="en-US" smtClean="0">
                <a:solidFill>
                  <a:srgbClr val="3366FF"/>
                </a:solidFill>
              </a:rPr>
              <a:t>minor</a:t>
            </a:r>
            <a:r>
              <a:rPr lang="en-US" smtClean="0"/>
              <a:t>) released in March 2010</a:t>
            </a:r>
          </a:p>
          <a:p>
            <a:r>
              <a:rPr lang="en-US" smtClean="0"/>
              <a:t>29 bug fixes and 12 enhancements</a:t>
            </a:r>
          </a:p>
          <a:p>
            <a:r>
              <a:rPr lang="en-US" smtClean="0"/>
              <a:t>Support for HDF5 1.8 with 1.6 compatibility</a:t>
            </a:r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143000"/>
            <a:ext cx="1487488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129856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436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Major Improvements in HDF-Java</a:t>
            </a:r>
            <a:endParaRPr lang="en-US" dirty="0"/>
          </a:p>
        </p:txBody>
      </p:sp>
      <p:sp>
        <p:nvSpPr>
          <p:cNvPr id="6147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543800" cy="3505200"/>
          </a:xfrm>
        </p:spPr>
        <p:txBody>
          <a:bodyPr/>
          <a:lstStyle/>
          <a:p>
            <a:r>
              <a:rPr lang="en-US" sz="2400" smtClean="0"/>
              <a:t>Fix memory leak in the HDF-Java native.</a:t>
            </a:r>
          </a:p>
          <a:p>
            <a:r>
              <a:rPr lang="en-US" sz="2400" smtClean="0"/>
              <a:t>Add functions to track any open IDs.</a:t>
            </a:r>
          </a:p>
          <a:p>
            <a:r>
              <a:rPr lang="en-US" sz="2400" smtClean="0"/>
              <a:t>Add features to show data pointed to by object references or region references.</a:t>
            </a:r>
          </a:p>
          <a:p>
            <a:r>
              <a:rPr lang="en-US" sz="2400" smtClean="0"/>
              <a:t>Search dataset by name from HDFView.</a:t>
            </a:r>
          </a:p>
          <a:p>
            <a:r>
              <a:rPr lang="en-US" sz="2400" smtClean="0"/>
              <a:t>Show unsigned 64-bit integer.</a:t>
            </a:r>
          </a:p>
          <a:p>
            <a:r>
              <a:rPr lang="en-US" sz="2400" smtClean="0"/>
              <a:t>Support netcdf3 files for the NetCDF module.</a:t>
            </a:r>
            <a:r>
              <a:rPr lang="en-US" sz="2000" smtClean="0"/>
              <a:t>	</a:t>
            </a:r>
            <a:endParaRPr lang="en-US" sz="240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555751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 txBox="1">
            <a:spLocks noChangeArrowheads="1"/>
          </p:cNvSpPr>
          <p:nvPr/>
        </p:nvSpPr>
        <p:spPr>
          <a:xfrm>
            <a:off x="1295400" y="152400"/>
            <a:ext cx="7772400" cy="6096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sz="3600" kern="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New Development in HDF-Java</a:t>
            </a:r>
          </a:p>
        </p:txBody>
      </p:sp>
      <p:sp>
        <p:nvSpPr>
          <p:cNvPr id="8" name="Rectangle 13"/>
          <p:cNvSpPr txBox="1">
            <a:spLocks noChangeArrowheads="1"/>
          </p:cNvSpPr>
          <p:nvPr/>
        </p:nvSpPr>
        <p:spPr>
          <a:xfrm>
            <a:off x="609600" y="1524000"/>
            <a:ext cx="7924800" cy="2971800"/>
          </a:xfrm>
          <a:prstGeom prst="rect">
            <a:avLst/>
          </a:prstGeom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  <a:cs typeface="+mn-cs"/>
              </a:rPr>
              <a:t>HDF5 1.8 functions in HDF5 Java wrapper.</a:t>
            </a:r>
          </a:p>
          <a:p>
            <a:pPr marL="342900" indent="-342900" algn="l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  <a:cs typeface="+mn-cs"/>
              </a:rPr>
              <a:t>Unit test for HDF5 Java wrapper.</a:t>
            </a:r>
          </a:p>
          <a:p>
            <a:pPr marL="342900" indent="-342900" algn="l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  <a:cs typeface="+mn-cs"/>
              </a:rPr>
              <a:t>Standalone utility to convert Geo Tiff images to HDF5 files.</a:t>
            </a:r>
          </a:p>
          <a:p>
            <a:pPr marL="342900" indent="-342900" algn="l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endParaRPr lang="en-US" kern="0" dirty="0">
              <a:solidFill>
                <a:srgbClr val="000000"/>
              </a:solidFill>
              <a:latin typeface="+mn-lt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CFA244-EDC7-4175-86F8-3DE121B61478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943825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484" name="Rectangle 1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772400" cy="609600"/>
          </a:xfrm>
        </p:spPr>
        <p:txBody>
          <a:bodyPr/>
          <a:lstStyle/>
          <a:p>
            <a:pPr>
              <a:defRPr/>
            </a:pPr>
            <a:r>
              <a:rPr lang="en-US" dirty="0"/>
              <a:t>Future work for </a:t>
            </a:r>
            <a:r>
              <a:rPr lang="en-US" dirty="0" smtClean="0"/>
              <a:t>HDF-Java</a:t>
            </a:r>
            <a:endParaRPr lang="en-US" dirty="0"/>
          </a:p>
        </p:txBody>
      </p:sp>
      <p:sp>
        <p:nvSpPr>
          <p:cNvPr id="8195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716280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hdf-java 2.7 release 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Include HDF5 1.8 functions in HDF5 Java wrapper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Fix bugs and add new enhancements</a:t>
            </a:r>
          </a:p>
          <a:p>
            <a:pPr>
              <a:lnSpc>
                <a:spcPct val="90000"/>
              </a:lnSpc>
            </a:pPr>
            <a:r>
              <a:rPr lang="en-US" smtClean="0"/>
              <a:t>Support HDF5 1.8 features in HDF-Java object layer and HDFView</a:t>
            </a:r>
          </a:p>
          <a:p>
            <a:pPr>
              <a:lnSpc>
                <a:spcPct val="90000"/>
              </a:lnSpc>
            </a:pPr>
            <a:r>
              <a:rPr lang="en-US" smtClean="0"/>
              <a:t>Import/export Geo Tiff images in HDFView</a:t>
            </a:r>
          </a:p>
          <a:p>
            <a:pPr>
              <a:lnSpc>
                <a:spcPct val="90000"/>
              </a:lnSpc>
            </a:pPr>
            <a:r>
              <a:rPr lang="en-US" smtClean="0"/>
              <a:t>Implement buffering in HDFView to handle large datasets and images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714711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576" name="Rectangle 8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Tools Activities</a:t>
            </a:r>
            <a:endParaRPr lang="en-US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620C6-3D72-4BFF-A8E8-C66A39F6C245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030566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05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pPr>
              <a:defRPr/>
            </a:pPr>
            <a:r>
              <a:rPr lang="en-US" sz="3200" dirty="0"/>
              <a:t>Improvements in HDF4 tools</a:t>
            </a:r>
          </a:p>
        </p:txBody>
      </p:sp>
      <p:sp>
        <p:nvSpPr>
          <p:cNvPr id="1024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924800" cy="3886200"/>
          </a:xfrm>
        </p:spPr>
        <p:txBody>
          <a:bodyPr/>
          <a:lstStyle/>
          <a:p>
            <a:r>
              <a:rPr lang="en-US" smtClean="0"/>
              <a:t>Display compression information for gzip and szip in hdp.</a:t>
            </a:r>
          </a:p>
          <a:p>
            <a:r>
              <a:rPr lang="en-US" smtClean="0"/>
              <a:t>Fix a problem that hdp never terminates for some specific HDF4 files.</a:t>
            </a:r>
          </a:p>
          <a:p>
            <a:r>
              <a:rPr lang="en-US" smtClean="0"/>
              <a:t>Fix a problem that hdp fails on NULL strings.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002879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609600"/>
          </a:xfrm>
        </p:spPr>
        <p:txBody>
          <a:bodyPr/>
          <a:lstStyle/>
          <a:p>
            <a:pPr>
              <a:defRPr/>
            </a:pPr>
            <a:r>
              <a:rPr lang="en-US" sz="3200" dirty="0"/>
              <a:t>HDF5 tools highlights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924800" cy="3657600"/>
          </a:xfrm>
        </p:spPr>
        <p:txBody>
          <a:bodyPr/>
          <a:lstStyle/>
          <a:p>
            <a:r>
              <a:rPr lang="en-US" smtClean="0"/>
              <a:t>21 bug fixes and 9 enhancements in HDF5 tools.</a:t>
            </a:r>
          </a:p>
          <a:p>
            <a:r>
              <a:rPr lang="en-US" smtClean="0"/>
              <a:t>All bug fixes/enhancements are applied to both HDF5 trunk and 1.8 branch, also 1.6 branch if necessary.</a:t>
            </a:r>
          </a:p>
          <a:p>
            <a:r>
              <a:rPr lang="en-US" smtClean="0"/>
              <a:t>Quality improvement (better code and testing) in HDF5 tools.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406827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609600"/>
          </a:xfrm>
        </p:spPr>
        <p:txBody>
          <a:bodyPr/>
          <a:lstStyle/>
          <a:p>
            <a:pPr>
              <a:defRPr/>
            </a:pPr>
            <a:r>
              <a:rPr lang="en-US" sz="3200" dirty="0"/>
              <a:t>HDF5 tools highlights</a:t>
            </a:r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924800" cy="3657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h5watch (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new tool in development</a:t>
            </a:r>
            <a:r>
              <a:rPr lang="en-US" dirty="0" smtClean="0"/>
              <a:t>) </a:t>
            </a:r>
          </a:p>
          <a:p>
            <a:pPr>
              <a:buFontTx/>
              <a:buNone/>
              <a:defRPr/>
            </a:pPr>
            <a:r>
              <a:rPr lang="en-US" sz="2400" dirty="0" smtClean="0"/>
              <a:t>    </a:t>
            </a:r>
          </a:p>
          <a:p>
            <a:pPr>
              <a:buFontTx/>
              <a:buNone/>
              <a:defRPr/>
            </a:pPr>
            <a:r>
              <a:rPr lang="en-US" sz="2400" dirty="0" smtClean="0"/>
              <a:t>    h5watch allows the user to monitor the growth of a dataset. </a:t>
            </a:r>
          </a:p>
          <a:p>
            <a:pPr>
              <a:buFontTx/>
              <a:buNone/>
              <a:defRPr/>
            </a:pPr>
            <a:endParaRPr lang="en-US" sz="2400" dirty="0" smtClean="0"/>
          </a:p>
          <a:p>
            <a:pPr>
              <a:buFontTx/>
              <a:buNone/>
              <a:defRPr/>
            </a:pPr>
            <a:r>
              <a:rPr lang="en-US" sz="2400" dirty="0" smtClean="0"/>
              <a:t>    It prints out new elements appended to the dataset whenever the user extends the size of that dataset.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084667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 smtClean="0"/>
              <a:t>Future work</a:t>
            </a:r>
            <a:endParaRPr lang="en-US" sz="32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924800" cy="5105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smtClean="0"/>
              <a:t>Quality improvement </a:t>
            </a:r>
            <a:endParaRPr lang="en-US" smtClean="0"/>
          </a:p>
          <a:p>
            <a:pPr lvl="1">
              <a:lnSpc>
                <a:spcPct val="80000"/>
              </a:lnSpc>
            </a:pPr>
            <a:r>
              <a:rPr lang="en-US" sz="2000" smtClean="0"/>
              <a:t>Better design (use common tools functions)</a:t>
            </a:r>
          </a:p>
          <a:p>
            <a:pPr lvl="1">
              <a:lnSpc>
                <a:spcPct val="80000"/>
              </a:lnSpc>
            </a:pPr>
            <a:r>
              <a:rPr lang="en-US" sz="2000" smtClean="0"/>
              <a:t>Better user interface (consistent flags/options among tools)</a:t>
            </a:r>
          </a:p>
          <a:p>
            <a:pPr lvl="1">
              <a:lnSpc>
                <a:spcPct val="80000"/>
              </a:lnSpc>
            </a:pPr>
            <a:r>
              <a:rPr lang="en-US" sz="2000" smtClean="0"/>
              <a:t>Better testing</a:t>
            </a:r>
          </a:p>
          <a:p>
            <a:pPr lvl="1">
              <a:lnSpc>
                <a:spcPct val="80000"/>
              </a:lnSpc>
            </a:pPr>
            <a:endParaRPr lang="en-US" sz="2000" smtClean="0"/>
          </a:p>
          <a:p>
            <a:pPr>
              <a:lnSpc>
                <a:spcPct val="80000"/>
              </a:lnSpc>
            </a:pPr>
            <a:r>
              <a:rPr lang="en-US" sz="2400" smtClean="0"/>
              <a:t>Support HDF5 1.8 features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Replace deprecated functions with new enhanced functions.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Add capability to set version bounds.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Add capability to handle new features (e.g. compact groups).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Add capability to handle new objects (e.g. external links)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2000" smtClean="0"/>
          </a:p>
          <a:p>
            <a:pPr>
              <a:lnSpc>
                <a:spcPct val="80000"/>
              </a:lnSpc>
            </a:pPr>
            <a:r>
              <a:rPr lang="en-US" sz="2400" smtClean="0"/>
              <a:t>Handle file format compatibility issues </a:t>
            </a:r>
          </a:p>
          <a:p>
            <a:pPr lvl="1">
              <a:lnSpc>
                <a:spcPct val="80000"/>
              </a:lnSpc>
            </a:pPr>
            <a:r>
              <a:rPr lang="en-US" sz="2000" smtClean="0"/>
              <a:t>Retrieve version information for files and objects in a file.</a:t>
            </a:r>
          </a:p>
          <a:p>
            <a:pPr lvl="1">
              <a:lnSpc>
                <a:spcPct val="80000"/>
              </a:lnSpc>
            </a:pPr>
            <a:r>
              <a:rPr lang="en-US" sz="2000" smtClean="0"/>
              <a:t>Upgrade a file from an older format to a newer format.</a:t>
            </a:r>
          </a:p>
          <a:p>
            <a:pPr lvl="1">
              <a:lnSpc>
                <a:spcPct val="80000"/>
              </a:lnSpc>
            </a:pPr>
            <a:r>
              <a:rPr lang="en-US" sz="2000" smtClean="0"/>
              <a:t>Downgrade a file from a newer format to an older format.</a:t>
            </a:r>
          </a:p>
          <a:p>
            <a:pPr lvl="1">
              <a:lnSpc>
                <a:spcPct val="80000"/>
              </a:lnSpc>
            </a:pPr>
            <a:endParaRPr lang="en-US" sz="200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206578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6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Outreach</a:t>
            </a:r>
          </a:p>
        </p:txBody>
      </p:sp>
      <p:sp>
        <p:nvSpPr>
          <p:cNvPr id="55299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1202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</a:p>
        </p:txBody>
      </p:sp>
      <p:sp>
        <p:nvSpPr>
          <p:cNvPr id="5120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</a:p>
        </p:txBody>
      </p:sp>
      <p:sp>
        <p:nvSpPr>
          <p:cNvPr id="5120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EA6A13-F62C-4B8F-A38D-64A7E566C8F0}" type="slidenum">
              <a:rPr lang="en-US" smtClean="0"/>
              <a:pPr>
                <a:defRPr/>
              </a:pPr>
              <a:t>55</a:t>
            </a:fld>
            <a:endParaRPr lang="en-US" smtClean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Earth Science Related Outreach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b="1" dirty="0"/>
              <a:t>ESIP Federation Summer meeting, July 2009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/>
              <a:t>Gave a presentation about HDF5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dirty="0"/>
              <a:t>Space Mission Challenges for Information Technology, July 2009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/>
              <a:t>Gave a presentation about HDF-OPeNDAP work at a mini-workshop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Visit JPL Earth Science Division, July 2009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/>
              <a:t>Gave a presentation about HDF and HDF-EOS support from the HDF Group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/>
              <a:t>Talked with AIRS,TES and SMAP team members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dirty="0"/>
              <a:t>8</a:t>
            </a:r>
            <a:r>
              <a:rPr lang="en-US" sz="2000" b="1" baseline="30000" dirty="0"/>
              <a:t>th</a:t>
            </a:r>
            <a:r>
              <a:rPr lang="en-US" sz="2000" b="1" dirty="0"/>
              <a:t> NASA ESDSWG conference, Oct. 2009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/>
              <a:t>Reported on the OPeNDAP project, participate in  several working groups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/>
              <a:t>Helped Decadal Survey teams: SMAP and CLARREO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dirty="0"/>
              <a:t>American Geophysical Union Fall meeting, Dec. 2009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/>
              <a:t>Presented two posters regarding the HDF OPeNDAP work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974188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HDF-EOS Workshop XIII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Tutorials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Introduction to HDF5 Data and Programming Models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Advanced HDF5 Features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Overview of HDF5 tools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Using visualization tools to access HDF data via OPeNDAP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The New HDF-EOS Website – How it can help you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Status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HDF Status and Developments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Update on HDF-Java Products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HDF Group Support for NPP/NPOESS in the coming year</a:t>
            </a: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Applications and Posters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HDF OPeNDAP Project Update and Demo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Independent HDF4 mapping project update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Transforming the Geocomputational Battlespace Framework With HDF5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New HDF-EOS Website</a:t>
            </a:r>
          </a:p>
          <a:p>
            <a:pPr lvl="1" eaLnBrk="1" hangingPunct="1">
              <a:lnSpc>
                <a:spcPct val="80000"/>
              </a:lnSpc>
              <a:buNone/>
            </a:pPr>
            <a:endParaRPr lang="en-US" sz="18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0784394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6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981200" cy="228600"/>
          </a:xfrm>
          <a:noFill/>
        </p:spPr>
        <p:txBody>
          <a:bodyPr/>
          <a:lstStyle/>
          <a:p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116739" name="Rectangle 17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116740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2289256-BE45-4D0B-9EDB-7AE31127D162}" type="slidenum">
              <a:rPr lang="en-US"/>
              <a:pPr/>
              <a:t>58</a:t>
            </a:fld>
            <a:endParaRPr lang="en-US"/>
          </a:p>
        </p:txBody>
      </p:sp>
      <p:sp>
        <p:nvSpPr>
          <p:cNvPr id="11674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27288"/>
            <a:ext cx="7772400" cy="16002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HDF Community and HDF support and </a:t>
            </a:r>
            <a:r>
              <a:rPr lang="en-US" dirty="0" err="1" smtClean="0">
                <a:solidFill>
                  <a:schemeClr val="tx1"/>
                </a:solidFill>
              </a:rPr>
              <a:t>developement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92045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hdf-forum@hdfgroup.org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Started in Summer 2007</a:t>
            </a:r>
          </a:p>
          <a:p>
            <a:r>
              <a:rPr lang="en-US" dirty="0" smtClean="0"/>
              <a:t>Monitored by the members of the group</a:t>
            </a:r>
          </a:p>
          <a:p>
            <a:r>
              <a:rPr lang="en-US" dirty="0" smtClean="0"/>
              <a:t>As of March 29, 745 topics were discussed with more than 3000 messages</a:t>
            </a:r>
          </a:p>
          <a:p>
            <a:r>
              <a:rPr lang="en-US" dirty="0" smtClean="0"/>
              <a:t>Several projects initiated/code contributed:</a:t>
            </a:r>
          </a:p>
          <a:p>
            <a:pPr lvl="1"/>
            <a:r>
              <a:rPr lang="en-US" dirty="0" err="1" smtClean="0"/>
              <a:t>Cmake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Core driver for metadata </a:t>
            </a:r>
          </a:p>
          <a:p>
            <a:r>
              <a:rPr lang="en-US" dirty="0" smtClean="0"/>
              <a:t>Problems solved</a:t>
            </a:r>
          </a:p>
          <a:p>
            <a:pPr lvl="1"/>
            <a:r>
              <a:rPr lang="en-US" dirty="0" smtClean="0"/>
              <a:t>Building HDF5 binaries on Windows</a:t>
            </a:r>
          </a:p>
          <a:p>
            <a:r>
              <a:rPr lang="en-US" dirty="0" smtClean="0"/>
              <a:t>Some bugs reported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7713657"/>
      </p:ext>
    </p:extLst>
  </p:cSld>
  <p:clrMapOvr>
    <a:masterClrMapping/>
  </p:clrMapOvr>
  <p:transition spd="med">
    <p:wipe dir="d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Support for the third party filters in HDF5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>
                <a:hlinkClick r:id="rId3"/>
              </a:rPr>
              <a:t>http://wiki.hdfgroup.org/</a:t>
            </a:r>
            <a:r>
              <a:rPr lang="en-US" dirty="0" smtClean="0"/>
              <a:t> Go to “Community support for HDF5” and “HFD5 Filters” to see</a:t>
            </a:r>
          </a:p>
          <a:p>
            <a:pPr lvl="2"/>
            <a:r>
              <a:rPr lang="en-US" dirty="0" smtClean="0"/>
              <a:t>Policy to register a filter with The HDF Group</a:t>
            </a:r>
          </a:p>
          <a:p>
            <a:pPr lvl="2"/>
            <a:r>
              <a:rPr lang="en-US" dirty="0" smtClean="0"/>
              <a:t>Current registered third-party filters </a:t>
            </a:r>
          </a:p>
          <a:p>
            <a:pPr lvl="3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4800" y="3276600"/>
          <a:ext cx="8534401" cy="2766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799"/>
                <a:gridCol w="1066800"/>
                <a:gridCol w="5638802"/>
              </a:tblGrid>
              <a:tr h="34290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Filter identifier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Name 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Description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600075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/>
                          <a:cs typeface="Arial"/>
                          <a:hlinkClick r:id="rId4"/>
                        </a:rPr>
                        <a:t>305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rial"/>
                          <a:cs typeface="Arial"/>
                        </a:rPr>
                        <a:t>LZO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rial"/>
                          <a:cs typeface="Arial"/>
                        </a:rPr>
                        <a:t>LZO lossless compression used by PyTables</a:t>
                      </a:r>
                    </a:p>
                  </a:txBody>
                  <a:tcPr anchor="ctr"/>
                </a:tc>
              </a:tr>
              <a:tr h="600075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/>
                          <a:cs typeface="Arial"/>
                          <a:hlinkClick r:id="rId5"/>
                        </a:rPr>
                        <a:t>307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rial"/>
                          <a:cs typeface="Arial"/>
                        </a:rPr>
                        <a:t>BZIP2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rial"/>
                          <a:cs typeface="Arial"/>
                        </a:rPr>
                        <a:t>BZIP2 lossless compression used by PyTables</a:t>
                      </a:r>
                    </a:p>
                  </a:txBody>
                  <a:tcPr anchor="ctr"/>
                </a:tc>
              </a:tr>
              <a:tr h="600075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/>
                          <a:cs typeface="Arial"/>
                          <a:hlinkClick r:id="rId6"/>
                        </a:rPr>
                        <a:t>32000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rial"/>
                          <a:cs typeface="Arial"/>
                        </a:rPr>
                        <a:t>LZF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rial"/>
                          <a:cs typeface="Arial"/>
                        </a:rPr>
                        <a:t>LZF lossless compression used by H5Py project</a:t>
                      </a:r>
                    </a:p>
                  </a:txBody>
                  <a:tcPr anchor="ctr"/>
                </a:tc>
              </a:tr>
              <a:tr h="600075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/>
                          <a:cs typeface="Arial"/>
                          <a:hlinkClick r:id="rId7"/>
                        </a:rPr>
                        <a:t>32001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/>
                          <a:cs typeface="Arial"/>
                        </a:rPr>
                        <a:t>BLOSC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/>
                          <a:cs typeface="Arial"/>
                        </a:rPr>
                        <a:t>Blosc</a:t>
                      </a:r>
                      <a:r>
                        <a:rPr lang="en-US" dirty="0">
                          <a:latin typeface="Arial"/>
                          <a:cs typeface="Arial"/>
                        </a:rPr>
                        <a:t> lossless compression used by </a:t>
                      </a:r>
                      <a:r>
                        <a:rPr lang="en-US" dirty="0" err="1">
                          <a:latin typeface="Arial"/>
                          <a:cs typeface="Arial"/>
                        </a:rPr>
                        <a:t>PyTables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03468883"/>
      </p:ext>
    </p:extLst>
  </p:cSld>
  <p:clrMapOvr>
    <a:masterClrMapping/>
  </p:clrMapOvr>
  <p:transition spd="med">
    <p:wipe dir="d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Cmake</a:t>
            </a:r>
            <a:r>
              <a:rPr lang="en-US" dirty="0" smtClean="0"/>
              <a:t> and HDF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Problem: configuring, building and packaging on Windows</a:t>
            </a:r>
          </a:p>
          <a:p>
            <a:r>
              <a:rPr lang="en-US" dirty="0" err="1" smtClean="0"/>
              <a:t>Cmake</a:t>
            </a:r>
            <a:r>
              <a:rPr lang="en-US" dirty="0" smtClean="0"/>
              <a:t> – Cross Platform Make</a:t>
            </a:r>
          </a:p>
          <a:p>
            <a:pPr lvl="1"/>
            <a:r>
              <a:rPr lang="en-US" dirty="0" smtClean="0"/>
              <a:t>Open Source, supported by </a:t>
            </a:r>
            <a:r>
              <a:rPr lang="en-US" dirty="0" err="1" smtClean="0"/>
              <a:t>KitWare</a:t>
            </a:r>
            <a:endParaRPr lang="en-US" dirty="0" smtClean="0"/>
          </a:p>
          <a:p>
            <a:pPr lvl="1"/>
            <a:r>
              <a:rPr lang="en-US" dirty="0" smtClean="0"/>
              <a:t>Available for most of the platforms</a:t>
            </a:r>
          </a:p>
          <a:p>
            <a:pPr lvl="1"/>
            <a:r>
              <a:rPr lang="en-US" dirty="0" smtClean="0"/>
              <a:t>Generates native </a:t>
            </a:r>
            <a:r>
              <a:rPr lang="en-US" dirty="0" err="1" smtClean="0"/>
              <a:t>makefiles</a:t>
            </a:r>
            <a:r>
              <a:rPr lang="en-US" dirty="0" smtClean="0"/>
              <a:t> and workspaces</a:t>
            </a:r>
          </a:p>
          <a:p>
            <a:pPr lvl="1"/>
            <a:r>
              <a:rPr lang="en-US" dirty="0" smtClean="0"/>
              <a:t>Comes with packaging and testing capabilities including testing server </a:t>
            </a:r>
            <a:r>
              <a:rPr lang="en-US" dirty="0" err="1" smtClean="0"/>
              <a:t>Cdash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2886042"/>
      </p:ext>
    </p:extLst>
  </p:cSld>
  <p:clrMapOvr>
    <a:masterClrMapping/>
  </p:clrMapOvr>
  <p:transition spd="med">
    <p:wipe dir="d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Cmake</a:t>
            </a:r>
            <a:r>
              <a:rPr lang="en-US" dirty="0" smtClean="0"/>
              <a:t> and HDF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458200" cy="5486400"/>
          </a:xfrm>
        </p:spPr>
        <p:txBody>
          <a:bodyPr/>
          <a:lstStyle/>
          <a:p>
            <a:r>
              <a:rPr lang="en-US" dirty="0" smtClean="0"/>
              <a:t>FORUM users ported some parts of HDF5 1.8.4 to use </a:t>
            </a:r>
            <a:r>
              <a:rPr lang="en-US" dirty="0" err="1" smtClean="0"/>
              <a:t>Cmake</a:t>
            </a:r>
            <a:endParaRPr lang="en-US" dirty="0" smtClean="0"/>
          </a:p>
          <a:p>
            <a:r>
              <a:rPr lang="en-US" dirty="0" smtClean="0"/>
              <a:t>Further development is in SVN branch </a:t>
            </a:r>
            <a:r>
              <a:rPr lang="en-US" dirty="0" smtClean="0">
                <a:hlinkClick r:id="rId2"/>
              </a:rPr>
              <a:t>https://svn.hdfgroup.uiuc.edu/hdf5_1_8_cmake</a:t>
            </a:r>
            <a:endParaRPr lang="en-US" dirty="0" smtClean="0"/>
          </a:p>
          <a:p>
            <a:pPr lvl="1"/>
            <a:r>
              <a:rPr lang="en-US" dirty="0" smtClean="0"/>
              <a:t>Synced with the current 1-8 branch under development</a:t>
            </a:r>
          </a:p>
          <a:p>
            <a:pPr lvl="1"/>
            <a:r>
              <a:rPr lang="en-US" dirty="0" smtClean="0"/>
              <a:t>External developers have write access to it</a:t>
            </a:r>
          </a:p>
          <a:p>
            <a:pPr lvl="1"/>
            <a:r>
              <a:rPr lang="en-US" dirty="0" smtClean="0"/>
              <a:t>When development is finished, we will merge changes back to 1-8 branch before the release of HDF5 1.8.5</a:t>
            </a:r>
          </a:p>
          <a:p>
            <a:pPr lvl="1"/>
            <a:r>
              <a:rPr lang="en-US" dirty="0" smtClean="0"/>
              <a:t>Target Windows first other platforms will work too for some limited configuration features 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9850069"/>
      </p:ext>
    </p:extLst>
  </p:cSld>
  <p:clrMapOvr>
    <a:masterClrMapping/>
  </p:clrMapOvr>
  <p:transition spd="med">
    <p:wipe dir="d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EOS Support</a:t>
            </a:r>
          </a:p>
        </p:txBody>
      </p:sp>
      <p:sp>
        <p:nvSpPr>
          <p:cNvPr id="60419" name="Text Placeholder 1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56322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5632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5632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AFFE78-6593-4ECB-A4B8-92917C561CD2}" type="slidenum">
              <a:rPr lang="en-US"/>
              <a:pPr>
                <a:defRPr/>
              </a:pPr>
              <a:t>63</a:t>
            </a:fld>
            <a:endParaRPr lang="en-U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EOS Support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EOS2 and EOS5 are tested daily with HDF4 and HDF5 development code</a:t>
            </a:r>
          </a:p>
          <a:p>
            <a:pPr eaLnBrk="1" hangingPunct="1"/>
            <a:r>
              <a:rPr lang="en-US" dirty="0"/>
              <a:t>HDF-EOS website</a:t>
            </a:r>
          </a:p>
          <a:p>
            <a:pPr lvl="1" eaLnBrk="1" hangingPunct="1"/>
            <a:r>
              <a:rPr lang="en-US" dirty="0"/>
              <a:t>Add many tool and programming examples</a:t>
            </a:r>
          </a:p>
          <a:p>
            <a:pPr lvl="1" eaLnBrk="1" hangingPunct="1"/>
            <a:r>
              <a:rPr lang="en-US" dirty="0"/>
              <a:t>Evaluate all the listed software packages</a:t>
            </a:r>
          </a:p>
          <a:p>
            <a:pPr lvl="1" eaLnBrk="1" hangingPunct="1"/>
            <a:r>
              <a:rPr lang="en-US" dirty="0"/>
              <a:t>Add new software packages </a:t>
            </a:r>
          </a:p>
          <a:p>
            <a:pPr lvl="1" eaLnBrk="1" hangingPunct="1"/>
            <a:r>
              <a:rPr lang="en-US" dirty="0"/>
              <a:t>Add detailed description for each software package</a:t>
            </a:r>
          </a:p>
          <a:p>
            <a:pPr lvl="1" eaLnBrk="1" hangingPunct="1"/>
            <a:r>
              <a:rPr lang="en-US" dirty="0"/>
              <a:t>Add HDF-EOS User Forum</a:t>
            </a:r>
          </a:p>
          <a:p>
            <a:pPr lvl="1" eaLnBrk="1" hangingPunct="1"/>
            <a:r>
              <a:rPr lang="en-US" dirty="0"/>
              <a:t>More information in a separate talk</a:t>
            </a:r>
          </a:p>
          <a:p>
            <a:pPr lvl="2" eaLnBrk="1" hangingPunct="1">
              <a:buFontTx/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8FADFF9-2F2D-4D20-86DB-AD3DC4206D9A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25678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OPeNDAP</a:t>
            </a:r>
          </a:p>
        </p:txBody>
      </p:sp>
      <p:sp>
        <p:nvSpPr>
          <p:cNvPr id="62467" name="Text Placeholder 1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61442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6144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6144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8C44D0-61F3-4BD5-B3FC-32D76434F4DB}" type="slidenum">
              <a:rPr lang="en-US"/>
              <a:pPr>
                <a:defRPr/>
              </a:pPr>
              <a:t>65</a:t>
            </a:fld>
            <a:endParaRPr lang="en-U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OPeNDAP – current status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HDF5-OPeNDAP handler</a:t>
            </a:r>
          </a:p>
          <a:p>
            <a:pPr lvl="1" eaLnBrk="1" hangingPunct="1"/>
            <a:r>
              <a:rPr lang="en-US" dirty="0"/>
              <a:t>Served OMI and MLS data</a:t>
            </a:r>
          </a:p>
          <a:p>
            <a:pPr eaLnBrk="1" hangingPunct="1"/>
            <a:r>
              <a:rPr lang="en-US" dirty="0"/>
              <a:t>HDF4-OPeNDAP handler </a:t>
            </a:r>
          </a:p>
          <a:p>
            <a:pPr lvl="1" eaLnBrk="1" hangingPunct="1"/>
            <a:r>
              <a:rPr lang="en-US" dirty="0"/>
              <a:t>Re-engineered the whole HDF-EOS2 module</a:t>
            </a:r>
          </a:p>
          <a:p>
            <a:pPr lvl="2" eaLnBrk="1" hangingPunct="1"/>
            <a:r>
              <a:rPr lang="en-US" dirty="0"/>
              <a:t>A customized version has been provided to GES DISC</a:t>
            </a:r>
          </a:p>
          <a:p>
            <a:pPr eaLnBrk="1" hangingPunct="1"/>
            <a:r>
              <a:rPr lang="en-US" dirty="0"/>
              <a:t>More information in a separate talk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8FADFF9-2F2D-4D20-86DB-AD3DC4206D9A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562853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26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netCDF Support</a:t>
            </a:r>
          </a:p>
        </p:txBody>
      </p:sp>
      <p:sp>
        <p:nvSpPr>
          <p:cNvPr id="64515" name="Text Placeholder 1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63490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6349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6349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DA748-9FBF-4B01-BC93-75412F7724B9}" type="slidenum">
              <a:rPr lang="en-US"/>
              <a:pPr>
                <a:defRPr/>
              </a:pPr>
              <a:t>67</a:t>
            </a:fld>
            <a:endParaRPr lang="en-U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NetCDF4 support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Help Unidata NetCDF4 developers</a:t>
            </a:r>
          </a:p>
          <a:p>
            <a:pPr lvl="1" eaLnBrk="1" hangingPunct="1"/>
            <a:r>
              <a:rPr lang="en-US" dirty="0"/>
              <a:t>Frequent communications with NetCDF4 developers</a:t>
            </a:r>
          </a:p>
          <a:p>
            <a:pPr eaLnBrk="1" hangingPunct="1"/>
            <a:r>
              <a:rPr lang="en-US" dirty="0"/>
              <a:t>Test NetCDF4 daily with the HDF5 development code </a:t>
            </a:r>
          </a:p>
          <a:p>
            <a:pPr eaLnBrk="1" hangingPunct="1"/>
            <a:r>
              <a:rPr lang="en-US" dirty="0"/>
              <a:t>Add more features to the HDF-EOS5 augmentation tool </a:t>
            </a:r>
          </a:p>
          <a:p>
            <a:pPr lvl="1" eaLnBrk="1" hangingPunct="1"/>
            <a:r>
              <a:rPr lang="en-US" dirty="0"/>
              <a:t>The HDF-EOS5 files can be read by netCDF4</a:t>
            </a:r>
          </a:p>
          <a:p>
            <a:pPr lvl="1" eaLnBrk="1" hangingPunct="1"/>
            <a:r>
              <a:rPr lang="en-US" dirty="0"/>
              <a:t>Provide a customized version for HIRDLS team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8FADFF9-2F2D-4D20-86DB-AD3DC4206D9A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890074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HDF4 Layout Maps</a:t>
            </a:r>
            <a:endParaRPr lang="en-US" dirty="0"/>
          </a:p>
        </p:txBody>
      </p:sp>
      <p:sp>
        <p:nvSpPr>
          <p:cNvPr id="66563" name="Text Placeholder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Discussed later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C7DC1-7029-43D2-B07E-C6013193E666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ERDC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ADFF9-2F2D-4D20-86DB-AD3DC4206D9A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009883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ERDC-HDF BAA Phase 1   </a:t>
            </a:r>
            <a:r>
              <a:rPr lang="en-US" sz="2800" dirty="0" smtClean="0">
                <a:solidFill>
                  <a:srgbClr val="FF0000"/>
                </a:solidFill>
              </a:rPr>
              <a:t>completed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CFA244-EDC7-4175-86F8-3DE121B61478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590800"/>
            <a:ext cx="5791200" cy="3638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990600" y="12192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(Paper) Transforming the Computational </a:t>
            </a:r>
            <a:r>
              <a:rPr lang="en-US" dirty="0" err="1" smtClean="0"/>
              <a:t>BattleSpace</a:t>
            </a:r>
            <a:r>
              <a:rPr lang="en-US" dirty="0" smtClean="0"/>
              <a:t> Framework with HDF5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HDFView</a:t>
            </a:r>
            <a:r>
              <a:rPr lang="en-US" dirty="0" smtClean="0"/>
              <a:t> Concept Map </a:t>
            </a:r>
            <a:r>
              <a:rPr lang="en-US" dirty="0" err="1" smtClean="0"/>
              <a:t>Plugin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974904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ERDC-HDF BAA Phase 2  </a:t>
            </a:r>
            <a:r>
              <a:rPr lang="en-US" sz="2800" dirty="0" smtClean="0">
                <a:solidFill>
                  <a:srgbClr val="FF0000"/>
                </a:solidFill>
              </a:rPr>
              <a:t>in progress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CFA244-EDC7-4175-86F8-3DE121B61478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2514600"/>
            <a:ext cx="8153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74320">
              <a:buFont typeface="Arial" pitchFamily="34" charset="0"/>
              <a:buChar char="•"/>
            </a:pPr>
            <a:r>
              <a:rPr lang="en-US" dirty="0" smtClean="0"/>
              <a:t>  A common HDF5 data model for handling spatial-temporal data and other civil information.</a:t>
            </a:r>
          </a:p>
          <a:p>
            <a:pPr indent="-274320">
              <a:buFont typeface="Arial" pitchFamily="34" charset="0"/>
              <a:buChar char="•"/>
            </a:pPr>
            <a:r>
              <a:rPr lang="en-US" dirty="0" smtClean="0"/>
              <a:t> Tools to input military and civil information data to HDF5 file.</a:t>
            </a:r>
          </a:p>
          <a:p>
            <a:pPr indent="-274320">
              <a:buFont typeface="Arial" pitchFamily="34" charset="0"/>
              <a:buChar char="•"/>
            </a:pPr>
            <a:r>
              <a:rPr lang="en-US" dirty="0" smtClean="0"/>
              <a:t> Capabilities of data fusion and analysis using the HDF5 data model.</a:t>
            </a:r>
          </a:p>
          <a:p>
            <a:pPr indent="-274320">
              <a:buFont typeface="Arial" pitchFamily="34" charset="0"/>
              <a:buChar char="•"/>
            </a:pPr>
            <a:r>
              <a:rPr lang="en-US" dirty="0" smtClean="0"/>
              <a:t>  A visualization tool/plug-in and central data server for demonstrating the concept and technology.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1000" y="1219200"/>
            <a:ext cx="8305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3333FF"/>
                </a:solidFill>
              </a:rPr>
              <a:t>Mission</a:t>
            </a:r>
            <a:r>
              <a:rPr lang="en-US" dirty="0" smtClean="0"/>
              <a:t> -- </a:t>
            </a:r>
            <a:r>
              <a:rPr lang="en-US" sz="2000" i="1" dirty="0" smtClean="0"/>
              <a:t>develop concepts and technologies that give </a:t>
            </a:r>
            <a:r>
              <a:rPr lang="en-US" sz="2000" i="1" dirty="0" err="1" smtClean="0"/>
              <a:t>Warfighters</a:t>
            </a:r>
            <a:r>
              <a:rPr lang="en-US" sz="2000" i="1" dirty="0" smtClean="0"/>
              <a:t> a deeper understanding of the operational environment and the local population so they can make more effective decisions.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xmlns="" val="303132374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6764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3CCE0D-01B3-4B6E-888D-222658E270B6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38929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5486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 smtClean="0"/>
              <a:t>This work was supported by cooperative agreement number NNX08AO77A from the National Aeronautics and Space Administration (NASA).  </a:t>
            </a:r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Any opinions, findings, conclusions, or recommendations expressed in this material are those of the author[s] and do not necessarily reflect the views of the National Aeronautics and Space Administration.</a:t>
            </a:r>
          </a:p>
          <a:p>
            <a:pPr marL="0" indent="0"/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6002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April 1,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D4385-CCCA-4BBF-AB19-415EBC87934F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287112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1_Presentation on product or service">
  <a:themeElements>
    <a:clrScheme name="1_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1_Presentation on product or serv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on product or service</Template>
  <TotalTime>26959</TotalTime>
  <Words>3436</Words>
  <Application>Microsoft Office PowerPoint</Application>
  <PresentationFormat>On-screen Show (4:3)</PresentationFormat>
  <Paragraphs>788</Paragraphs>
  <Slides>74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1_Presentation on product or service</vt:lpstr>
      <vt:lpstr>HDF Project Update</vt:lpstr>
      <vt:lpstr>Outline</vt:lpstr>
      <vt:lpstr>Helpdesk Statistics</vt:lpstr>
      <vt:lpstr>HDF4 and HDF5 issues by years</vt:lpstr>
      <vt:lpstr>HDF4 issues by categories </vt:lpstr>
      <vt:lpstr>HDF5 issues by categories</vt:lpstr>
      <vt:lpstr>HDF issues resolution time</vt:lpstr>
      <vt:lpstr>Questions?</vt:lpstr>
      <vt:lpstr>HDF Releases</vt:lpstr>
      <vt:lpstr>Maintenance Releases 2009 - 2010</vt:lpstr>
      <vt:lpstr>HDF Libraries Releases Highlights</vt:lpstr>
      <vt:lpstr>HDF 4.2.5</vt:lpstr>
      <vt:lpstr>HDF 4.2.5</vt:lpstr>
      <vt:lpstr>HDF5 1.6.9 and 1.6.10</vt:lpstr>
      <vt:lpstr>HDF5 1.8.3 and 1.8.4</vt:lpstr>
      <vt:lpstr>HDF5 1.8.4-patch1</vt:lpstr>
      <vt:lpstr>H4toH5 tools and library</vt:lpstr>
      <vt:lpstr>Platforms support issues</vt:lpstr>
      <vt:lpstr>HDF4 Platforms Supported</vt:lpstr>
      <vt:lpstr>HDF5 Platforms Supported</vt:lpstr>
      <vt:lpstr>HDF4 and 5 Platforms to drop</vt:lpstr>
      <vt:lpstr>HDF4 and 5 Platforms to add</vt:lpstr>
      <vt:lpstr>HDF Binaries Distribution Issues</vt:lpstr>
      <vt:lpstr>HDF4 and HDF5 Binaries </vt:lpstr>
      <vt:lpstr>HDF4 and HDF5 Binaries </vt:lpstr>
      <vt:lpstr>HDF4 and HDF5 Binaries </vt:lpstr>
      <vt:lpstr>HDF4 and HDF5 Binaries </vt:lpstr>
      <vt:lpstr>HDF5 Backward/Forward Compatibility and Interoperability with other Libraries Issues</vt:lpstr>
      <vt:lpstr>Backward/Forward Compatibility</vt:lpstr>
      <vt:lpstr>Backward/Forward Compatibility</vt:lpstr>
      <vt:lpstr>HDF5 and HDF-EOS5 interoperability</vt:lpstr>
      <vt:lpstr>HDF5 and HDF-EOS5 interoperability</vt:lpstr>
      <vt:lpstr>“Bugs” statistics</vt:lpstr>
      <vt:lpstr>HDF4  opened and closed issues</vt:lpstr>
      <vt:lpstr>HDF5  opened and closed issues</vt:lpstr>
      <vt:lpstr>Static Code Analysis</vt:lpstr>
      <vt:lpstr>Bug Prevention or Static Code Analysis</vt:lpstr>
      <vt:lpstr>Static Code Analysis: Coverity</vt:lpstr>
      <vt:lpstr>Static Code Analysis: Coverity</vt:lpstr>
      <vt:lpstr>Static Code Analysis: Coverity</vt:lpstr>
      <vt:lpstr>Static Code Analysis: Coverity</vt:lpstr>
      <vt:lpstr>Static Code Analysis: Coverity</vt:lpstr>
      <vt:lpstr>Questions?</vt:lpstr>
      <vt:lpstr>Java Product Highlights 2009-2010</vt:lpstr>
      <vt:lpstr>HDF Java Products</vt:lpstr>
      <vt:lpstr>HDF Java Products Highlights</vt:lpstr>
      <vt:lpstr>Major Improvements in HDF-Java</vt:lpstr>
      <vt:lpstr>Slide 48</vt:lpstr>
      <vt:lpstr>Future work for HDF-Java</vt:lpstr>
      <vt:lpstr>Tools Activities</vt:lpstr>
      <vt:lpstr>Improvements in HDF4 tools</vt:lpstr>
      <vt:lpstr>HDF5 tools highlights</vt:lpstr>
      <vt:lpstr>HDF5 tools highlights</vt:lpstr>
      <vt:lpstr>Future work</vt:lpstr>
      <vt:lpstr>Outreach</vt:lpstr>
      <vt:lpstr>Earth Science Related Outreach</vt:lpstr>
      <vt:lpstr>HDF-EOS Workshop XIII </vt:lpstr>
      <vt:lpstr>HDF Community and HDF support and developement</vt:lpstr>
      <vt:lpstr> hdf-forum@hdfgroup.org</vt:lpstr>
      <vt:lpstr> Support for the third party filters in HDF5</vt:lpstr>
      <vt:lpstr> Cmake and HDF</vt:lpstr>
      <vt:lpstr> Cmake and HDF</vt:lpstr>
      <vt:lpstr>EOS Support</vt:lpstr>
      <vt:lpstr>EOS Support</vt:lpstr>
      <vt:lpstr>OPeNDAP</vt:lpstr>
      <vt:lpstr>OPeNDAP – current status</vt:lpstr>
      <vt:lpstr>netCDF Support</vt:lpstr>
      <vt:lpstr>NetCDF4 support</vt:lpstr>
      <vt:lpstr>HDF4 Layout Maps</vt:lpstr>
      <vt:lpstr>ERDC</vt:lpstr>
      <vt:lpstr>ERDC-HDF BAA Phase 1   completed </vt:lpstr>
      <vt:lpstr>ERDC-HDF BAA Phase 2  in progress </vt:lpstr>
      <vt:lpstr>Thank You!</vt:lpstr>
      <vt:lpstr>Acknowledgements</vt:lpstr>
    </vt:vector>
  </TitlesOfParts>
  <Company>The HDF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HDF5 in support of heterogeneous databases</dc:title>
  <dc:subject>HDF5 intro, databases</dc:subject>
  <dc:creator>Mike Folk</dc:creator>
  <cp:keywords>HDF5, databases</cp:keywords>
  <cp:lastModifiedBy>tongqi2</cp:lastModifiedBy>
  <cp:revision>249</cp:revision>
  <cp:lastPrinted>1601-01-01T00:00:00Z</cp:lastPrinted>
  <dcterms:created xsi:type="dcterms:W3CDTF">2006-05-18T14:39:14Z</dcterms:created>
  <dcterms:modified xsi:type="dcterms:W3CDTF">2010-04-19T16:27:39Z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